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5" r:id="rId3"/>
  </p:sldMasterIdLst>
  <p:notesMasterIdLst>
    <p:notesMasterId r:id="rId5"/>
  </p:notesMasterIdLst>
  <p:sldIdLst>
    <p:sldId id="260" r:id="rId4"/>
    <p:sldId id="264" r:id="rId6"/>
    <p:sldId id="265" r:id="rId7"/>
    <p:sldId id="266" r:id="rId8"/>
    <p:sldId id="267" r:id="rId9"/>
    <p:sldId id="263" r:id="rId10"/>
    <p:sldId id="357" r:id="rId11"/>
    <p:sldId id="269" r:id="rId12"/>
    <p:sldId id="284" r:id="rId13"/>
    <p:sldId id="296" r:id="rId14"/>
    <p:sldId id="276" r:id="rId15"/>
    <p:sldId id="355" r:id="rId16"/>
    <p:sldId id="278" r:id="rId17"/>
    <p:sldId id="279" r:id="rId18"/>
    <p:sldId id="367" r:id="rId19"/>
    <p:sldId id="368" r:id="rId20"/>
    <p:sldId id="286" r:id="rId21"/>
    <p:sldId id="274" r:id="rId22"/>
    <p:sldId id="277" r:id="rId23"/>
    <p:sldId id="305" r:id="rId24"/>
    <p:sldId id="298" r:id="rId25"/>
    <p:sldId id="302" r:id="rId26"/>
    <p:sldId id="292" r:id="rId27"/>
    <p:sldId id="361" r:id="rId28"/>
    <p:sldId id="369" r:id="rId29"/>
    <p:sldId id="370" r:id="rId30"/>
    <p:sldId id="275" r:id="rId31"/>
    <p:sldId id="295" r:id="rId32"/>
    <p:sldId id="290" r:id="rId33"/>
    <p:sldId id="353" r:id="rId34"/>
    <p:sldId id="346" r:id="rId35"/>
    <p:sldId id="350" r:id="rId36"/>
    <p:sldId id="317" r:id="rId37"/>
    <p:sldId id="310" r:id="rId38"/>
    <p:sldId id="329" r:id="rId39"/>
    <p:sldId id="371" r:id="rId40"/>
    <p:sldId id="372" r:id="rId41"/>
    <p:sldId id="309" r:id="rId42"/>
    <p:sldId id="311" r:id="rId43"/>
    <p:sldId id="316" r:id="rId44"/>
    <p:sldId id="321" r:id="rId45"/>
    <p:sldId id="315" r:id="rId46"/>
    <p:sldId id="307" r:id="rId47"/>
    <p:sldId id="373" r:id="rId48"/>
    <p:sldId id="374" r:id="rId49"/>
    <p:sldId id="306" r:id="rId50"/>
    <p:sldId id="304" r:id="rId51"/>
    <p:sldId id="288" r:id="rId52"/>
    <p:sldId id="299" r:id="rId53"/>
    <p:sldId id="285" r:id="rId54"/>
    <p:sldId id="375" r:id="rId55"/>
  </p:sldIdLst>
  <p:sldSz cx="12601575" cy="7200900"/>
  <p:notesSz cx="6858000" cy="9144000"/>
  <p:custDataLst>
    <p:tags r:id="rId59"/>
  </p:custDataLst>
  <p:defaultTextStyle>
    <a:defPPr marL="0" marR="0" indent="0" algn="l" defTabSz="950595" rtl="0" fontAlgn="auto" latinLnBrk="1" hangingPunct="0">
      <a:lnSpc>
        <a:spcPct val="100000"/>
      </a:lnSpc>
      <a:spcBef>
        <a:spcPts val="0"/>
      </a:spcBef>
      <a:spcAft>
        <a:spcPts val="0"/>
      </a:spcAft>
      <a:buClrTx/>
      <a:buSzTx/>
      <a:buFontTx/>
      <a:buNone/>
      <a:defRPr kumimoji="0" sz="1900" b="0" i="0" u="none" strike="noStrike" cap="none" spc="0" normalizeH="0" baseline="0">
        <a:ln>
          <a:noFill/>
        </a:ln>
        <a:solidFill>
          <a:srgbClr val="000000"/>
        </a:solidFill>
        <a:effectLst/>
        <a:uFillTx/>
      </a:defRPr>
    </a:defPPr>
    <a:lvl1pPr marL="0" marR="0" indent="0" algn="l" defTabSz="950595" rtl="0" fontAlgn="auto" latinLnBrk="0" hangingPunct="0">
      <a:lnSpc>
        <a:spcPct val="100000"/>
      </a:lnSpc>
      <a:spcBef>
        <a:spcPts val="0"/>
      </a:spcBef>
      <a:spcAft>
        <a:spcPts val="0"/>
      </a:spcAft>
      <a:buClrTx/>
      <a:buSzTx/>
      <a:buFontTx/>
      <a:buNone/>
      <a:defRPr kumimoji="0" sz="1900" b="0" i="0" u="none" strike="noStrike" cap="none" spc="0" normalizeH="0" baseline="0">
        <a:ln>
          <a:noFill/>
        </a:ln>
        <a:solidFill>
          <a:srgbClr val="E5D4C2"/>
        </a:solidFill>
        <a:effectLst/>
        <a:uFillTx/>
        <a:latin typeface="+mj-lt"/>
        <a:ea typeface="+mj-ea"/>
        <a:cs typeface="+mj-cs"/>
        <a:sym typeface="Calibri" panose="020F0502020204030204"/>
      </a:defRPr>
    </a:lvl1pPr>
    <a:lvl2pPr marL="0" marR="0" indent="474980" algn="l" defTabSz="950595" rtl="0" fontAlgn="auto" latinLnBrk="0" hangingPunct="0">
      <a:lnSpc>
        <a:spcPct val="100000"/>
      </a:lnSpc>
      <a:spcBef>
        <a:spcPts val="0"/>
      </a:spcBef>
      <a:spcAft>
        <a:spcPts val="0"/>
      </a:spcAft>
      <a:buClrTx/>
      <a:buSzTx/>
      <a:buFontTx/>
      <a:buNone/>
      <a:defRPr kumimoji="0" sz="1900" b="0" i="0" u="none" strike="noStrike" cap="none" spc="0" normalizeH="0" baseline="0">
        <a:ln>
          <a:noFill/>
        </a:ln>
        <a:solidFill>
          <a:srgbClr val="E5D4C2"/>
        </a:solidFill>
        <a:effectLst/>
        <a:uFillTx/>
        <a:latin typeface="+mj-lt"/>
        <a:ea typeface="+mj-ea"/>
        <a:cs typeface="+mj-cs"/>
        <a:sym typeface="Calibri" panose="020F0502020204030204"/>
      </a:defRPr>
    </a:lvl2pPr>
    <a:lvl3pPr marL="0" marR="0" indent="950595" algn="l" defTabSz="950595" rtl="0" fontAlgn="auto" latinLnBrk="0" hangingPunct="0">
      <a:lnSpc>
        <a:spcPct val="100000"/>
      </a:lnSpc>
      <a:spcBef>
        <a:spcPts val="0"/>
      </a:spcBef>
      <a:spcAft>
        <a:spcPts val="0"/>
      </a:spcAft>
      <a:buClrTx/>
      <a:buSzTx/>
      <a:buFontTx/>
      <a:buNone/>
      <a:defRPr kumimoji="0" sz="1900" b="0" i="0" u="none" strike="noStrike" cap="none" spc="0" normalizeH="0" baseline="0">
        <a:ln>
          <a:noFill/>
        </a:ln>
        <a:solidFill>
          <a:srgbClr val="E5D4C2"/>
        </a:solidFill>
        <a:effectLst/>
        <a:uFillTx/>
        <a:latin typeface="+mj-lt"/>
        <a:ea typeface="+mj-ea"/>
        <a:cs typeface="+mj-cs"/>
        <a:sym typeface="Calibri" panose="020F0502020204030204"/>
      </a:defRPr>
    </a:lvl3pPr>
    <a:lvl4pPr marL="0" marR="0" indent="1425575" algn="l" defTabSz="950595" rtl="0" fontAlgn="auto" latinLnBrk="0" hangingPunct="0">
      <a:lnSpc>
        <a:spcPct val="100000"/>
      </a:lnSpc>
      <a:spcBef>
        <a:spcPts val="0"/>
      </a:spcBef>
      <a:spcAft>
        <a:spcPts val="0"/>
      </a:spcAft>
      <a:buClrTx/>
      <a:buSzTx/>
      <a:buFontTx/>
      <a:buNone/>
      <a:defRPr kumimoji="0" sz="1900" b="0" i="0" u="none" strike="noStrike" cap="none" spc="0" normalizeH="0" baseline="0">
        <a:ln>
          <a:noFill/>
        </a:ln>
        <a:solidFill>
          <a:srgbClr val="E5D4C2"/>
        </a:solidFill>
        <a:effectLst/>
        <a:uFillTx/>
        <a:latin typeface="+mj-lt"/>
        <a:ea typeface="+mj-ea"/>
        <a:cs typeface="+mj-cs"/>
        <a:sym typeface="Calibri" panose="020F0502020204030204"/>
      </a:defRPr>
    </a:lvl4pPr>
    <a:lvl5pPr marL="0" marR="0" indent="1901190" algn="l" defTabSz="950595" rtl="0" fontAlgn="auto" latinLnBrk="0" hangingPunct="0">
      <a:lnSpc>
        <a:spcPct val="100000"/>
      </a:lnSpc>
      <a:spcBef>
        <a:spcPts val="0"/>
      </a:spcBef>
      <a:spcAft>
        <a:spcPts val="0"/>
      </a:spcAft>
      <a:buClrTx/>
      <a:buSzTx/>
      <a:buFontTx/>
      <a:buNone/>
      <a:defRPr kumimoji="0" sz="1900" b="0" i="0" u="none" strike="noStrike" cap="none" spc="0" normalizeH="0" baseline="0">
        <a:ln>
          <a:noFill/>
        </a:ln>
        <a:solidFill>
          <a:srgbClr val="E5D4C2"/>
        </a:solidFill>
        <a:effectLst/>
        <a:uFillTx/>
        <a:latin typeface="+mj-lt"/>
        <a:ea typeface="+mj-ea"/>
        <a:cs typeface="+mj-cs"/>
        <a:sym typeface="Calibri" panose="020F0502020204030204"/>
      </a:defRPr>
    </a:lvl5pPr>
    <a:lvl6pPr marL="0" marR="0" indent="2376170" algn="l" defTabSz="950595" rtl="0" fontAlgn="auto" latinLnBrk="0" hangingPunct="0">
      <a:lnSpc>
        <a:spcPct val="100000"/>
      </a:lnSpc>
      <a:spcBef>
        <a:spcPts val="0"/>
      </a:spcBef>
      <a:spcAft>
        <a:spcPts val="0"/>
      </a:spcAft>
      <a:buClrTx/>
      <a:buSzTx/>
      <a:buFontTx/>
      <a:buNone/>
      <a:defRPr kumimoji="0" sz="1900" b="0" i="0" u="none" strike="noStrike" cap="none" spc="0" normalizeH="0" baseline="0">
        <a:ln>
          <a:noFill/>
        </a:ln>
        <a:solidFill>
          <a:srgbClr val="E5D4C2"/>
        </a:solidFill>
        <a:effectLst/>
        <a:uFillTx/>
        <a:latin typeface="+mj-lt"/>
        <a:ea typeface="+mj-ea"/>
        <a:cs typeface="+mj-cs"/>
        <a:sym typeface="Calibri" panose="020F0502020204030204"/>
      </a:defRPr>
    </a:lvl6pPr>
    <a:lvl7pPr marL="0" marR="0" indent="2851785" algn="l" defTabSz="950595" rtl="0" fontAlgn="auto" latinLnBrk="0" hangingPunct="0">
      <a:lnSpc>
        <a:spcPct val="100000"/>
      </a:lnSpc>
      <a:spcBef>
        <a:spcPts val="0"/>
      </a:spcBef>
      <a:spcAft>
        <a:spcPts val="0"/>
      </a:spcAft>
      <a:buClrTx/>
      <a:buSzTx/>
      <a:buFontTx/>
      <a:buNone/>
      <a:defRPr kumimoji="0" sz="1900" b="0" i="0" u="none" strike="noStrike" cap="none" spc="0" normalizeH="0" baseline="0">
        <a:ln>
          <a:noFill/>
        </a:ln>
        <a:solidFill>
          <a:srgbClr val="E5D4C2"/>
        </a:solidFill>
        <a:effectLst/>
        <a:uFillTx/>
        <a:latin typeface="+mj-lt"/>
        <a:ea typeface="+mj-ea"/>
        <a:cs typeface="+mj-cs"/>
        <a:sym typeface="Calibri" panose="020F0502020204030204"/>
      </a:defRPr>
    </a:lvl7pPr>
    <a:lvl8pPr marL="0" marR="0" indent="3326765" algn="l" defTabSz="950595" rtl="0" fontAlgn="auto" latinLnBrk="0" hangingPunct="0">
      <a:lnSpc>
        <a:spcPct val="100000"/>
      </a:lnSpc>
      <a:spcBef>
        <a:spcPts val="0"/>
      </a:spcBef>
      <a:spcAft>
        <a:spcPts val="0"/>
      </a:spcAft>
      <a:buClrTx/>
      <a:buSzTx/>
      <a:buFontTx/>
      <a:buNone/>
      <a:defRPr kumimoji="0" sz="1900" b="0" i="0" u="none" strike="noStrike" cap="none" spc="0" normalizeH="0" baseline="0">
        <a:ln>
          <a:noFill/>
        </a:ln>
        <a:solidFill>
          <a:srgbClr val="E5D4C2"/>
        </a:solidFill>
        <a:effectLst/>
        <a:uFillTx/>
        <a:latin typeface="+mj-lt"/>
        <a:ea typeface="+mj-ea"/>
        <a:cs typeface="+mj-cs"/>
        <a:sym typeface="Calibri" panose="020F0502020204030204"/>
      </a:defRPr>
    </a:lvl8pPr>
    <a:lvl9pPr marL="0" marR="0" indent="3802380" algn="l" defTabSz="950595" rtl="0" fontAlgn="auto" latinLnBrk="0" hangingPunct="0">
      <a:lnSpc>
        <a:spcPct val="100000"/>
      </a:lnSpc>
      <a:spcBef>
        <a:spcPts val="0"/>
      </a:spcBef>
      <a:spcAft>
        <a:spcPts val="0"/>
      </a:spcAft>
      <a:buClrTx/>
      <a:buSzTx/>
      <a:buFontTx/>
      <a:buNone/>
      <a:defRPr kumimoji="0" sz="1900" b="0" i="0" u="none" strike="noStrike" cap="none" spc="0" normalizeH="0" baseline="0">
        <a:ln>
          <a:noFill/>
        </a:ln>
        <a:solidFill>
          <a:srgbClr val="E5D4C2"/>
        </a:solidFill>
        <a:effectLst/>
        <a:uFillTx/>
        <a:latin typeface="+mj-lt"/>
        <a:ea typeface="+mj-ea"/>
        <a:cs typeface="+mj-cs"/>
        <a:sym typeface="Calibri" panose="020F050202020403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86" autoAdjust="0"/>
    <p:restoredTop sz="97791" autoAdjust="0"/>
  </p:normalViewPr>
  <p:slideViewPr>
    <p:cSldViewPr>
      <p:cViewPr varScale="1">
        <p:scale>
          <a:sx n="106" d="100"/>
          <a:sy n="106" d="100"/>
        </p:scale>
        <p:origin x="558" y="96"/>
      </p:cViewPr>
      <p:guideLst>
        <p:guide orient="horz" pos="2268"/>
        <p:guide pos="39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9" Type="http://schemas.openxmlformats.org/officeDocument/2006/relationships/tags" Target="tags/tag1.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1" Type="http://schemas.openxmlformats.org/officeDocument/2006/relationships/oleObject" Target=""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Workbook5.xlsx"/></Relationships>
</file>

<file path=ppt/charts/_rels/chart7.xml.rels><?xml version="1.0" encoding="UTF-8" standalone="yes"?>
<Relationships xmlns="http://schemas.openxmlformats.org/package/2006/relationships"><Relationship Id="rId1" Type="http://schemas.openxmlformats.org/officeDocument/2006/relationships/package" Target="../embeddings/Workbook6.xlsx"/></Relationships>
</file>

<file path=ppt/charts/_rels/chart8.xml.rels><?xml version="1.0" encoding="UTF-8" standalone="yes"?>
<Relationships xmlns="http://schemas.openxmlformats.org/package/2006/relationships"><Relationship Id="rId1" Type="http://schemas.openxmlformats.org/officeDocument/2006/relationships/package" Target="../embeddings/Workbook7.xlsx"/></Relationships>
</file>

<file path=ppt/charts/_rels/chart9.xml.rels><?xml version="1.0" encoding="UTF-8" standalone="yes"?>
<Relationships xmlns="http://schemas.openxmlformats.org/package/2006/relationships"><Relationship Id="rId1" Type="http://schemas.openxmlformats.org/officeDocument/2006/relationships/package" Target="../embeddings/Workbook8.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05351"/>
          <c:y val="0.0517393"/>
          <c:w val="0.929267"/>
          <c:h val="0.869239"/>
        </c:manualLayout>
      </c:layout>
      <c:areaChart>
        <c:grouping val="standard"/>
        <c:varyColors val="0"/>
        <c:ser>
          <c:idx val="1"/>
          <c:order val="0"/>
          <c:tx>
            <c:strRef>
              <c:f>Sheet1!$C$1</c:f>
              <c:strCache>
                <c:ptCount val="1"/>
                <c:pt idx="0">
                  <c:v>Category A</c:v>
                </c:pt>
              </c:strCache>
            </c:strRef>
          </c:tx>
          <c:spPr>
            <a:gradFill flip="none" rotWithShape="1">
              <a:gsLst>
                <a:gs pos="0">
                  <a:schemeClr val="accent2">
                    <a:alpha val="0"/>
                  </a:schemeClr>
                </a:gs>
                <a:gs pos="100000">
                  <a:schemeClr val="accent2">
                    <a:alpha val="52999"/>
                  </a:schemeClr>
                </a:gs>
              </a:gsLst>
              <a:lin ang="16200000" scaled="0"/>
            </a:gradFill>
            <a:ln w="12700" cap="flat">
              <a:noFill/>
              <a:miter lim="400000"/>
            </a:ln>
            <a:effectLst/>
          </c:spPr>
          <c:dLbls>
            <c:delete val="1"/>
          </c:dLbls>
          <c:cat>
            <c:strRef>
              <c:f>Sheet1!$A$2:$A$30</c:f>
              <c:strCache>
                <c:ptCount val="29"/>
                <c:pt idx="0">
                  <c:v>9/21/14</c:v>
                </c:pt>
                <c:pt idx="1">
                  <c:v>9/22/14</c:v>
                </c:pt>
                <c:pt idx="2">
                  <c:v>9/23/14</c:v>
                </c:pt>
                <c:pt idx="3">
                  <c:v>9/24/14</c:v>
                </c:pt>
                <c:pt idx="4">
                  <c:v>9/25/14</c:v>
                </c:pt>
                <c:pt idx="5">
                  <c:v>9/26/14</c:v>
                </c:pt>
                <c:pt idx="6">
                  <c:v>9/27/14</c:v>
                </c:pt>
                <c:pt idx="7">
                  <c:v>9/28/14</c:v>
                </c:pt>
                <c:pt idx="8">
                  <c:v>9/29/14</c:v>
                </c:pt>
                <c:pt idx="9">
                  <c:v>9/30/14</c:v>
                </c:pt>
                <c:pt idx="10">
                  <c:v>10/1/14</c:v>
                </c:pt>
                <c:pt idx="11">
                  <c:v>10/2/14</c:v>
                </c:pt>
                <c:pt idx="12">
                  <c:v>10/3/14</c:v>
                </c:pt>
                <c:pt idx="13">
                  <c:v>10/4/14</c:v>
                </c:pt>
                <c:pt idx="14">
                  <c:v>10/5/14</c:v>
                </c:pt>
                <c:pt idx="15">
                  <c:v>10/6/14</c:v>
                </c:pt>
                <c:pt idx="16">
                  <c:v>10/7/14</c:v>
                </c:pt>
                <c:pt idx="17">
                  <c:v>10/8/14</c:v>
                </c:pt>
                <c:pt idx="18">
                  <c:v>10/9/14</c:v>
                </c:pt>
                <c:pt idx="19">
                  <c:v>10/10/14</c:v>
                </c:pt>
                <c:pt idx="20">
                  <c:v>10/11/14</c:v>
                </c:pt>
                <c:pt idx="21">
                  <c:v>10/12/14</c:v>
                </c:pt>
                <c:pt idx="22">
                  <c:v>10/13/14</c:v>
                </c:pt>
                <c:pt idx="23">
                  <c:v>10/14/14</c:v>
                </c:pt>
                <c:pt idx="24">
                  <c:v>10/15/14</c:v>
                </c:pt>
                <c:pt idx="25">
                  <c:v>10/16/14</c:v>
                </c:pt>
                <c:pt idx="26">
                  <c:v>10/17/14</c:v>
                </c:pt>
                <c:pt idx="27">
                  <c:v>10/18/14</c:v>
                </c:pt>
                <c:pt idx="28">
                  <c:v>10/19/14</c:v>
                </c:pt>
              </c:strCache>
            </c:strRef>
          </c:cat>
          <c:val>
            <c:numRef>
              <c:f>Sheet1!$C$2:$C$30</c:f>
              <c:numCache>
                <c:formatCode>General</c:formatCode>
                <c:ptCount val="29"/>
                <c:pt idx="0">
                  <c:v>5</c:v>
                </c:pt>
                <c:pt idx="1">
                  <c:v>5</c:v>
                </c:pt>
                <c:pt idx="2">
                  <c:v>8</c:v>
                </c:pt>
                <c:pt idx="3">
                  <c:v>5</c:v>
                </c:pt>
                <c:pt idx="4">
                  <c:v>9</c:v>
                </c:pt>
                <c:pt idx="5">
                  <c:v>14</c:v>
                </c:pt>
                <c:pt idx="6">
                  <c:v>11</c:v>
                </c:pt>
                <c:pt idx="7">
                  <c:v>16</c:v>
                </c:pt>
                <c:pt idx="8">
                  <c:v>14</c:v>
                </c:pt>
                <c:pt idx="9">
                  <c:v>11</c:v>
                </c:pt>
                <c:pt idx="10">
                  <c:v>7</c:v>
                </c:pt>
                <c:pt idx="11">
                  <c:v>14</c:v>
                </c:pt>
                <c:pt idx="12">
                  <c:v>20</c:v>
                </c:pt>
                <c:pt idx="13">
                  <c:v>22</c:v>
                </c:pt>
                <c:pt idx="14">
                  <c:v>28</c:v>
                </c:pt>
                <c:pt idx="15">
                  <c:v>33</c:v>
                </c:pt>
                <c:pt idx="16">
                  <c:v>56</c:v>
                </c:pt>
                <c:pt idx="17">
                  <c:v>144</c:v>
                </c:pt>
                <c:pt idx="18">
                  <c:v>134</c:v>
                </c:pt>
                <c:pt idx="19">
                  <c:v>104</c:v>
                </c:pt>
                <c:pt idx="20">
                  <c:v>110</c:v>
                </c:pt>
                <c:pt idx="21">
                  <c:v>60</c:v>
                </c:pt>
                <c:pt idx="22">
                  <c:v>45</c:v>
                </c:pt>
                <c:pt idx="23">
                  <c:v>50</c:v>
                </c:pt>
                <c:pt idx="24">
                  <c:v>40</c:v>
                </c:pt>
                <c:pt idx="25">
                  <c:v>22</c:v>
                </c:pt>
                <c:pt idx="26">
                  <c:v>12</c:v>
                </c:pt>
                <c:pt idx="27">
                  <c:v>8</c:v>
                </c:pt>
                <c:pt idx="28">
                  <c:v>10</c:v>
                </c:pt>
              </c:numCache>
            </c:numRef>
          </c:val>
        </c:ser>
        <c:ser>
          <c:idx val="0"/>
          <c:order val="1"/>
          <c:tx>
            <c:strRef>
              <c:f>Sheet1!$B$1</c:f>
              <c:strCache>
                <c:ptCount val="1"/>
                <c:pt idx="0">
                  <c:v>Category B Fill</c:v>
                </c:pt>
              </c:strCache>
            </c:strRef>
          </c:tx>
          <c:spPr>
            <a:gradFill flip="none" rotWithShape="1">
              <a:gsLst>
                <a:gs pos="0">
                  <a:schemeClr val="accent1">
                    <a:alpha val="0"/>
                  </a:schemeClr>
                </a:gs>
                <a:gs pos="100000">
                  <a:schemeClr val="accent1">
                    <a:alpha val="45000"/>
                  </a:schemeClr>
                </a:gs>
              </a:gsLst>
              <a:lin ang="16200000" scaled="0"/>
            </a:gradFill>
            <a:ln w="12700" cap="flat">
              <a:noFill/>
              <a:miter lim="400000"/>
            </a:ln>
            <a:effectLst/>
          </c:spPr>
          <c:dLbls>
            <c:delete val="1"/>
          </c:dLbls>
          <c:cat>
            <c:strRef>
              <c:f>Sheet1!$A$2:$A$30</c:f>
              <c:strCache>
                <c:ptCount val="29"/>
                <c:pt idx="0">
                  <c:v>9/21/14</c:v>
                </c:pt>
                <c:pt idx="1">
                  <c:v>9/22/14</c:v>
                </c:pt>
                <c:pt idx="2">
                  <c:v>9/23/14</c:v>
                </c:pt>
                <c:pt idx="3">
                  <c:v>9/24/14</c:v>
                </c:pt>
                <c:pt idx="4">
                  <c:v>9/25/14</c:v>
                </c:pt>
                <c:pt idx="5">
                  <c:v>9/26/14</c:v>
                </c:pt>
                <c:pt idx="6">
                  <c:v>9/27/14</c:v>
                </c:pt>
                <c:pt idx="7">
                  <c:v>9/28/14</c:v>
                </c:pt>
                <c:pt idx="8">
                  <c:v>9/29/14</c:v>
                </c:pt>
                <c:pt idx="9">
                  <c:v>9/30/14</c:v>
                </c:pt>
                <c:pt idx="10">
                  <c:v>10/1/14</c:v>
                </c:pt>
                <c:pt idx="11">
                  <c:v>10/2/14</c:v>
                </c:pt>
                <c:pt idx="12">
                  <c:v>10/3/14</c:v>
                </c:pt>
                <c:pt idx="13">
                  <c:v>10/4/14</c:v>
                </c:pt>
                <c:pt idx="14">
                  <c:v>10/5/14</c:v>
                </c:pt>
                <c:pt idx="15">
                  <c:v>10/6/14</c:v>
                </c:pt>
                <c:pt idx="16">
                  <c:v>10/7/14</c:v>
                </c:pt>
                <c:pt idx="17">
                  <c:v>10/8/14</c:v>
                </c:pt>
                <c:pt idx="18">
                  <c:v>10/9/14</c:v>
                </c:pt>
                <c:pt idx="19">
                  <c:v>10/10/14</c:v>
                </c:pt>
                <c:pt idx="20">
                  <c:v>10/11/14</c:v>
                </c:pt>
                <c:pt idx="21">
                  <c:v>10/12/14</c:v>
                </c:pt>
                <c:pt idx="22">
                  <c:v>10/13/14</c:v>
                </c:pt>
                <c:pt idx="23">
                  <c:v>10/14/14</c:v>
                </c:pt>
                <c:pt idx="24">
                  <c:v>10/15/14</c:v>
                </c:pt>
                <c:pt idx="25">
                  <c:v>10/16/14</c:v>
                </c:pt>
                <c:pt idx="26">
                  <c:v>10/17/14</c:v>
                </c:pt>
                <c:pt idx="27">
                  <c:v>10/18/14</c:v>
                </c:pt>
                <c:pt idx="28">
                  <c:v>10/19/14</c:v>
                </c:pt>
              </c:strCache>
            </c:strRef>
          </c:cat>
          <c:val>
            <c:numRef>
              <c:f>Sheet1!$B$2:$B$30</c:f>
              <c:numCache>
                <c:formatCode>General</c:formatCode>
                <c:ptCount val="29"/>
                <c:pt idx="0">
                  <c:v>10</c:v>
                </c:pt>
                <c:pt idx="1">
                  <c:v>2</c:v>
                </c:pt>
                <c:pt idx="2">
                  <c:v>2</c:v>
                </c:pt>
                <c:pt idx="3">
                  <c:v>8</c:v>
                </c:pt>
                <c:pt idx="4">
                  <c:v>13</c:v>
                </c:pt>
                <c:pt idx="5">
                  <c:v>20</c:v>
                </c:pt>
                <c:pt idx="6">
                  <c:v>19</c:v>
                </c:pt>
                <c:pt idx="7">
                  <c:v>34</c:v>
                </c:pt>
                <c:pt idx="8">
                  <c:v>12</c:v>
                </c:pt>
                <c:pt idx="9">
                  <c:v>40</c:v>
                </c:pt>
                <c:pt idx="10">
                  <c:v>22</c:v>
                </c:pt>
                <c:pt idx="11">
                  <c:v>35</c:v>
                </c:pt>
                <c:pt idx="12">
                  <c:v>35</c:v>
                </c:pt>
                <c:pt idx="13">
                  <c:v>30</c:v>
                </c:pt>
                <c:pt idx="14">
                  <c:v>33</c:v>
                </c:pt>
                <c:pt idx="15">
                  <c:v>40</c:v>
                </c:pt>
                <c:pt idx="16">
                  <c:v>80</c:v>
                </c:pt>
                <c:pt idx="17">
                  <c:v>105</c:v>
                </c:pt>
                <c:pt idx="18">
                  <c:v>80</c:v>
                </c:pt>
                <c:pt idx="19">
                  <c:v>70</c:v>
                </c:pt>
                <c:pt idx="20">
                  <c:v>40</c:v>
                </c:pt>
                <c:pt idx="21">
                  <c:v>30</c:v>
                </c:pt>
                <c:pt idx="22">
                  <c:v>35</c:v>
                </c:pt>
                <c:pt idx="23">
                  <c:v>39</c:v>
                </c:pt>
                <c:pt idx="24">
                  <c:v>37</c:v>
                </c:pt>
                <c:pt idx="25">
                  <c:v>45</c:v>
                </c:pt>
                <c:pt idx="26">
                  <c:v>30</c:v>
                </c:pt>
                <c:pt idx="27">
                  <c:v>25</c:v>
                </c:pt>
                <c:pt idx="28">
                  <c:v>20</c:v>
                </c:pt>
              </c:numCache>
            </c:numRef>
          </c:val>
        </c:ser>
        <c:dLbls>
          <c:showLegendKey val="0"/>
          <c:showVal val="0"/>
          <c:showCatName val="0"/>
          <c:showSerName val="0"/>
          <c:showPercent val="0"/>
          <c:showBubbleSize val="0"/>
        </c:dLbls>
        <c:axId val="310816768"/>
        <c:axId val="310818688"/>
      </c:areaChart>
      <c:lineChart>
        <c:grouping val="standard"/>
        <c:varyColors val="0"/>
        <c:ser>
          <c:idx val="2"/>
          <c:order val="2"/>
          <c:tx>
            <c:strRef>
              <c:f>Sheet1!$D$1</c:f>
              <c:strCache>
                <c:ptCount val="1"/>
                <c:pt idx="0">
                  <c:v>Category A Fill</c:v>
                </c:pt>
              </c:strCache>
            </c:strRef>
          </c:tx>
          <c:spPr>
            <a:ln w="6350" cap="flat" cmpd="sng" algn="ctr">
              <a:solidFill>
                <a:schemeClr val="accent2"/>
              </a:solidFill>
              <a:prstDash val="solid"/>
              <a:miter lim="800000"/>
            </a:ln>
            <a:effectLst/>
          </c:spPr>
          <c:marker>
            <c:symbol val="circle"/>
            <c:size val="4"/>
            <c:spPr>
              <a:solidFill>
                <a:schemeClr val="accent2"/>
              </a:solidFill>
              <a:ln w="12700" cap="flat" cmpd="sng" algn="ctr">
                <a:noFill/>
                <a:prstDash val="solid"/>
                <a:miter lim="400000"/>
              </a:ln>
              <a:effectLst/>
            </c:spPr>
          </c:marker>
          <c:dLbls>
            <c:delete val="1"/>
          </c:dLbls>
          <c:cat>
            <c:strRef>
              <c:f>Sheet1!$A$2:$A$30</c:f>
              <c:strCache>
                <c:ptCount val="29"/>
                <c:pt idx="0">
                  <c:v>9/21/14</c:v>
                </c:pt>
                <c:pt idx="1">
                  <c:v>9/22/14</c:v>
                </c:pt>
                <c:pt idx="2">
                  <c:v>9/23/14</c:v>
                </c:pt>
                <c:pt idx="3">
                  <c:v>9/24/14</c:v>
                </c:pt>
                <c:pt idx="4">
                  <c:v>9/25/14</c:v>
                </c:pt>
                <c:pt idx="5">
                  <c:v>9/26/14</c:v>
                </c:pt>
                <c:pt idx="6">
                  <c:v>9/27/14</c:v>
                </c:pt>
                <c:pt idx="7">
                  <c:v>9/28/14</c:v>
                </c:pt>
                <c:pt idx="8">
                  <c:v>9/29/14</c:v>
                </c:pt>
                <c:pt idx="9">
                  <c:v>9/30/14</c:v>
                </c:pt>
                <c:pt idx="10">
                  <c:v>10/1/14</c:v>
                </c:pt>
                <c:pt idx="11">
                  <c:v>10/2/14</c:v>
                </c:pt>
                <c:pt idx="12">
                  <c:v>10/3/14</c:v>
                </c:pt>
                <c:pt idx="13">
                  <c:v>10/4/14</c:v>
                </c:pt>
                <c:pt idx="14">
                  <c:v>10/5/14</c:v>
                </c:pt>
                <c:pt idx="15">
                  <c:v>10/6/14</c:v>
                </c:pt>
                <c:pt idx="16">
                  <c:v>10/7/14</c:v>
                </c:pt>
                <c:pt idx="17">
                  <c:v>10/8/14</c:v>
                </c:pt>
                <c:pt idx="18">
                  <c:v>10/9/14</c:v>
                </c:pt>
                <c:pt idx="19">
                  <c:v>10/10/14</c:v>
                </c:pt>
                <c:pt idx="20">
                  <c:v>10/11/14</c:v>
                </c:pt>
                <c:pt idx="21">
                  <c:v>10/12/14</c:v>
                </c:pt>
                <c:pt idx="22">
                  <c:v>10/13/14</c:v>
                </c:pt>
                <c:pt idx="23">
                  <c:v>10/14/14</c:v>
                </c:pt>
                <c:pt idx="24">
                  <c:v>10/15/14</c:v>
                </c:pt>
                <c:pt idx="25">
                  <c:v>10/16/14</c:v>
                </c:pt>
                <c:pt idx="26">
                  <c:v>10/17/14</c:v>
                </c:pt>
                <c:pt idx="27">
                  <c:v>10/18/14</c:v>
                </c:pt>
                <c:pt idx="28">
                  <c:v>10/19/14</c:v>
                </c:pt>
              </c:strCache>
            </c:strRef>
          </c:cat>
          <c:val>
            <c:numRef>
              <c:f>Sheet1!$D$2:$D$30</c:f>
              <c:numCache>
                <c:formatCode>General</c:formatCode>
                <c:ptCount val="29"/>
                <c:pt idx="0">
                  <c:v>5</c:v>
                </c:pt>
                <c:pt idx="1">
                  <c:v>5</c:v>
                </c:pt>
                <c:pt idx="2">
                  <c:v>8</c:v>
                </c:pt>
                <c:pt idx="3">
                  <c:v>5</c:v>
                </c:pt>
                <c:pt idx="4">
                  <c:v>9</c:v>
                </c:pt>
                <c:pt idx="5">
                  <c:v>14</c:v>
                </c:pt>
                <c:pt idx="6">
                  <c:v>11</c:v>
                </c:pt>
                <c:pt idx="7">
                  <c:v>16</c:v>
                </c:pt>
                <c:pt idx="8">
                  <c:v>14</c:v>
                </c:pt>
                <c:pt idx="9">
                  <c:v>11</c:v>
                </c:pt>
                <c:pt idx="10">
                  <c:v>7</c:v>
                </c:pt>
                <c:pt idx="11">
                  <c:v>14</c:v>
                </c:pt>
                <c:pt idx="12">
                  <c:v>20</c:v>
                </c:pt>
                <c:pt idx="13">
                  <c:v>22</c:v>
                </c:pt>
                <c:pt idx="14">
                  <c:v>28</c:v>
                </c:pt>
                <c:pt idx="15">
                  <c:v>33</c:v>
                </c:pt>
                <c:pt idx="16">
                  <c:v>56</c:v>
                </c:pt>
                <c:pt idx="17">
                  <c:v>144</c:v>
                </c:pt>
                <c:pt idx="18">
                  <c:v>134</c:v>
                </c:pt>
                <c:pt idx="19">
                  <c:v>104</c:v>
                </c:pt>
                <c:pt idx="20">
                  <c:v>110</c:v>
                </c:pt>
                <c:pt idx="21">
                  <c:v>60</c:v>
                </c:pt>
                <c:pt idx="22">
                  <c:v>45</c:v>
                </c:pt>
                <c:pt idx="23">
                  <c:v>50</c:v>
                </c:pt>
                <c:pt idx="24">
                  <c:v>40</c:v>
                </c:pt>
                <c:pt idx="25">
                  <c:v>22</c:v>
                </c:pt>
                <c:pt idx="26">
                  <c:v>12</c:v>
                </c:pt>
                <c:pt idx="27">
                  <c:v>8</c:v>
                </c:pt>
                <c:pt idx="28">
                  <c:v>10</c:v>
                </c:pt>
              </c:numCache>
            </c:numRef>
          </c:val>
          <c:smooth val="0"/>
        </c:ser>
        <c:ser>
          <c:idx val="3"/>
          <c:order val="3"/>
          <c:tx>
            <c:strRef>
              <c:f>Sheet1!$E$1</c:f>
              <c:strCache>
                <c:ptCount val="1"/>
                <c:pt idx="0">
                  <c:v>Category B</c:v>
                </c:pt>
              </c:strCache>
            </c:strRef>
          </c:tx>
          <c:spPr>
            <a:ln w="6350" cap="flat" cmpd="sng" algn="ctr">
              <a:solidFill>
                <a:schemeClr val="accent1"/>
              </a:solidFill>
              <a:prstDash val="solid"/>
              <a:miter lim="800000"/>
            </a:ln>
            <a:effectLst/>
          </c:spPr>
          <c:marker>
            <c:symbol val="circle"/>
            <c:size val="3"/>
            <c:spPr>
              <a:solidFill>
                <a:srgbClr val="7FAED6"/>
              </a:solidFill>
              <a:ln w="6350" cap="flat" cmpd="sng" algn="ctr">
                <a:solidFill>
                  <a:srgbClr val="7FAED6"/>
                </a:solidFill>
                <a:prstDash val="solid"/>
                <a:miter lim="800000"/>
              </a:ln>
              <a:effectLst/>
            </c:spPr>
          </c:marker>
          <c:dLbls>
            <c:delete val="1"/>
          </c:dLbls>
          <c:cat>
            <c:strRef>
              <c:f>Sheet1!$A$2:$A$30</c:f>
              <c:strCache>
                <c:ptCount val="29"/>
                <c:pt idx="0">
                  <c:v>9/21/14</c:v>
                </c:pt>
                <c:pt idx="1">
                  <c:v>9/22/14</c:v>
                </c:pt>
                <c:pt idx="2">
                  <c:v>9/23/14</c:v>
                </c:pt>
                <c:pt idx="3">
                  <c:v>9/24/14</c:v>
                </c:pt>
                <c:pt idx="4">
                  <c:v>9/25/14</c:v>
                </c:pt>
                <c:pt idx="5">
                  <c:v>9/26/14</c:v>
                </c:pt>
                <c:pt idx="6">
                  <c:v>9/27/14</c:v>
                </c:pt>
                <c:pt idx="7">
                  <c:v>9/28/14</c:v>
                </c:pt>
                <c:pt idx="8">
                  <c:v>9/29/14</c:v>
                </c:pt>
                <c:pt idx="9">
                  <c:v>9/30/14</c:v>
                </c:pt>
                <c:pt idx="10">
                  <c:v>10/1/14</c:v>
                </c:pt>
                <c:pt idx="11">
                  <c:v>10/2/14</c:v>
                </c:pt>
                <c:pt idx="12">
                  <c:v>10/3/14</c:v>
                </c:pt>
                <c:pt idx="13">
                  <c:v>10/4/14</c:v>
                </c:pt>
                <c:pt idx="14">
                  <c:v>10/5/14</c:v>
                </c:pt>
                <c:pt idx="15">
                  <c:v>10/6/14</c:v>
                </c:pt>
                <c:pt idx="16">
                  <c:v>10/7/14</c:v>
                </c:pt>
                <c:pt idx="17">
                  <c:v>10/8/14</c:v>
                </c:pt>
                <c:pt idx="18">
                  <c:v>10/9/14</c:v>
                </c:pt>
                <c:pt idx="19">
                  <c:v>10/10/14</c:v>
                </c:pt>
                <c:pt idx="20">
                  <c:v>10/11/14</c:v>
                </c:pt>
                <c:pt idx="21">
                  <c:v>10/12/14</c:v>
                </c:pt>
                <c:pt idx="22">
                  <c:v>10/13/14</c:v>
                </c:pt>
                <c:pt idx="23">
                  <c:v>10/14/14</c:v>
                </c:pt>
                <c:pt idx="24">
                  <c:v>10/15/14</c:v>
                </c:pt>
                <c:pt idx="25">
                  <c:v>10/16/14</c:v>
                </c:pt>
                <c:pt idx="26">
                  <c:v>10/17/14</c:v>
                </c:pt>
                <c:pt idx="27">
                  <c:v>10/18/14</c:v>
                </c:pt>
                <c:pt idx="28">
                  <c:v>10/19/14</c:v>
                </c:pt>
              </c:strCache>
            </c:strRef>
          </c:cat>
          <c:val>
            <c:numRef>
              <c:f>Sheet1!$E$2:$E$30</c:f>
              <c:numCache>
                <c:formatCode>General</c:formatCode>
                <c:ptCount val="29"/>
                <c:pt idx="0">
                  <c:v>10</c:v>
                </c:pt>
                <c:pt idx="1">
                  <c:v>2</c:v>
                </c:pt>
                <c:pt idx="2">
                  <c:v>2</c:v>
                </c:pt>
                <c:pt idx="3">
                  <c:v>8</c:v>
                </c:pt>
                <c:pt idx="4">
                  <c:v>13</c:v>
                </c:pt>
                <c:pt idx="5">
                  <c:v>20</c:v>
                </c:pt>
                <c:pt idx="6">
                  <c:v>19</c:v>
                </c:pt>
                <c:pt idx="7">
                  <c:v>34</c:v>
                </c:pt>
                <c:pt idx="8">
                  <c:v>12</c:v>
                </c:pt>
                <c:pt idx="9">
                  <c:v>40</c:v>
                </c:pt>
                <c:pt idx="10">
                  <c:v>22</c:v>
                </c:pt>
                <c:pt idx="11">
                  <c:v>35</c:v>
                </c:pt>
                <c:pt idx="12">
                  <c:v>35</c:v>
                </c:pt>
                <c:pt idx="13">
                  <c:v>30</c:v>
                </c:pt>
                <c:pt idx="14">
                  <c:v>33</c:v>
                </c:pt>
                <c:pt idx="15">
                  <c:v>40</c:v>
                </c:pt>
                <c:pt idx="16">
                  <c:v>80</c:v>
                </c:pt>
                <c:pt idx="17">
                  <c:v>105</c:v>
                </c:pt>
                <c:pt idx="18">
                  <c:v>80</c:v>
                </c:pt>
                <c:pt idx="19">
                  <c:v>70</c:v>
                </c:pt>
                <c:pt idx="20">
                  <c:v>40</c:v>
                </c:pt>
                <c:pt idx="21">
                  <c:v>30</c:v>
                </c:pt>
                <c:pt idx="22">
                  <c:v>35</c:v>
                </c:pt>
                <c:pt idx="23">
                  <c:v>39</c:v>
                </c:pt>
                <c:pt idx="24">
                  <c:v>37</c:v>
                </c:pt>
                <c:pt idx="25">
                  <c:v>45</c:v>
                </c:pt>
                <c:pt idx="26">
                  <c:v>30</c:v>
                </c:pt>
                <c:pt idx="27">
                  <c:v>25</c:v>
                </c:pt>
                <c:pt idx="28">
                  <c:v>20</c:v>
                </c:pt>
              </c:numCache>
            </c:numRef>
          </c:val>
          <c:smooth val="0"/>
        </c:ser>
        <c:dLbls>
          <c:showLegendKey val="0"/>
          <c:showVal val="0"/>
          <c:showCatName val="0"/>
          <c:showSerName val="0"/>
          <c:showPercent val="0"/>
          <c:showBubbleSize val="0"/>
        </c:dLbls>
        <c:marker val="1"/>
        <c:smooth val="0"/>
        <c:axId val="310816768"/>
        <c:axId val="310818688"/>
      </c:lineChart>
      <c:catAx>
        <c:axId val="310816768"/>
        <c:scaling>
          <c:orientation val="minMax"/>
        </c:scaling>
        <c:delete val="0"/>
        <c:axPos val="b"/>
        <c:majorGridlines>
          <c:spPr>
            <a:ln w="12700" cap="flat" cmpd="sng" algn="ctr">
              <a:solidFill>
                <a:srgbClr val="C5A078">
                  <a:alpha val="10000"/>
                </a:srgbClr>
              </a:solidFill>
              <a:prstDash val="solid"/>
              <a:miter lim="800000"/>
            </a:ln>
          </c:spPr>
        </c:majorGridlines>
        <c:numFmt formatCode="General" sourceLinked="0"/>
        <c:majorTickMark val="none"/>
        <c:minorTickMark val="none"/>
        <c:tickLblPos val="low"/>
        <c:spPr>
          <a:ln w="12700" cap="flat" cmpd="sng" algn="ctr">
            <a:noFill/>
            <a:prstDash val="solid"/>
            <a:miter lim="800000"/>
          </a:ln>
        </c:spPr>
        <c:txPr>
          <a:bodyPr rot="0" spcFirstLastPara="0" vertOverflow="ellipsis" vert="horz" wrap="square" anchor="ctr" anchorCtr="1"/>
          <a:lstStyle/>
          <a:p>
            <a:pPr>
              <a:defRPr lang="zh-CN" sz="1200" b="1" i="0" u="none" strike="noStrike" kern="1200" baseline="0">
                <a:solidFill>
                  <a:srgbClr val="E5D4C2"/>
                </a:solidFill>
                <a:latin typeface="Helvetica"/>
                <a:ea typeface="+mn-ea"/>
                <a:cs typeface="+mn-cs"/>
              </a:defRPr>
            </a:pPr>
          </a:p>
        </c:txPr>
        <c:crossAx val="310818688"/>
        <c:crosses val="autoZero"/>
        <c:auto val="1"/>
        <c:lblAlgn val="ctr"/>
        <c:lblOffset val="100"/>
        <c:noMultiLvlLbl val="1"/>
      </c:catAx>
      <c:valAx>
        <c:axId val="310818688"/>
        <c:scaling>
          <c:orientation val="minMax"/>
          <c:max val="160"/>
        </c:scaling>
        <c:delete val="0"/>
        <c:axPos val="l"/>
        <c:majorGridlines>
          <c:spPr>
            <a:ln w="12700" cap="flat" cmpd="sng" algn="ctr">
              <a:solidFill>
                <a:srgbClr val="C5A078">
                  <a:alpha val="10000"/>
                </a:srgbClr>
              </a:solidFill>
              <a:prstDash val="solid"/>
              <a:miter lim="800000"/>
            </a:ln>
          </c:spPr>
        </c:majorGridlines>
        <c:numFmt formatCode="0" sourceLinked="0"/>
        <c:majorTickMark val="none"/>
        <c:minorTickMark val="none"/>
        <c:tickLblPos val="nextTo"/>
        <c:spPr>
          <a:ln w="12700" cap="flat" cmpd="sng" algn="ctr">
            <a:noFill/>
            <a:prstDash val="solid"/>
            <a:miter lim="800000"/>
          </a:ln>
        </c:spPr>
        <c:txPr>
          <a:bodyPr rot="0" spcFirstLastPara="0" vertOverflow="ellipsis" vert="horz" wrap="square" anchor="ctr" anchorCtr="1"/>
          <a:lstStyle/>
          <a:p>
            <a:pPr>
              <a:defRPr lang="zh-CN" sz="1200" b="1" i="0" u="none" strike="noStrike" kern="1200" baseline="0">
                <a:solidFill>
                  <a:srgbClr val="E5D4C2"/>
                </a:solidFill>
                <a:latin typeface="Helvetica"/>
                <a:ea typeface="+mn-ea"/>
                <a:cs typeface="+mn-cs"/>
              </a:defRPr>
            </a:pPr>
          </a:p>
        </c:txPr>
        <c:crossAx val="310816768"/>
        <c:crosses val="autoZero"/>
        <c:crossBetween val="between"/>
        <c:majorUnit val="40"/>
        <c:minorUnit val="20"/>
      </c:valAx>
      <c:spPr>
        <a:noFill/>
        <a:ln w="12700" cap="flat">
          <a:noFill/>
          <a:miter lim="400000"/>
        </a:ln>
        <a:effectLst/>
      </c:spPr>
    </c:plotArea>
    <c:plotVisOnly val="1"/>
    <c:dispBlanksAs val="gap"/>
    <c:showDLblsOverMax val="1"/>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Sales</c:v>
                </c:pt>
              </c:strCache>
            </c:strRef>
          </c:tx>
          <c:spPr>
            <a:gradFill flip="none" rotWithShape="1">
              <a:gsLst>
                <a:gs pos="0">
                  <a:schemeClr val="accent2"/>
                </a:gs>
                <a:gs pos="100000">
                  <a:srgbClr val="BA986F"/>
                </a:gs>
              </a:gsLst>
              <a:lin ang="5400000" scaled="0"/>
            </a:gradFill>
            <a:ln w="12700" cap="flat">
              <a:noFill/>
              <a:miter lim="400000"/>
            </a:ln>
            <a:effectLst>
              <a:outerShdw blurRad="63500" dist="19050" dir="5400000" algn="tl">
                <a:srgbClr val="000000">
                  <a:alpha val="63000"/>
                </a:srgbClr>
              </a:outerShdw>
            </a:effectLst>
          </c:spPr>
          <c:explosion val="0"/>
          <c:dPt>
            <c:idx val="1"/>
            <c:bubble3D val="0"/>
            <c:spPr>
              <a:gradFill flip="none" rotWithShape="1">
                <a:gsLst>
                  <a:gs pos="0">
                    <a:schemeClr val="accent1"/>
                  </a:gs>
                  <a:gs pos="100000">
                    <a:srgbClr val="3D84BF"/>
                  </a:gs>
                </a:gsLst>
                <a:lin ang="5400000" scaled="0"/>
              </a:gradFill>
              <a:ln w="12700" cap="flat">
                <a:noFill/>
                <a:miter lim="400000"/>
              </a:ln>
              <a:effectLst>
                <a:outerShdw blurRad="63500" dist="19050" dir="5400000" algn="tl">
                  <a:srgbClr val="000000">
                    <a:alpha val="63000"/>
                  </a:srgbClr>
                </a:outerShdw>
              </a:effectLst>
            </c:spPr>
          </c:dPt>
          <c:dPt>
            <c:idx val="2"/>
            <c:bubble3D val="0"/>
            <c:spPr>
              <a:gradFill flip="none" rotWithShape="1">
                <a:gsLst>
                  <a:gs pos="0">
                    <a:schemeClr val="accent3"/>
                  </a:gs>
                  <a:gs pos="100000">
                    <a:srgbClr val="4A4C57"/>
                  </a:gs>
                </a:gsLst>
                <a:lin ang="5400000" scaled="0"/>
              </a:gradFill>
              <a:ln w="12700" cap="flat">
                <a:noFill/>
                <a:miter lim="400000"/>
              </a:ln>
              <a:effectLst>
                <a:outerShdw blurRad="63500" dist="19050" dir="5400000" algn="tl">
                  <a:srgbClr val="000000">
                    <a:alpha val="63000"/>
                  </a:srgbClr>
                </a:outerShdw>
              </a:effectLst>
            </c:spPr>
          </c:dPt>
          <c:dPt>
            <c:idx val="3"/>
            <c:bubble3D val="0"/>
            <c:spPr>
              <a:gradFill flip="none" rotWithShape="1">
                <a:gsLst>
                  <a:gs pos="0">
                    <a:schemeClr val="accent5"/>
                  </a:gs>
                  <a:gs pos="100000">
                    <a:srgbClr val="3C79AC"/>
                  </a:gs>
                </a:gsLst>
                <a:lin ang="5400000" scaled="0"/>
              </a:gradFill>
              <a:ln w="12700" cap="flat">
                <a:noFill/>
                <a:miter lim="400000"/>
              </a:ln>
              <a:effectLst>
                <a:outerShdw blurRad="63500" dist="19050" dir="5400000" algn="tl">
                  <a:srgbClr val="000000">
                    <a:alpha val="63000"/>
                  </a:srgbClr>
                </a:outerShdw>
              </a:effectLst>
            </c:spPr>
          </c:dPt>
          <c:dLbls>
            <c:numFmt formatCode="0%" sourceLinked="0"/>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rgbClr val="ECDFD1"/>
                    </a:solidFill>
                    <a:latin typeface="Helvetica"/>
                    <a:ea typeface="+mn-ea"/>
                    <a:cs typeface="+mn-cs"/>
                  </a:defRPr>
                </a:pPr>
              </a:p>
            </c:txPr>
            <c:dLblPos val="inEnd"/>
            <c:showLegendKey val="0"/>
            <c:showVal val="0"/>
            <c:showCatName val="0"/>
            <c:showSerName val="0"/>
            <c:showPercent val="1"/>
            <c:showBubbleSize val="0"/>
            <c:showLeaderLines val="0"/>
            <c:extLst>
              <c:ext xmlns:c15="http://schemas.microsoft.com/office/drawing/2012/chart" uri="{CE6537A1-D6FC-4f65-9D91-7224C49458BB}">
                <c15:layout/>
                <c15:showLeaderLines val="0"/>
                <c15:leaderLines/>
              </c:ext>
            </c:extLst>
          </c:dLbls>
          <c:cat>
            <c:strRef>
              <c:f>Sheet1!$B$1:$E$1</c:f>
              <c:strCache>
                <c:ptCount val="4"/>
                <c:pt idx="0">
                  <c:v>1st Qtr</c:v>
                </c:pt>
                <c:pt idx="1">
                  <c:v>2nd Qtr</c:v>
                </c:pt>
                <c:pt idx="2">
                  <c:v>3rd Qtr</c:v>
                </c:pt>
                <c:pt idx="3">
                  <c:v>4th Qtr</c:v>
                </c:pt>
              </c:strCache>
            </c:strRef>
          </c:cat>
          <c:val>
            <c:numRef>
              <c:f>Sheet1!$B$2:$E$2</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62716"/>
          <c:y val="0.101325"/>
          <c:w val="0.944677"/>
          <c:h val="0.835513"/>
        </c:manualLayout>
      </c:layout>
      <c:lineChart>
        <c:grouping val="standard"/>
        <c:varyColors val="0"/>
        <c:ser>
          <c:idx val="0"/>
          <c:order val="0"/>
          <c:tx>
            <c:strRef>
              <c:f>Sheet1!$B$1</c:f>
              <c:strCache>
                <c:ptCount val="1"/>
                <c:pt idx="0">
                  <c:v>Sales</c:v>
                </c:pt>
              </c:strCache>
            </c:strRef>
          </c:tx>
          <c:spPr>
            <a:ln w="28575" cap="rnd" cmpd="sng" algn="ctr">
              <a:solidFill>
                <a:schemeClr val="accent1"/>
              </a:solidFill>
              <a:prstDash val="solid"/>
              <a:round/>
            </a:ln>
            <a:effectLst>
              <a:outerShdw blurRad="63500" dist="19050" dir="5400000" algn="tl">
                <a:srgbClr val="000000">
                  <a:alpha val="63000"/>
                </a:srgbClr>
              </a:outerShdw>
            </a:effectLst>
          </c:spPr>
          <c:marker>
            <c:symbol val="none"/>
          </c:marker>
          <c:dLbls>
            <c:delete val="1"/>
          </c:dLbls>
          <c:cat>
            <c:strRef>
              <c:f>Sheet1!$A$2:$A$5</c:f>
              <c:strCache>
                <c:ptCount val="4"/>
                <c:pt idx="0">
                  <c:v>1st Qtr</c:v>
                </c:pt>
                <c:pt idx="1">
                  <c:v>2nd Qtr</c:v>
                </c:pt>
                <c:pt idx="2">
                  <c:v>3rd Qtr</c:v>
                </c:pt>
                <c:pt idx="3">
                  <c:v>4th Qtr</c:v>
                </c:pt>
              </c:strCache>
            </c:strRef>
          </c:cat>
          <c:val>
            <c:numRef>
              <c:f>Sheet1!$B$2:$B$5</c:f>
              <c:numCache>
                <c:formatCode>General</c:formatCode>
                <c:ptCount val="4"/>
                <c:pt idx="0">
                  <c:v>8.2</c:v>
                </c:pt>
                <c:pt idx="1">
                  <c:v>3.2</c:v>
                </c:pt>
                <c:pt idx="2">
                  <c:v>1.4</c:v>
                </c:pt>
                <c:pt idx="3">
                  <c:v>1.2</c:v>
                </c:pt>
              </c:numCache>
            </c:numRef>
          </c:val>
          <c:smooth val="0"/>
        </c:ser>
        <c:ser>
          <c:idx val="1"/>
          <c:order val="1"/>
          <c:tx>
            <c:strRef>
              <c:f>Sheet1!$C$1</c:f>
              <c:strCache>
                <c:ptCount val="1"/>
                <c:pt idx="0">
                  <c:v>Column1</c:v>
                </c:pt>
              </c:strCache>
            </c:strRef>
          </c:tx>
          <c:spPr>
            <a:ln w="28575" cap="rnd" cmpd="sng" algn="ctr">
              <a:solidFill>
                <a:schemeClr val="accent2"/>
              </a:solidFill>
              <a:prstDash val="solid"/>
              <a:round/>
            </a:ln>
            <a:effectLst/>
          </c:spPr>
          <c:marker>
            <c:symbol val="none"/>
          </c:marker>
          <c:dLbls>
            <c:delete val="1"/>
          </c:dLbls>
          <c:cat>
            <c:strRef>
              <c:f>Sheet1!$A$2:$A$5</c:f>
              <c:strCache>
                <c:ptCount val="4"/>
                <c:pt idx="0">
                  <c:v>1st Qtr</c:v>
                </c:pt>
                <c:pt idx="1">
                  <c:v>2nd Qtr</c:v>
                </c:pt>
                <c:pt idx="2">
                  <c:v>3rd Qtr</c:v>
                </c:pt>
                <c:pt idx="3">
                  <c:v>4th Qtr</c:v>
                </c:pt>
              </c:strCache>
            </c:strRef>
          </c:cat>
          <c:val>
            <c:numRef>
              <c:f>Sheet1!$C$2:$C$5</c:f>
              <c:numCache>
                <c:formatCode>General</c:formatCode>
                <c:ptCount val="4"/>
                <c:pt idx="0">
                  <c:v>5</c:v>
                </c:pt>
                <c:pt idx="1">
                  <c:v>3</c:v>
                </c:pt>
                <c:pt idx="2">
                  <c:v>5</c:v>
                </c:pt>
                <c:pt idx="3">
                  <c:v>7</c:v>
                </c:pt>
              </c:numCache>
            </c:numRef>
          </c:val>
          <c:smooth val="0"/>
        </c:ser>
        <c:ser>
          <c:idx val="2"/>
          <c:order val="2"/>
          <c:tx>
            <c:strRef>
              <c:f>Sheet1!$D$1</c:f>
              <c:strCache>
                <c:ptCount val="1"/>
                <c:pt idx="0">
                  <c:v>Column2</c:v>
                </c:pt>
              </c:strCache>
            </c:strRef>
          </c:tx>
          <c:spPr>
            <a:ln w="28575" cap="rnd" cmpd="sng" algn="ctr">
              <a:solidFill>
                <a:schemeClr val="accent3"/>
              </a:solidFill>
              <a:prstDash val="solid"/>
              <a:round/>
            </a:ln>
            <a:effectLst/>
          </c:spPr>
          <c:marker>
            <c:symbol val="none"/>
          </c:marker>
          <c:dLbls>
            <c:delete val="1"/>
          </c:dLbls>
          <c:cat>
            <c:strRef>
              <c:f>Sheet1!$A$2:$A$5</c:f>
              <c:strCache>
                <c:ptCount val="4"/>
                <c:pt idx="0">
                  <c:v>1st Qtr</c:v>
                </c:pt>
                <c:pt idx="1">
                  <c:v>2nd Qtr</c:v>
                </c:pt>
                <c:pt idx="2">
                  <c:v>3rd Qtr</c:v>
                </c:pt>
                <c:pt idx="3">
                  <c:v>4th Qtr</c:v>
                </c:pt>
              </c:strCache>
            </c:strRef>
          </c:cat>
          <c:val>
            <c:numRef>
              <c:f>Sheet1!$D$2:$D$5</c:f>
              <c:numCache>
                <c:formatCode>General</c:formatCode>
                <c:ptCount val="4"/>
                <c:pt idx="0">
                  <c:v>1</c:v>
                </c:pt>
                <c:pt idx="1">
                  <c:v>2</c:v>
                </c:pt>
                <c:pt idx="2">
                  <c:v>5</c:v>
                </c:pt>
                <c:pt idx="3">
                  <c:v>1</c:v>
                </c:pt>
              </c:numCache>
            </c:numRef>
          </c:val>
          <c:smooth val="0"/>
        </c:ser>
        <c:dLbls>
          <c:showLegendKey val="0"/>
          <c:showVal val="0"/>
          <c:showCatName val="0"/>
          <c:showSerName val="0"/>
          <c:showPercent val="0"/>
          <c:showBubbleSize val="0"/>
        </c:dLbls>
        <c:marker val="0"/>
        <c:smooth val="0"/>
        <c:axId val="340466688"/>
        <c:axId val="340480768"/>
      </c:lineChart>
      <c:catAx>
        <c:axId val="340466688"/>
        <c:scaling>
          <c:orientation val="minMax"/>
        </c:scaling>
        <c:delete val="0"/>
        <c:axPos val="b"/>
        <c:numFmt formatCode="General" sourceLinked="0"/>
        <c:majorTickMark val="none"/>
        <c:minorTickMark val="none"/>
        <c:tickLblPos val="none"/>
        <c:spPr>
          <a:ln w="12700" cap="flat" cmpd="sng" algn="ctr">
            <a:noFill/>
            <a:prstDash val="solid"/>
            <a:miter lim="800000"/>
          </a:ln>
        </c:spPr>
        <c:txPr>
          <a:bodyPr rot="0" spcFirstLastPara="0" vertOverflow="ellipsis" vert="horz" wrap="square" anchor="ctr" anchorCtr="1"/>
          <a:lstStyle/>
          <a:p>
            <a:pPr>
              <a:defRPr lang="zh-CN" sz="1400" b="0" i="0" u="none" strike="noStrike" kern="1200" baseline="0">
                <a:solidFill>
                  <a:srgbClr val="E5D4C2"/>
                </a:solidFill>
                <a:latin typeface="Helvetica"/>
                <a:ea typeface="+mn-ea"/>
                <a:cs typeface="+mn-cs"/>
              </a:defRPr>
            </a:pPr>
          </a:p>
        </c:txPr>
        <c:crossAx val="340480768"/>
        <c:crosses val="autoZero"/>
        <c:auto val="1"/>
        <c:lblAlgn val="ctr"/>
        <c:lblOffset val="100"/>
        <c:noMultiLvlLbl val="1"/>
      </c:catAx>
      <c:valAx>
        <c:axId val="340480768"/>
        <c:scaling>
          <c:orientation val="minMax"/>
        </c:scaling>
        <c:delete val="0"/>
        <c:axPos val="l"/>
        <c:majorGridlines>
          <c:spPr>
            <a:ln w="12700" cap="flat" cmpd="sng" algn="ctr">
              <a:solidFill>
                <a:srgbClr val="FFFFFF">
                  <a:alpha val="10000"/>
                </a:srgbClr>
              </a:solidFill>
              <a:prstDash val="solid"/>
              <a:round/>
            </a:ln>
          </c:spPr>
        </c:majorGridlines>
        <c:numFmt formatCode="0.#" sourceLinked="0"/>
        <c:majorTickMark val="none"/>
        <c:minorTickMark val="none"/>
        <c:tickLblPos val="nextTo"/>
        <c:spPr>
          <a:ln w="12700" cap="flat" cmpd="sng" algn="ctr">
            <a:noFill/>
            <a:prstDash val="solid"/>
            <a:miter lim="800000"/>
          </a:ln>
        </c:spPr>
        <c:txPr>
          <a:bodyPr rot="0" spcFirstLastPara="0" vertOverflow="ellipsis" vert="horz" wrap="square" anchor="ctr" anchorCtr="1"/>
          <a:lstStyle/>
          <a:p>
            <a:pPr>
              <a:defRPr lang="zh-CN" sz="1400" b="0" i="0" u="none" strike="noStrike" kern="1200" baseline="0">
                <a:solidFill>
                  <a:srgbClr val="EEE3D7"/>
                </a:solidFill>
                <a:latin typeface="Helvetica"/>
                <a:ea typeface="+mn-ea"/>
                <a:cs typeface="+mn-cs"/>
              </a:defRPr>
            </a:pPr>
          </a:p>
        </c:txPr>
        <c:crossAx val="340466688"/>
        <c:crosses val="autoZero"/>
        <c:crossBetween val="between"/>
        <c:majorUnit val="2.25"/>
        <c:minorUnit val="1.125"/>
      </c:valAx>
      <c:spPr>
        <a:noFill/>
        <a:ln w="12700" cap="flat">
          <a:noFill/>
          <a:miter lim="400000"/>
        </a:ln>
        <a:effectLst/>
      </c:spPr>
    </c:plotArea>
    <c:plotVisOnly val="1"/>
    <c:dispBlanksAs val="gap"/>
    <c:showDLblsOverMax val="1"/>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Sales</c:v>
                </c:pt>
              </c:strCache>
            </c:strRef>
          </c:tx>
          <c:spPr>
            <a:gradFill flip="none" rotWithShape="1">
              <a:gsLst>
                <a:gs pos="0">
                  <a:schemeClr val="accent2"/>
                </a:gs>
                <a:gs pos="100000">
                  <a:srgbClr val="BA986F"/>
                </a:gs>
              </a:gsLst>
              <a:lin ang="5400000" scaled="0"/>
            </a:gradFill>
            <a:ln w="12700" cap="flat">
              <a:noFill/>
              <a:miter lim="400000"/>
            </a:ln>
            <a:effectLst>
              <a:outerShdw blurRad="63500" dist="19050" dir="5400000" algn="tl">
                <a:srgbClr val="000000">
                  <a:alpha val="63000"/>
                </a:srgbClr>
              </a:outerShdw>
            </a:effectLst>
          </c:spPr>
          <c:explosion val="0"/>
          <c:dPt>
            <c:idx val="1"/>
            <c:bubble3D val="0"/>
            <c:spPr>
              <a:gradFill flip="none" rotWithShape="1">
                <a:gsLst>
                  <a:gs pos="0">
                    <a:schemeClr val="accent1"/>
                  </a:gs>
                  <a:gs pos="100000">
                    <a:srgbClr val="3D84BF"/>
                  </a:gs>
                </a:gsLst>
                <a:lin ang="5400000" scaled="0"/>
              </a:gradFill>
              <a:ln w="12700" cap="flat">
                <a:noFill/>
                <a:miter lim="400000"/>
              </a:ln>
              <a:effectLst>
                <a:outerShdw blurRad="63500" dist="19050" dir="5400000" algn="tl">
                  <a:srgbClr val="000000">
                    <a:alpha val="63000"/>
                  </a:srgbClr>
                </a:outerShdw>
              </a:effectLst>
            </c:spPr>
          </c:dPt>
          <c:dPt>
            <c:idx val="2"/>
            <c:bubble3D val="0"/>
            <c:spPr>
              <a:gradFill flip="none" rotWithShape="1">
                <a:gsLst>
                  <a:gs pos="0">
                    <a:schemeClr val="accent3"/>
                  </a:gs>
                  <a:gs pos="100000">
                    <a:srgbClr val="4A4C57"/>
                  </a:gs>
                </a:gsLst>
                <a:lin ang="5400000" scaled="0"/>
              </a:gradFill>
              <a:ln w="12700" cap="flat">
                <a:noFill/>
                <a:miter lim="400000"/>
              </a:ln>
              <a:effectLst>
                <a:outerShdw blurRad="63500" dist="19050" dir="5400000" algn="tl">
                  <a:srgbClr val="000000">
                    <a:alpha val="63000"/>
                  </a:srgbClr>
                </a:outerShdw>
              </a:effectLst>
            </c:spPr>
          </c:dPt>
          <c:dPt>
            <c:idx val="3"/>
            <c:bubble3D val="0"/>
            <c:spPr>
              <a:gradFill flip="none" rotWithShape="1">
                <a:gsLst>
                  <a:gs pos="0">
                    <a:schemeClr val="accent5"/>
                  </a:gs>
                  <a:gs pos="100000">
                    <a:srgbClr val="3C79AC"/>
                  </a:gs>
                </a:gsLst>
                <a:lin ang="5400000" scaled="0"/>
              </a:gradFill>
              <a:ln w="12700" cap="flat">
                <a:noFill/>
                <a:miter lim="400000"/>
              </a:ln>
              <a:effectLst>
                <a:outerShdw blurRad="63500" dist="19050" dir="5400000" algn="tl">
                  <a:srgbClr val="000000">
                    <a:alpha val="63000"/>
                  </a:srgbClr>
                </a:outerShdw>
              </a:effectLst>
            </c:spPr>
          </c:dPt>
          <c:dLbls>
            <c:numFmt formatCode="0%" sourceLinked="0"/>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rgbClr val="ECDFD1"/>
                    </a:solidFill>
                    <a:latin typeface="Helvetica"/>
                    <a:ea typeface="+mn-ea"/>
                    <a:cs typeface="+mn-cs"/>
                  </a:defRPr>
                </a:pPr>
              </a:p>
            </c:txPr>
            <c:dLblPos val="inEnd"/>
            <c:showLegendKey val="0"/>
            <c:showVal val="0"/>
            <c:showCatName val="0"/>
            <c:showSerName val="0"/>
            <c:showPercent val="1"/>
            <c:showBubbleSize val="0"/>
            <c:showLeaderLines val="0"/>
            <c:extLst>
              <c:ext xmlns:c15="http://schemas.microsoft.com/office/drawing/2012/chart" uri="{CE6537A1-D6FC-4f65-9D91-7224C49458BB}">
                <c15:layout/>
                <c15:showLeaderLines val="0"/>
                <c15:leaderLines/>
              </c:ext>
            </c:extLst>
          </c:dLbls>
          <c:cat>
            <c:strRef>
              <c:f>Sheet1!$B$1:$E$1</c:f>
              <c:strCache>
                <c:ptCount val="4"/>
                <c:pt idx="0">
                  <c:v>1st Qtr</c:v>
                </c:pt>
                <c:pt idx="1">
                  <c:v>2nd Qtr</c:v>
                </c:pt>
                <c:pt idx="2">
                  <c:v>3rd Qtr</c:v>
                </c:pt>
                <c:pt idx="3">
                  <c:v>4th Qtr</c:v>
                </c:pt>
              </c:strCache>
            </c:strRef>
          </c:cat>
          <c:val>
            <c:numRef>
              <c:f>Sheet1!$B$2:$E$2</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26984"/>
          <c:y val="0.0446687"/>
          <c:w val="0.942155"/>
          <c:h val="0.886137"/>
        </c:manualLayout>
      </c:layout>
      <c:areaChart>
        <c:grouping val="stacked"/>
        <c:varyColors val="0"/>
        <c:ser>
          <c:idx val="0"/>
          <c:order val="0"/>
          <c:tx>
            <c:strRef>
              <c:f>Sheet1!$B$1</c:f>
              <c:strCache>
                <c:ptCount val="1"/>
                <c:pt idx="0">
                  <c:v>Series 1</c:v>
                </c:pt>
              </c:strCache>
            </c:strRef>
          </c:tx>
          <c:spPr>
            <a:solidFill>
              <a:schemeClr val="accent1"/>
            </a:solidFill>
            <a:ln w="3175" cap="flat">
              <a:solidFill>
                <a:srgbClr val="2B2D3A">
                  <a:alpha val="50000"/>
                </a:srgbClr>
              </a:solidFill>
              <a:prstDash val="solid"/>
              <a:round/>
            </a:ln>
            <a:effectLst/>
          </c:spPr>
          <c:dLbls>
            <c:delete val="1"/>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10</c:v>
                </c:pt>
                <c:pt idx="1">
                  <c:v>15</c:v>
                </c:pt>
                <c:pt idx="2">
                  <c:v>5</c:v>
                </c:pt>
                <c:pt idx="3">
                  <c:v>38</c:v>
                </c:pt>
                <c:pt idx="4">
                  <c:v>25</c:v>
                </c:pt>
                <c:pt idx="5">
                  <c:v>35</c:v>
                </c:pt>
                <c:pt idx="6">
                  <c:v>58</c:v>
                </c:pt>
                <c:pt idx="7">
                  <c:v>48.142857</c:v>
                </c:pt>
                <c:pt idx="8">
                  <c:v>35</c:v>
                </c:pt>
                <c:pt idx="9">
                  <c:v>20</c:v>
                </c:pt>
                <c:pt idx="10">
                  <c:v>35</c:v>
                </c:pt>
                <c:pt idx="11">
                  <c:v>10</c:v>
                </c:pt>
              </c:numCache>
            </c:numRef>
          </c:val>
        </c:ser>
        <c:ser>
          <c:idx val="1"/>
          <c:order val="1"/>
          <c:tx>
            <c:strRef>
              <c:f>Sheet1!$C$1</c:f>
              <c:strCache>
                <c:ptCount val="1"/>
                <c:pt idx="0">
                  <c:v>Series 2</c:v>
                </c:pt>
              </c:strCache>
            </c:strRef>
          </c:tx>
          <c:spPr>
            <a:solidFill>
              <a:schemeClr val="accent2"/>
            </a:solidFill>
            <a:ln w="3175" cap="flat">
              <a:solidFill>
                <a:srgbClr val="2B2D3A">
                  <a:alpha val="50000"/>
                </a:srgbClr>
              </a:solidFill>
              <a:prstDash val="solid"/>
              <a:round/>
            </a:ln>
            <a:effectLst/>
          </c:spPr>
          <c:dLbls>
            <c:delete val="1"/>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4</c:v>
                </c:pt>
                <c:pt idx="1">
                  <c:v>8</c:v>
                </c:pt>
                <c:pt idx="2">
                  <c:v>9</c:v>
                </c:pt>
                <c:pt idx="3">
                  <c:v>10</c:v>
                </c:pt>
                <c:pt idx="4">
                  <c:v>15</c:v>
                </c:pt>
                <c:pt idx="5">
                  <c:v>12</c:v>
                </c:pt>
                <c:pt idx="6">
                  <c:v>8</c:v>
                </c:pt>
                <c:pt idx="7">
                  <c:v>70</c:v>
                </c:pt>
                <c:pt idx="8">
                  <c:v>51.535714</c:v>
                </c:pt>
                <c:pt idx="9">
                  <c:v>65</c:v>
                </c:pt>
                <c:pt idx="10">
                  <c:v>75</c:v>
                </c:pt>
                <c:pt idx="11">
                  <c:v>69</c:v>
                </c:pt>
              </c:numCache>
            </c:numRef>
          </c:val>
        </c:ser>
        <c:ser>
          <c:idx val="2"/>
          <c:order val="2"/>
          <c:tx>
            <c:strRef>
              <c:f>Sheet1!$D$1</c:f>
              <c:strCache>
                <c:ptCount val="1"/>
                <c:pt idx="0">
                  <c:v>Series 3</c:v>
                </c:pt>
              </c:strCache>
            </c:strRef>
          </c:tx>
          <c:spPr>
            <a:solidFill>
              <a:schemeClr val="accent3"/>
            </a:solidFill>
            <a:ln w="3175" cap="flat">
              <a:solidFill>
                <a:srgbClr val="2B2D3A">
                  <a:alpha val="50000"/>
                </a:srgbClr>
              </a:solidFill>
              <a:prstDash val="solid"/>
              <a:round/>
            </a:ln>
            <a:effectLst/>
          </c:spPr>
          <c:dLbls>
            <c:delete val="1"/>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General</c:formatCode>
                <c:ptCount val="12"/>
                <c:pt idx="0">
                  <c:v>3</c:v>
                </c:pt>
                <c:pt idx="1">
                  <c:v>5</c:v>
                </c:pt>
                <c:pt idx="2">
                  <c:v>6</c:v>
                </c:pt>
                <c:pt idx="3">
                  <c:v>8</c:v>
                </c:pt>
                <c:pt idx="4">
                  <c:v>10</c:v>
                </c:pt>
                <c:pt idx="5">
                  <c:v>8</c:v>
                </c:pt>
                <c:pt idx="6">
                  <c:v>15</c:v>
                </c:pt>
                <c:pt idx="7">
                  <c:v>60.714286</c:v>
                </c:pt>
                <c:pt idx="8">
                  <c:v>80</c:v>
                </c:pt>
                <c:pt idx="9">
                  <c:v>80</c:v>
                </c:pt>
                <c:pt idx="10">
                  <c:v>86</c:v>
                </c:pt>
                <c:pt idx="11">
                  <c:v>94.428571</c:v>
                </c:pt>
              </c:numCache>
            </c:numRef>
          </c:val>
        </c:ser>
        <c:ser>
          <c:idx val="3"/>
          <c:order val="3"/>
          <c:tx>
            <c:strRef>
              <c:f>Sheet1!$E$1</c:f>
              <c:strCache>
                <c:ptCount val="1"/>
                <c:pt idx="0">
                  <c:v>Series 4</c:v>
                </c:pt>
              </c:strCache>
            </c:strRef>
          </c:tx>
          <c:spPr>
            <a:solidFill>
              <a:schemeClr val="accent4"/>
            </a:solidFill>
            <a:ln w="3175" cap="flat">
              <a:solidFill>
                <a:srgbClr val="2B2D3A">
                  <a:alpha val="50000"/>
                </a:srgbClr>
              </a:solidFill>
              <a:prstDash val="solid"/>
              <a:round/>
            </a:ln>
            <a:effectLst/>
          </c:spPr>
          <c:dLbls>
            <c:delete val="1"/>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Sheet1!$E$2:$E$13</c:f>
              <c:numCache>
                <c:formatCode>General</c:formatCode>
                <c:ptCount val="12"/>
                <c:pt idx="0">
                  <c:v>10</c:v>
                </c:pt>
                <c:pt idx="1">
                  <c:v>15</c:v>
                </c:pt>
                <c:pt idx="2">
                  <c:v>5</c:v>
                </c:pt>
                <c:pt idx="3">
                  <c:v>38</c:v>
                </c:pt>
                <c:pt idx="4">
                  <c:v>25</c:v>
                </c:pt>
                <c:pt idx="5">
                  <c:v>35</c:v>
                </c:pt>
                <c:pt idx="6">
                  <c:v>58</c:v>
                </c:pt>
                <c:pt idx="7">
                  <c:v>48.142857</c:v>
                </c:pt>
                <c:pt idx="8">
                  <c:v>35</c:v>
                </c:pt>
                <c:pt idx="9">
                  <c:v>20</c:v>
                </c:pt>
                <c:pt idx="10">
                  <c:v>35</c:v>
                </c:pt>
                <c:pt idx="11">
                  <c:v>10</c:v>
                </c:pt>
              </c:numCache>
            </c:numRef>
          </c:val>
        </c:ser>
        <c:ser>
          <c:idx val="4"/>
          <c:order val="4"/>
          <c:tx>
            <c:strRef>
              <c:f>Sheet1!$F$1</c:f>
              <c:strCache>
                <c:ptCount val="1"/>
                <c:pt idx="0">
                  <c:v>Series 5</c:v>
                </c:pt>
              </c:strCache>
            </c:strRef>
          </c:tx>
          <c:spPr>
            <a:solidFill>
              <a:schemeClr val="accent5"/>
            </a:solidFill>
            <a:ln w="3175" cap="flat">
              <a:solidFill>
                <a:srgbClr val="2B2D3A">
                  <a:alpha val="50000"/>
                </a:srgbClr>
              </a:solidFill>
              <a:prstDash val="solid"/>
              <a:round/>
            </a:ln>
            <a:effectLst/>
          </c:spPr>
          <c:dLbls>
            <c:delete val="1"/>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Sheet1!$F$2:$F$13</c:f>
              <c:numCache>
                <c:formatCode>General</c:formatCode>
                <c:ptCount val="12"/>
                <c:pt idx="0">
                  <c:v>4</c:v>
                </c:pt>
                <c:pt idx="1">
                  <c:v>8</c:v>
                </c:pt>
                <c:pt idx="2">
                  <c:v>9</c:v>
                </c:pt>
                <c:pt idx="3">
                  <c:v>10</c:v>
                </c:pt>
                <c:pt idx="4">
                  <c:v>15</c:v>
                </c:pt>
                <c:pt idx="5">
                  <c:v>12</c:v>
                </c:pt>
                <c:pt idx="6">
                  <c:v>8</c:v>
                </c:pt>
                <c:pt idx="7">
                  <c:v>70</c:v>
                </c:pt>
                <c:pt idx="8">
                  <c:v>51.535714</c:v>
                </c:pt>
                <c:pt idx="9">
                  <c:v>65</c:v>
                </c:pt>
                <c:pt idx="10">
                  <c:v>75</c:v>
                </c:pt>
                <c:pt idx="11">
                  <c:v>69</c:v>
                </c:pt>
              </c:numCache>
            </c:numRef>
          </c:val>
        </c:ser>
        <c:dLbls>
          <c:showLegendKey val="0"/>
          <c:showVal val="0"/>
          <c:showCatName val="0"/>
          <c:showSerName val="0"/>
          <c:showPercent val="0"/>
          <c:showBubbleSize val="0"/>
        </c:dLbls>
        <c:axId val="456093696"/>
        <c:axId val="456095232"/>
      </c:areaChart>
      <c:catAx>
        <c:axId val="456093696"/>
        <c:scaling>
          <c:orientation val="minMax"/>
        </c:scaling>
        <c:delete val="0"/>
        <c:axPos val="b"/>
        <c:majorGridlines>
          <c:spPr>
            <a:ln w="12700" cap="flat" cmpd="sng" algn="ctr">
              <a:solidFill>
                <a:srgbClr val="EFE5DA">
                  <a:alpha val="10000"/>
                </a:srgbClr>
              </a:solidFill>
              <a:prstDash val="solid"/>
              <a:round/>
            </a:ln>
          </c:spPr>
        </c:majorGridlines>
        <c:numFmt formatCode="General" sourceLinked="0"/>
        <c:majorTickMark val="none"/>
        <c:minorTickMark val="none"/>
        <c:tickLblPos val="low"/>
        <c:spPr>
          <a:ln w="12700" cap="flat" cmpd="sng" algn="ctr">
            <a:noFill/>
            <a:prstDash val="solid"/>
            <a:miter lim="800000"/>
          </a:ln>
        </c:spPr>
        <c:txPr>
          <a:bodyPr rot="0" spcFirstLastPara="0" vertOverflow="ellipsis" vert="horz" wrap="square" anchor="ctr" anchorCtr="1"/>
          <a:lstStyle/>
          <a:p>
            <a:pPr>
              <a:defRPr lang="zh-CN" sz="1100" b="1" i="0" u="none" strike="noStrike" kern="1200" baseline="0">
                <a:solidFill>
                  <a:srgbClr val="EEE3D7"/>
                </a:solidFill>
                <a:latin typeface="Helvetica"/>
                <a:ea typeface="+mn-ea"/>
                <a:cs typeface="+mn-cs"/>
              </a:defRPr>
            </a:pPr>
          </a:p>
        </c:txPr>
        <c:crossAx val="456095232"/>
        <c:crosses val="autoZero"/>
        <c:auto val="1"/>
        <c:lblAlgn val="ctr"/>
        <c:lblOffset val="100"/>
        <c:noMultiLvlLbl val="1"/>
      </c:catAx>
      <c:valAx>
        <c:axId val="456095232"/>
        <c:scaling>
          <c:orientation val="minMax"/>
        </c:scaling>
        <c:delete val="0"/>
        <c:axPos val="l"/>
        <c:majorGridlines>
          <c:spPr>
            <a:ln w="12700" cap="flat" cmpd="sng" algn="ctr">
              <a:solidFill>
                <a:srgbClr val="EFE5DA">
                  <a:alpha val="10000"/>
                </a:srgbClr>
              </a:solidFill>
              <a:prstDash val="solid"/>
              <a:round/>
            </a:ln>
          </c:spPr>
        </c:majorGridlines>
        <c:numFmt formatCode="0.###" sourceLinked="0"/>
        <c:majorTickMark val="none"/>
        <c:minorTickMark val="none"/>
        <c:tickLblPos val="nextTo"/>
        <c:spPr>
          <a:ln w="12700" cap="flat" cmpd="sng" algn="ctr">
            <a:noFill/>
            <a:prstDash val="solid"/>
            <a:miter lim="800000"/>
          </a:ln>
        </c:spPr>
        <c:txPr>
          <a:bodyPr rot="0" spcFirstLastPara="0" vertOverflow="ellipsis" vert="horz" wrap="square" anchor="ctr" anchorCtr="1"/>
          <a:lstStyle/>
          <a:p>
            <a:pPr>
              <a:defRPr lang="zh-CN" sz="1100" b="1" i="0" u="none" strike="noStrike" kern="1200" baseline="0">
                <a:solidFill>
                  <a:srgbClr val="EEE3D7"/>
                </a:solidFill>
                <a:latin typeface="Helvetica"/>
                <a:ea typeface="+mn-ea"/>
                <a:cs typeface="+mn-cs"/>
              </a:defRPr>
            </a:pPr>
          </a:p>
        </c:txPr>
        <c:crossAx val="456093696"/>
        <c:crosses val="autoZero"/>
        <c:crossBetween val="midCat"/>
        <c:majorUnit val="100"/>
        <c:minorUnit val="50"/>
      </c:valAx>
      <c:spPr>
        <a:noFill/>
        <a:ln w="12700" cap="flat">
          <a:noFill/>
          <a:miter lim="400000"/>
        </a:ln>
        <a:effectLst/>
      </c:spPr>
    </c:plotArea>
    <c:plotVisOnly val="1"/>
    <c:dispBlanksAs val="gap"/>
    <c:showDLblsOverMax val="1"/>
  </c:chart>
  <c:spPr>
    <a:noFill/>
    <a:ln>
      <a:noFill/>
    </a:ln>
    <a:effectLst/>
  </c:spPr>
  <c:txPr>
    <a:bodyPr/>
    <a:lstStyle/>
    <a:p>
      <a:pPr>
        <a:defRPr lang="zh-CN"/>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Sales</c:v>
                </c:pt>
              </c:strCache>
            </c:strRef>
          </c:tx>
          <c:spPr>
            <a:solidFill>
              <a:schemeClr val="accent1"/>
            </a:solidFill>
            <a:ln w="9525" cap="flat">
              <a:solidFill>
                <a:srgbClr val="2B2D3A"/>
              </a:solidFill>
              <a:prstDash val="solid"/>
              <a:round/>
            </a:ln>
            <a:effectLst/>
          </c:spPr>
          <c:explosion val="0"/>
          <c:dPt>
            <c:idx val="1"/>
            <c:bubble3D val="0"/>
            <c:spPr>
              <a:solidFill>
                <a:schemeClr val="accent2"/>
              </a:solidFill>
              <a:ln w="9525" cap="flat">
                <a:solidFill>
                  <a:srgbClr val="2B2D3A"/>
                </a:solidFill>
                <a:prstDash val="solid"/>
                <a:round/>
              </a:ln>
              <a:effectLst/>
            </c:spPr>
          </c:dPt>
          <c:dPt>
            <c:idx val="2"/>
            <c:bubble3D val="0"/>
            <c:spPr>
              <a:solidFill>
                <a:schemeClr val="accent3"/>
              </a:solidFill>
              <a:ln w="9525" cap="flat">
                <a:solidFill>
                  <a:srgbClr val="2B2D3A"/>
                </a:solidFill>
                <a:prstDash val="solid"/>
                <a:round/>
              </a:ln>
              <a:effectLst/>
            </c:spPr>
          </c:dPt>
          <c:dPt>
            <c:idx val="3"/>
            <c:bubble3D val="0"/>
            <c:spPr>
              <a:solidFill>
                <a:schemeClr val="accent4"/>
              </a:solidFill>
              <a:ln w="9525" cap="flat">
                <a:solidFill>
                  <a:srgbClr val="2B2D3A"/>
                </a:solidFill>
                <a:prstDash val="solid"/>
                <a:round/>
              </a:ln>
              <a:effectLst/>
            </c:spPr>
          </c:dPt>
          <c:dPt>
            <c:idx val="4"/>
            <c:bubble3D val="0"/>
            <c:spPr>
              <a:solidFill>
                <a:schemeClr val="accent5"/>
              </a:solidFill>
              <a:ln w="9525" cap="flat">
                <a:solidFill>
                  <a:srgbClr val="2B2D3A"/>
                </a:solidFill>
                <a:prstDash val="solid"/>
                <a:round/>
              </a:ln>
              <a:effectLst/>
            </c:spPr>
          </c:dPt>
          <c:dLbls>
            <c:delete val="1"/>
          </c:dLbls>
          <c:cat>
            <c:strRef>
              <c:f>Sheet1!$B$1:$F$1</c:f>
              <c:strCache>
                <c:ptCount val="4"/>
                <c:pt idx="0">
                  <c:v>1st Qtr</c:v>
                </c:pt>
                <c:pt idx="1">
                  <c:v>2nd Qtr</c:v>
                </c:pt>
                <c:pt idx="2">
                  <c:v>3rd Qtr</c:v>
                </c:pt>
                <c:pt idx="3">
                  <c:v>4th Qtr</c:v>
                </c:pt>
              </c:strCache>
            </c:strRef>
          </c:cat>
          <c:val>
            <c:numRef>
              <c:f>Sheet1!$B$2:$F$2</c:f>
              <c:numCache>
                <c:formatCode>General</c:formatCode>
                <c:ptCount val="5"/>
                <c:pt idx="0">
                  <c:v>0.35</c:v>
                </c:pt>
                <c:pt idx="1">
                  <c:v>0.16</c:v>
                </c:pt>
                <c:pt idx="2">
                  <c:v>0.21</c:v>
                </c:pt>
                <c:pt idx="3">
                  <c:v>0.19</c:v>
                </c:pt>
                <c:pt idx="4">
                  <c:v>0.23</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Sales</c:v>
                </c:pt>
              </c:strCache>
            </c:strRef>
          </c:tx>
          <c:spPr>
            <a:solidFill>
              <a:schemeClr val="accent1"/>
            </a:solidFill>
            <a:ln w="9525" cap="flat">
              <a:solidFill>
                <a:srgbClr val="2B2D3A"/>
              </a:solidFill>
              <a:prstDash val="solid"/>
              <a:round/>
            </a:ln>
            <a:effectLst/>
          </c:spPr>
          <c:explosion val="0"/>
          <c:dPt>
            <c:idx val="1"/>
            <c:bubble3D val="0"/>
            <c:spPr>
              <a:solidFill>
                <a:schemeClr val="accent2"/>
              </a:solidFill>
              <a:ln w="9525" cap="flat">
                <a:solidFill>
                  <a:srgbClr val="2B2D3A"/>
                </a:solidFill>
                <a:prstDash val="solid"/>
                <a:round/>
              </a:ln>
              <a:effectLst/>
            </c:spPr>
          </c:dPt>
          <c:dPt>
            <c:idx val="2"/>
            <c:bubble3D val="0"/>
            <c:spPr>
              <a:solidFill>
                <a:schemeClr val="accent3"/>
              </a:solidFill>
              <a:ln w="9525" cap="flat">
                <a:solidFill>
                  <a:srgbClr val="2B2D3A"/>
                </a:solidFill>
                <a:prstDash val="solid"/>
                <a:round/>
              </a:ln>
              <a:effectLst/>
            </c:spPr>
          </c:dPt>
          <c:dPt>
            <c:idx val="3"/>
            <c:bubble3D val="0"/>
            <c:spPr>
              <a:solidFill>
                <a:schemeClr val="accent4"/>
              </a:solidFill>
              <a:ln w="9525" cap="flat">
                <a:solidFill>
                  <a:srgbClr val="2B2D3A"/>
                </a:solidFill>
                <a:prstDash val="solid"/>
                <a:round/>
              </a:ln>
              <a:effectLst/>
            </c:spPr>
          </c:dPt>
          <c:dPt>
            <c:idx val="4"/>
            <c:bubble3D val="0"/>
            <c:spPr>
              <a:solidFill>
                <a:schemeClr val="accent5"/>
              </a:solidFill>
              <a:ln w="9525" cap="flat">
                <a:solidFill>
                  <a:srgbClr val="2B2D3A"/>
                </a:solidFill>
                <a:prstDash val="solid"/>
                <a:round/>
              </a:ln>
              <a:effectLst/>
            </c:spPr>
          </c:dPt>
          <c:dPt>
            <c:idx val="5"/>
            <c:bubble3D val="0"/>
            <c:spPr>
              <a:solidFill>
                <a:schemeClr val="accent6"/>
              </a:solidFill>
              <a:ln w="9525" cap="flat">
                <a:solidFill>
                  <a:srgbClr val="2B2D3A"/>
                </a:solidFill>
                <a:prstDash val="solid"/>
                <a:round/>
              </a:ln>
              <a:effectLst/>
            </c:spPr>
          </c:dPt>
          <c:dLbls>
            <c:delete val="1"/>
          </c:dLbls>
          <c:cat>
            <c:strRef>
              <c:f>Sheet1!$B$1:$G$1</c:f>
              <c:strCache>
                <c:ptCount val="6"/>
                <c:pt idx="0">
                  <c:v>1st Qtr</c:v>
                </c:pt>
                <c:pt idx="1">
                  <c:v>2nd Qtr</c:v>
                </c:pt>
                <c:pt idx="2">
                  <c:v>3rd Qtr</c:v>
                </c:pt>
                <c:pt idx="3">
                  <c:v>4th Qtr</c:v>
                </c:pt>
                <c:pt idx="4">
                  <c:v>1st Qtr</c:v>
                </c:pt>
                <c:pt idx="5">
                  <c:v>2nd Qtr</c:v>
                </c:pt>
              </c:strCache>
            </c:strRef>
          </c:cat>
          <c:val>
            <c:numRef>
              <c:f>Sheet1!$B$2:$G$2</c:f>
              <c:numCache>
                <c:formatCode>General</c:formatCode>
                <c:ptCount val="6"/>
                <c:pt idx="0">
                  <c:v>8.2</c:v>
                </c:pt>
                <c:pt idx="1">
                  <c:v>3.2</c:v>
                </c:pt>
                <c:pt idx="2">
                  <c:v>1.4</c:v>
                </c:pt>
                <c:pt idx="3">
                  <c:v>1.2</c:v>
                </c:pt>
                <c:pt idx="4">
                  <c:v>3</c:v>
                </c:pt>
                <c:pt idx="5">
                  <c:v>2</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525"/>
          <c:y val="0.0670425"/>
          <c:w val="0.858586"/>
          <c:h val="0.886936"/>
        </c:manualLayout>
      </c:layout>
      <c:areaChart>
        <c:grouping val="standard"/>
        <c:varyColors val="0"/>
        <c:ser>
          <c:idx val="0"/>
          <c:order val="0"/>
          <c:tx>
            <c:strRef>
              <c:f>Sheet1!$B$1</c:f>
              <c:strCache>
                <c:ptCount val="1"/>
                <c:pt idx="0">
                  <c:v>Sales</c:v>
                </c:pt>
              </c:strCache>
            </c:strRef>
          </c:tx>
          <c:spPr>
            <a:gradFill flip="none" rotWithShape="1">
              <a:gsLst>
                <a:gs pos="0">
                  <a:srgbClr val="757784"/>
                </a:gs>
                <a:gs pos="50000">
                  <a:srgbClr val="616475"/>
                </a:gs>
                <a:gs pos="100000">
                  <a:srgbClr val="555868"/>
                </a:gs>
              </a:gsLst>
              <a:lin ang="5400000" scaled="0"/>
            </a:gradFill>
            <a:ln w="12700" cap="flat">
              <a:noFill/>
              <a:miter lim="400000"/>
            </a:ln>
            <a:effectLst>
              <a:outerShdw blurRad="63500" dist="19050" dir="5400000" algn="tl">
                <a:srgbClr val="000000">
                  <a:alpha val="63000"/>
                </a:srgbClr>
              </a:outerShdw>
            </a:effectLst>
          </c:spPr>
          <c:dLbls>
            <c:numFmt formatCode="0.#" sourceLinked="0"/>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rgbClr val="ECDFD1"/>
                    </a:solidFill>
                    <a:latin typeface="Helvetica"/>
                    <a:ea typeface="+mn-ea"/>
                    <a:cs typeface="+mn-cs"/>
                  </a:defRPr>
                </a:pP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Sheet1!$A$2:$A$4</c:f>
              <c:strCache>
                <c:ptCount val="3"/>
                <c:pt idx="0">
                  <c:v>1st Qtr</c:v>
                </c:pt>
                <c:pt idx="1">
                  <c:v>2nd Qtr</c:v>
                </c:pt>
                <c:pt idx="2">
                  <c:v>3rd Qtr</c:v>
                </c:pt>
              </c:strCache>
            </c:strRef>
          </c:cat>
          <c:val>
            <c:numRef>
              <c:f>Sheet1!$B$2:$B$4</c:f>
              <c:numCache>
                <c:formatCode>General</c:formatCode>
                <c:ptCount val="3"/>
                <c:pt idx="0">
                  <c:v>8.2</c:v>
                </c:pt>
                <c:pt idx="1">
                  <c:v>3.2</c:v>
                </c:pt>
                <c:pt idx="2">
                  <c:v>1.4</c:v>
                </c:pt>
              </c:numCache>
            </c:numRef>
          </c:val>
        </c:ser>
        <c:dLbls>
          <c:showLegendKey val="0"/>
          <c:showVal val="0"/>
          <c:showCatName val="0"/>
          <c:showSerName val="0"/>
          <c:showPercent val="0"/>
          <c:showBubbleSize val="0"/>
        </c:dLbls>
        <c:axId val="487996416"/>
        <c:axId val="487998208"/>
      </c:areaChart>
      <c:catAx>
        <c:axId val="487996416"/>
        <c:scaling>
          <c:orientation val="minMax"/>
        </c:scaling>
        <c:delete val="0"/>
        <c:axPos val="b"/>
        <c:numFmt formatCode="General" sourceLinked="0"/>
        <c:majorTickMark val="none"/>
        <c:minorTickMark val="none"/>
        <c:tickLblPos val="none"/>
        <c:spPr>
          <a:ln w="12700" cap="flat" cmpd="sng" algn="ctr">
            <a:noFill/>
            <a:prstDash val="solid"/>
            <a:miter lim="800000"/>
          </a:ln>
        </c:spPr>
        <c:txPr>
          <a:bodyPr rot="0" spcFirstLastPara="0" vertOverflow="ellipsis" vert="horz" wrap="square" anchor="ctr" anchorCtr="1"/>
          <a:lstStyle/>
          <a:p>
            <a:pPr>
              <a:defRPr lang="zh-CN" sz="1400" b="0" i="0" u="none" strike="noStrike" kern="1200" baseline="0">
                <a:solidFill>
                  <a:srgbClr val="E5D4C2"/>
                </a:solidFill>
                <a:latin typeface="Helvetica"/>
                <a:ea typeface="+mn-ea"/>
                <a:cs typeface="+mn-cs"/>
              </a:defRPr>
            </a:pPr>
          </a:p>
        </c:txPr>
        <c:crossAx val="487998208"/>
        <c:crosses val="autoZero"/>
        <c:auto val="1"/>
        <c:lblAlgn val="ctr"/>
        <c:lblOffset val="100"/>
        <c:noMultiLvlLbl val="1"/>
      </c:catAx>
      <c:valAx>
        <c:axId val="487998208"/>
        <c:scaling>
          <c:orientation val="minMax"/>
        </c:scaling>
        <c:delete val="0"/>
        <c:axPos val="l"/>
        <c:majorGridlines>
          <c:spPr>
            <a:ln w="12700" cap="flat" cmpd="sng" algn="ctr">
              <a:solidFill>
                <a:srgbClr val="FFFFFF">
                  <a:alpha val="10000"/>
                </a:srgbClr>
              </a:solidFill>
              <a:prstDash val="solid"/>
              <a:round/>
            </a:ln>
          </c:spPr>
        </c:majorGridlines>
        <c:numFmt formatCode="0.#" sourceLinked="0"/>
        <c:majorTickMark val="none"/>
        <c:minorTickMark val="none"/>
        <c:tickLblPos val="nextTo"/>
        <c:spPr>
          <a:ln w="12700" cap="flat" cmpd="sng" algn="ctr">
            <a:noFill/>
            <a:prstDash val="solid"/>
            <a:miter lim="800000"/>
          </a:ln>
        </c:spPr>
        <c:txPr>
          <a:bodyPr rot="0" spcFirstLastPara="0" vertOverflow="ellipsis" vert="horz" wrap="square" anchor="ctr" anchorCtr="1"/>
          <a:lstStyle/>
          <a:p>
            <a:pPr>
              <a:defRPr lang="zh-CN" sz="1400" b="0" i="0" u="none" strike="noStrike" kern="1200" baseline="0">
                <a:solidFill>
                  <a:srgbClr val="EEE3D7"/>
                </a:solidFill>
                <a:latin typeface="Helvetica"/>
                <a:ea typeface="+mn-ea"/>
                <a:cs typeface="+mn-cs"/>
              </a:defRPr>
            </a:pPr>
          </a:p>
        </c:txPr>
        <c:crossAx val="487996416"/>
        <c:crosses val="autoZero"/>
        <c:crossBetween val="midCat"/>
        <c:majorUnit val="2.25"/>
        <c:minorUnit val="1.125"/>
      </c:valAx>
      <c:spPr>
        <a:noFill/>
        <a:ln w="12700" cap="flat">
          <a:noFill/>
          <a:miter lim="400000"/>
        </a:ln>
        <a:effectLst/>
      </c:spPr>
    </c:plotArea>
    <c:plotVisOnly val="1"/>
    <c:dispBlanksAs val="gap"/>
    <c:showDLblsOverMax val="1"/>
  </c:chart>
  <c:spPr>
    <a:noFill/>
    <a:ln>
      <a:noFill/>
    </a:ln>
    <a:effectLst/>
  </c:spPr>
  <c:txPr>
    <a:bodyPr/>
    <a:lstStyle/>
    <a:p>
      <a:pPr>
        <a:defRPr lang="zh-CN"/>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Sales</c:v>
                </c:pt>
              </c:strCache>
            </c:strRef>
          </c:tx>
          <c:spPr>
            <a:gradFill flip="none" rotWithShape="1">
              <a:gsLst>
                <a:gs pos="0">
                  <a:schemeClr val="accent2"/>
                </a:gs>
                <a:gs pos="100000">
                  <a:srgbClr val="BA986F"/>
                </a:gs>
              </a:gsLst>
              <a:lin ang="5400000" scaled="0"/>
            </a:gradFill>
            <a:ln w="12700" cap="flat">
              <a:noFill/>
              <a:miter lim="400000"/>
            </a:ln>
            <a:effectLst>
              <a:outerShdw blurRad="63500" dist="19050" dir="5400000" algn="tl">
                <a:srgbClr val="000000">
                  <a:alpha val="63000"/>
                </a:srgbClr>
              </a:outerShdw>
            </a:effectLst>
          </c:spPr>
          <c:explosion val="0"/>
          <c:dPt>
            <c:idx val="1"/>
            <c:bubble3D val="0"/>
            <c:spPr>
              <a:gradFill flip="none" rotWithShape="1">
                <a:gsLst>
                  <a:gs pos="0">
                    <a:schemeClr val="accent1"/>
                  </a:gs>
                  <a:gs pos="100000">
                    <a:srgbClr val="3D84BF"/>
                  </a:gs>
                </a:gsLst>
                <a:lin ang="5400000" scaled="0"/>
              </a:gradFill>
              <a:ln w="12700" cap="flat">
                <a:noFill/>
                <a:miter lim="400000"/>
              </a:ln>
              <a:effectLst>
                <a:outerShdw blurRad="63500" dist="19050" dir="5400000" algn="tl">
                  <a:srgbClr val="000000">
                    <a:alpha val="63000"/>
                  </a:srgbClr>
                </a:outerShdw>
              </a:effectLst>
            </c:spPr>
          </c:dPt>
          <c:dPt>
            <c:idx val="2"/>
            <c:bubble3D val="0"/>
            <c:spPr>
              <a:gradFill flip="none" rotWithShape="1">
                <a:gsLst>
                  <a:gs pos="0">
                    <a:schemeClr val="accent3"/>
                  </a:gs>
                  <a:gs pos="100000">
                    <a:srgbClr val="4A4C57"/>
                  </a:gs>
                </a:gsLst>
                <a:lin ang="5400000" scaled="0"/>
              </a:gradFill>
              <a:ln w="12700" cap="flat">
                <a:noFill/>
                <a:miter lim="400000"/>
              </a:ln>
              <a:effectLst>
                <a:outerShdw blurRad="63500" dist="19050" dir="5400000" algn="tl">
                  <a:srgbClr val="000000">
                    <a:alpha val="63000"/>
                  </a:srgbClr>
                </a:outerShdw>
              </a:effectLst>
            </c:spPr>
          </c:dPt>
          <c:dPt>
            <c:idx val="3"/>
            <c:bubble3D val="0"/>
            <c:spPr>
              <a:gradFill flip="none" rotWithShape="1">
                <a:gsLst>
                  <a:gs pos="0">
                    <a:schemeClr val="accent5"/>
                  </a:gs>
                  <a:gs pos="100000">
                    <a:srgbClr val="3C79AC"/>
                  </a:gs>
                </a:gsLst>
                <a:lin ang="5400000" scaled="0"/>
              </a:gradFill>
              <a:ln w="12700" cap="flat">
                <a:noFill/>
                <a:miter lim="400000"/>
              </a:ln>
              <a:effectLst>
                <a:outerShdw blurRad="63500" dist="19050" dir="5400000" algn="tl">
                  <a:srgbClr val="000000">
                    <a:alpha val="63000"/>
                  </a:srgbClr>
                </a:outerShdw>
              </a:effectLst>
            </c:spPr>
          </c:dPt>
          <c:dLbls>
            <c:numFmt formatCode="0%" sourceLinked="0"/>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rgbClr val="ECDFD1"/>
                    </a:solidFill>
                    <a:latin typeface="Helvetica"/>
                    <a:ea typeface="+mn-ea"/>
                    <a:cs typeface="+mn-cs"/>
                  </a:defRPr>
                </a:pPr>
              </a:p>
            </c:txPr>
            <c:dLblPos val="inEnd"/>
            <c:showLegendKey val="0"/>
            <c:showVal val="0"/>
            <c:showCatName val="0"/>
            <c:showSerName val="0"/>
            <c:showPercent val="1"/>
            <c:showBubbleSize val="0"/>
            <c:showLeaderLines val="0"/>
            <c:extLst>
              <c:ext xmlns:c15="http://schemas.microsoft.com/office/drawing/2012/chart" uri="{CE6537A1-D6FC-4f65-9D91-7224C49458BB}">
                <c15:layout/>
                <c15:showLeaderLines val="0"/>
                <c15:leaderLines/>
              </c:ext>
            </c:extLst>
          </c:dLbls>
          <c:cat>
            <c:strRef>
              <c:f>Sheet1!$B$1:$E$1</c:f>
              <c:strCache>
                <c:ptCount val="4"/>
                <c:pt idx="0">
                  <c:v>1st Qtr</c:v>
                </c:pt>
                <c:pt idx="1">
                  <c:v>2nd Qtr</c:v>
                </c:pt>
                <c:pt idx="2">
                  <c:v>3rd Qtr</c:v>
                </c:pt>
                <c:pt idx="3">
                  <c:v>4th Qtr</c:v>
                </c:pt>
              </c:strCache>
            </c:strRef>
          </c:cat>
          <c:val>
            <c:numRef>
              <c:f>Sheet1!$B$2:$E$2</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7" name="Shape 427"/>
          <p:cNvSpPr>
            <a:spLocks noGrp="1" noRot="1" noChangeAspect="1"/>
          </p:cNvSpPr>
          <p:nvPr>
            <p:ph type="sldImg"/>
          </p:nvPr>
        </p:nvSpPr>
        <p:spPr>
          <a:xfrm>
            <a:off x="428625" y="685800"/>
            <a:ext cx="6000750" cy="3429000"/>
          </a:xfrm>
          <a:prstGeom prst="rect">
            <a:avLst/>
          </a:prstGeom>
        </p:spPr>
        <p:txBody>
          <a:bodyPr/>
          <a:lstStyle/>
          <a:p/>
        </p:txBody>
      </p:sp>
      <p:sp>
        <p:nvSpPr>
          <p:cNvPr id="428" name="Shape 428"/>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37490" latinLnBrk="0">
      <a:defRPr sz="1200">
        <a:latin typeface="+mj-lt"/>
        <a:ea typeface="+mj-ea"/>
        <a:cs typeface="+mj-cs"/>
        <a:sym typeface="Calibri" panose="020F0502020204030204"/>
      </a:defRPr>
    </a:lvl2pPr>
    <a:lvl3pPr indent="474980" latinLnBrk="0">
      <a:defRPr sz="1200">
        <a:latin typeface="+mj-lt"/>
        <a:ea typeface="+mj-ea"/>
        <a:cs typeface="+mj-cs"/>
        <a:sym typeface="Calibri" panose="020F0502020204030204"/>
      </a:defRPr>
    </a:lvl3pPr>
    <a:lvl4pPr indent="713105" latinLnBrk="0">
      <a:defRPr sz="1200">
        <a:latin typeface="+mj-lt"/>
        <a:ea typeface="+mj-ea"/>
        <a:cs typeface="+mj-cs"/>
        <a:sym typeface="Calibri" panose="020F0502020204030204"/>
      </a:defRPr>
    </a:lvl4pPr>
    <a:lvl5pPr indent="950595" latinLnBrk="0">
      <a:defRPr sz="1200">
        <a:latin typeface="+mj-lt"/>
        <a:ea typeface="+mj-ea"/>
        <a:cs typeface="+mj-cs"/>
        <a:sym typeface="Calibri" panose="020F0502020204030204"/>
      </a:defRPr>
    </a:lvl5pPr>
    <a:lvl6pPr indent="1188085" latinLnBrk="0">
      <a:defRPr sz="1200">
        <a:latin typeface="+mj-lt"/>
        <a:ea typeface="+mj-ea"/>
        <a:cs typeface="+mj-cs"/>
        <a:sym typeface="Calibri" panose="020F0502020204030204"/>
      </a:defRPr>
    </a:lvl6pPr>
    <a:lvl7pPr indent="1425575" latinLnBrk="0">
      <a:defRPr sz="1200">
        <a:latin typeface="+mj-lt"/>
        <a:ea typeface="+mj-ea"/>
        <a:cs typeface="+mj-cs"/>
        <a:sym typeface="Calibri" panose="020F0502020204030204"/>
      </a:defRPr>
    </a:lvl7pPr>
    <a:lvl8pPr indent="1663700" latinLnBrk="0">
      <a:defRPr sz="1200">
        <a:latin typeface="+mj-lt"/>
        <a:ea typeface="+mj-ea"/>
        <a:cs typeface="+mj-cs"/>
        <a:sym typeface="Calibri" panose="020F0502020204030204"/>
      </a:defRPr>
    </a:lvl8pPr>
    <a:lvl9pPr indent="190119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1" name="Shape 11"/>
          <p:cNvSpPr>
            <a:spLocks noGrp="1"/>
          </p:cNvSpPr>
          <p:nvPr>
            <p:ph type="title" hasCustomPrompt="1"/>
          </p:nvPr>
        </p:nvSpPr>
        <p:spPr>
          <a:prstGeom prst="rect">
            <a:avLst/>
          </a:prstGeom>
        </p:spPr>
        <p:txBody>
          <a:bodyPr/>
          <a:lstStyle/>
          <a:p>
            <a:r>
              <a:t>标题文本</a:t>
            </a:r>
          </a:p>
        </p:txBody>
      </p:sp>
      <p:sp>
        <p:nvSpPr>
          <p:cNvPr id="12" name="Shape 12"/>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9_Title Slide">
    <p:spTree>
      <p:nvGrpSpPr>
        <p:cNvPr id="1" name=""/>
        <p:cNvGrpSpPr/>
        <p:nvPr/>
      </p:nvGrpSpPr>
      <p:grpSpPr>
        <a:xfrm>
          <a:off x="0" y="0"/>
          <a:ext cx="0" cy="0"/>
          <a:chOff x="0" y="0"/>
          <a:chExt cx="0" cy="0"/>
        </a:xfrm>
      </p:grpSpPr>
      <p:sp>
        <p:nvSpPr>
          <p:cNvPr id="123" name="Shape 123"/>
          <p:cNvSpPr>
            <a:spLocks noGrp="1"/>
          </p:cNvSpPr>
          <p:nvPr>
            <p:ph type="pic" idx="13"/>
          </p:nvPr>
        </p:nvSpPr>
        <p:spPr>
          <a:xfrm>
            <a:off x="1730176" y="-1"/>
            <a:ext cx="10871399" cy="6525238"/>
          </a:xfrm>
          <a:prstGeom prst="rect">
            <a:avLst/>
          </a:prstGeom>
        </p:spPr>
        <p:txBody>
          <a:bodyPr lIns="95051" rIns="95051"/>
          <a:lstStyle/>
          <a:p/>
        </p:txBody>
      </p:sp>
      <p:sp>
        <p:nvSpPr>
          <p:cNvPr id="124" name="Shape 124"/>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33_Title Slide">
    <p:spTree>
      <p:nvGrpSpPr>
        <p:cNvPr id="1" name=""/>
        <p:cNvGrpSpPr/>
        <p:nvPr/>
      </p:nvGrpSpPr>
      <p:grpSpPr>
        <a:xfrm>
          <a:off x="0" y="0"/>
          <a:ext cx="0" cy="0"/>
          <a:chOff x="0" y="0"/>
          <a:chExt cx="0" cy="0"/>
        </a:xfrm>
      </p:grpSpPr>
      <p:sp>
        <p:nvSpPr>
          <p:cNvPr id="155" name="Shape 155"/>
          <p:cNvSpPr>
            <a:spLocks noGrp="1"/>
          </p:cNvSpPr>
          <p:nvPr>
            <p:ph type="pic" sz="half" idx="13"/>
          </p:nvPr>
        </p:nvSpPr>
        <p:spPr>
          <a:xfrm>
            <a:off x="922574" y="2"/>
            <a:ext cx="3261091" cy="7200901"/>
          </a:xfrm>
          <a:prstGeom prst="rect">
            <a:avLst/>
          </a:prstGeom>
        </p:spPr>
        <p:txBody>
          <a:bodyPr lIns="95051" rIns="95051"/>
          <a:lstStyle/>
          <a:p/>
        </p:txBody>
      </p:sp>
      <p:sp>
        <p:nvSpPr>
          <p:cNvPr id="156" name="Shape 156"/>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27_Title Slide">
    <p:spTree>
      <p:nvGrpSpPr>
        <p:cNvPr id="1" name=""/>
        <p:cNvGrpSpPr/>
        <p:nvPr/>
      </p:nvGrpSpPr>
      <p:grpSpPr>
        <a:xfrm>
          <a:off x="0" y="0"/>
          <a:ext cx="0" cy="0"/>
          <a:chOff x="0" y="0"/>
          <a:chExt cx="0" cy="0"/>
        </a:xfrm>
      </p:grpSpPr>
      <p:sp>
        <p:nvSpPr>
          <p:cNvPr id="195" name="Shape 195"/>
          <p:cNvSpPr>
            <a:spLocks noGrp="1"/>
          </p:cNvSpPr>
          <p:nvPr>
            <p:ph type="pic" idx="13"/>
          </p:nvPr>
        </p:nvSpPr>
        <p:spPr>
          <a:xfrm>
            <a:off x="1018" y="-1"/>
            <a:ext cx="12585862" cy="7200901"/>
          </a:xfrm>
          <a:prstGeom prst="rect">
            <a:avLst/>
          </a:prstGeom>
        </p:spPr>
        <p:txBody>
          <a:bodyPr lIns="95051" rIns="95051"/>
          <a:lstStyle/>
          <a:p/>
        </p:txBody>
      </p:sp>
      <p:sp>
        <p:nvSpPr>
          <p:cNvPr id="196" name="Shape 196"/>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28_Title Slide">
    <p:spTree>
      <p:nvGrpSpPr>
        <p:cNvPr id="1" name=""/>
        <p:cNvGrpSpPr/>
        <p:nvPr/>
      </p:nvGrpSpPr>
      <p:grpSpPr>
        <a:xfrm>
          <a:off x="0" y="0"/>
          <a:ext cx="0" cy="0"/>
          <a:chOff x="0" y="0"/>
          <a:chExt cx="0" cy="0"/>
        </a:xfrm>
      </p:grpSpPr>
      <p:sp>
        <p:nvSpPr>
          <p:cNvPr id="203" name="Shape 203"/>
          <p:cNvSpPr>
            <a:spLocks noGrp="1"/>
          </p:cNvSpPr>
          <p:nvPr>
            <p:ph type="pic" idx="13"/>
          </p:nvPr>
        </p:nvSpPr>
        <p:spPr>
          <a:xfrm>
            <a:off x="1018" y="0"/>
            <a:ext cx="12585862" cy="7200900"/>
          </a:xfrm>
          <a:prstGeom prst="rect">
            <a:avLst/>
          </a:prstGeom>
        </p:spPr>
        <p:txBody>
          <a:bodyPr lIns="95051" rIns="95051"/>
          <a:lstStyle/>
          <a:p/>
        </p:txBody>
      </p:sp>
      <p:sp>
        <p:nvSpPr>
          <p:cNvPr id="204" name="Shape 204"/>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6_Title Slide">
    <p:spTree>
      <p:nvGrpSpPr>
        <p:cNvPr id="1" name=""/>
        <p:cNvGrpSpPr/>
        <p:nvPr/>
      </p:nvGrpSpPr>
      <p:grpSpPr>
        <a:xfrm>
          <a:off x="0" y="0"/>
          <a:ext cx="0" cy="0"/>
          <a:chOff x="0" y="0"/>
          <a:chExt cx="0" cy="0"/>
        </a:xfrm>
      </p:grpSpPr>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3_Title Slide">
    <p:spTree>
      <p:nvGrpSpPr>
        <p:cNvPr id="1" name=""/>
        <p:cNvGrpSpPr/>
        <p:nvPr/>
      </p:nvGrpSpPr>
      <p:grpSpPr>
        <a:xfrm>
          <a:off x="0" y="0"/>
          <a:ext cx="0" cy="0"/>
          <a:chOff x="0" y="0"/>
          <a:chExt cx="0" cy="0"/>
        </a:xfrm>
      </p:grpSpPr>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 name="Shape 11"/>
          <p:cNvSpPr>
            <a:spLocks noGrp="1"/>
          </p:cNvSpPr>
          <p:nvPr>
            <p:ph type="title" hasCustomPrompt="1"/>
          </p:nvPr>
        </p:nvSpPr>
        <p:spPr>
          <a:prstGeom prst="rect">
            <a:avLst/>
          </a:prstGeom>
        </p:spPr>
        <p:txBody>
          <a:bodyPr/>
          <a:lstStyle/>
          <a:p>
            <a:r>
              <a:t>标题文本</a:t>
            </a:r>
          </a:p>
        </p:txBody>
      </p:sp>
      <p:sp>
        <p:nvSpPr>
          <p:cNvPr id="12" name="Shape 12"/>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12_Title Slide">
    <p:spTree>
      <p:nvGrpSpPr>
        <p:cNvPr id="1" name=""/>
        <p:cNvGrpSpPr/>
        <p:nvPr/>
      </p:nvGrpSpPr>
      <p:grpSpPr>
        <a:xfrm>
          <a:off x="0" y="0"/>
          <a:ext cx="0" cy="0"/>
          <a:chOff x="0" y="0"/>
          <a:chExt cx="0" cy="0"/>
        </a:xfrm>
      </p:grpSpPr>
      <p:sp>
        <p:nvSpPr>
          <p:cNvPr id="19" name="Shape 19"/>
          <p:cNvSpPr>
            <a:spLocks noGrp="1"/>
          </p:cNvSpPr>
          <p:nvPr>
            <p:ph type="pic" sz="quarter" idx="13"/>
          </p:nvPr>
        </p:nvSpPr>
        <p:spPr>
          <a:xfrm>
            <a:off x="1898577" y="1391335"/>
            <a:ext cx="2111965" cy="2309034"/>
          </a:xfrm>
          <a:prstGeom prst="rect">
            <a:avLst/>
          </a:prstGeom>
        </p:spPr>
        <p:txBody>
          <a:bodyPr lIns="95051" rIns="95051"/>
          <a:lstStyle/>
          <a:p/>
        </p:txBody>
      </p:sp>
      <p:sp>
        <p:nvSpPr>
          <p:cNvPr id="20" name="Shape 20"/>
          <p:cNvSpPr>
            <a:spLocks noGrp="1"/>
          </p:cNvSpPr>
          <p:nvPr>
            <p:ph type="pic" sz="quarter" idx="14"/>
          </p:nvPr>
        </p:nvSpPr>
        <p:spPr>
          <a:xfrm>
            <a:off x="5174562" y="1391335"/>
            <a:ext cx="2111964" cy="2309034"/>
          </a:xfrm>
          <a:prstGeom prst="rect">
            <a:avLst/>
          </a:prstGeom>
        </p:spPr>
        <p:txBody>
          <a:bodyPr lIns="95051" rIns="95051"/>
          <a:lstStyle/>
          <a:p/>
        </p:txBody>
      </p:sp>
      <p:sp>
        <p:nvSpPr>
          <p:cNvPr id="21" name="Shape 21"/>
          <p:cNvSpPr>
            <a:spLocks noGrp="1"/>
          </p:cNvSpPr>
          <p:nvPr>
            <p:ph type="pic" sz="quarter" idx="15"/>
          </p:nvPr>
        </p:nvSpPr>
        <p:spPr>
          <a:xfrm>
            <a:off x="8450547" y="1391335"/>
            <a:ext cx="2111965" cy="2309034"/>
          </a:xfrm>
          <a:prstGeom prst="rect">
            <a:avLst/>
          </a:prstGeom>
        </p:spPr>
        <p:txBody>
          <a:bodyPr lIns="95051" rIns="95051"/>
          <a:lstStyle/>
          <a:p/>
        </p:txBody>
      </p:sp>
      <p:sp>
        <p:nvSpPr>
          <p:cNvPr id="22" name="Shape 22"/>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reserve="1">
  <p:cSld name="11_Title Slide">
    <p:spTree>
      <p:nvGrpSpPr>
        <p:cNvPr id="1" name=""/>
        <p:cNvGrpSpPr/>
        <p:nvPr/>
      </p:nvGrpSpPr>
      <p:grpSpPr>
        <a:xfrm>
          <a:off x="0" y="0"/>
          <a:ext cx="0" cy="0"/>
          <a:chOff x="0" y="0"/>
          <a:chExt cx="0" cy="0"/>
        </a:xfrm>
      </p:grpSpPr>
      <p:sp>
        <p:nvSpPr>
          <p:cNvPr id="29" name="Shape 29"/>
          <p:cNvSpPr>
            <a:spLocks noGrp="1"/>
          </p:cNvSpPr>
          <p:nvPr>
            <p:ph type="pic" sz="quarter" idx="13"/>
          </p:nvPr>
        </p:nvSpPr>
        <p:spPr>
          <a:xfrm>
            <a:off x="1622888" y="2414736"/>
            <a:ext cx="3043725" cy="1840935"/>
          </a:xfrm>
          <a:prstGeom prst="rect">
            <a:avLst/>
          </a:prstGeom>
        </p:spPr>
        <p:txBody>
          <a:bodyPr lIns="95051" rIns="95051"/>
          <a:lstStyle/>
          <a:p/>
        </p:txBody>
      </p:sp>
      <p:sp>
        <p:nvSpPr>
          <p:cNvPr id="30" name="Shape 30"/>
          <p:cNvSpPr>
            <a:spLocks noGrp="1"/>
          </p:cNvSpPr>
          <p:nvPr>
            <p:ph type="pic" sz="quarter" idx="14"/>
          </p:nvPr>
        </p:nvSpPr>
        <p:spPr>
          <a:xfrm>
            <a:off x="7510717" y="2414736"/>
            <a:ext cx="3043725" cy="1840935"/>
          </a:xfrm>
          <a:prstGeom prst="rect">
            <a:avLst/>
          </a:prstGeom>
        </p:spPr>
        <p:txBody>
          <a:bodyPr lIns="95051" rIns="95051"/>
          <a:lstStyle/>
          <a:p/>
        </p:txBody>
      </p:sp>
      <p:sp>
        <p:nvSpPr>
          <p:cNvPr id="31" name="Shape 31"/>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2_Title Slide">
    <p:spTree>
      <p:nvGrpSpPr>
        <p:cNvPr id="1" name=""/>
        <p:cNvGrpSpPr/>
        <p:nvPr/>
      </p:nvGrpSpPr>
      <p:grpSpPr>
        <a:xfrm>
          <a:off x="0" y="0"/>
          <a:ext cx="0" cy="0"/>
          <a:chOff x="0" y="0"/>
          <a:chExt cx="0" cy="0"/>
        </a:xfrm>
      </p:grpSpPr>
      <p:sp>
        <p:nvSpPr>
          <p:cNvPr id="19" name="Shape 19"/>
          <p:cNvSpPr>
            <a:spLocks noGrp="1"/>
          </p:cNvSpPr>
          <p:nvPr>
            <p:ph type="pic" sz="quarter" idx="13"/>
          </p:nvPr>
        </p:nvSpPr>
        <p:spPr>
          <a:xfrm>
            <a:off x="1898577" y="1391335"/>
            <a:ext cx="2111965" cy="2309034"/>
          </a:xfrm>
          <a:prstGeom prst="rect">
            <a:avLst/>
          </a:prstGeom>
        </p:spPr>
        <p:txBody>
          <a:bodyPr lIns="95051" rIns="95051"/>
          <a:lstStyle/>
          <a:p/>
        </p:txBody>
      </p:sp>
      <p:sp>
        <p:nvSpPr>
          <p:cNvPr id="20" name="Shape 20"/>
          <p:cNvSpPr>
            <a:spLocks noGrp="1"/>
          </p:cNvSpPr>
          <p:nvPr>
            <p:ph type="pic" sz="quarter" idx="14"/>
          </p:nvPr>
        </p:nvSpPr>
        <p:spPr>
          <a:xfrm>
            <a:off x="5174562" y="1391335"/>
            <a:ext cx="2111964" cy="2309034"/>
          </a:xfrm>
          <a:prstGeom prst="rect">
            <a:avLst/>
          </a:prstGeom>
        </p:spPr>
        <p:txBody>
          <a:bodyPr lIns="95051" rIns="95051"/>
          <a:lstStyle/>
          <a:p/>
        </p:txBody>
      </p:sp>
      <p:sp>
        <p:nvSpPr>
          <p:cNvPr id="21" name="Shape 21"/>
          <p:cNvSpPr>
            <a:spLocks noGrp="1"/>
          </p:cNvSpPr>
          <p:nvPr>
            <p:ph type="pic" sz="quarter" idx="15"/>
          </p:nvPr>
        </p:nvSpPr>
        <p:spPr>
          <a:xfrm>
            <a:off x="8450547" y="1391335"/>
            <a:ext cx="2111965" cy="2309034"/>
          </a:xfrm>
          <a:prstGeom prst="rect">
            <a:avLst/>
          </a:prstGeom>
        </p:spPr>
        <p:txBody>
          <a:bodyPr lIns="95051" rIns="95051"/>
          <a:lstStyle/>
          <a:p/>
        </p:txBody>
      </p:sp>
      <p:sp>
        <p:nvSpPr>
          <p:cNvPr id="22" name="Shape 22"/>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reserve="1">
  <p:cSld name="1_Title Slide">
    <p:spTree>
      <p:nvGrpSpPr>
        <p:cNvPr id="1" name=""/>
        <p:cNvGrpSpPr/>
        <p:nvPr/>
      </p:nvGrpSpPr>
      <p:grpSpPr>
        <a:xfrm>
          <a:off x="0" y="0"/>
          <a:ext cx="0" cy="0"/>
          <a:chOff x="0" y="0"/>
          <a:chExt cx="0" cy="0"/>
        </a:xfrm>
      </p:grpSpPr>
      <p:sp>
        <p:nvSpPr>
          <p:cNvPr id="38" name="Shape 38"/>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reserve="1">
  <p:cSld name="10_Title Slide">
    <p:spTree>
      <p:nvGrpSpPr>
        <p:cNvPr id="1" name=""/>
        <p:cNvGrpSpPr/>
        <p:nvPr/>
      </p:nvGrpSpPr>
      <p:grpSpPr>
        <a:xfrm>
          <a:off x="0" y="0"/>
          <a:ext cx="0" cy="0"/>
          <a:chOff x="0" y="0"/>
          <a:chExt cx="0" cy="0"/>
        </a:xfrm>
      </p:grpSpPr>
      <p:sp>
        <p:nvSpPr>
          <p:cNvPr id="45" name="Shape 45"/>
          <p:cNvSpPr>
            <a:spLocks noGrp="1"/>
          </p:cNvSpPr>
          <p:nvPr>
            <p:ph type="title" hasCustomPrompt="1"/>
          </p:nvPr>
        </p:nvSpPr>
        <p:spPr>
          <a:prstGeom prst="rect">
            <a:avLst/>
          </a:prstGeom>
        </p:spPr>
        <p:txBody>
          <a:bodyPr/>
          <a:lstStyle/>
          <a:p>
            <a:r>
              <a:t>标题文本</a:t>
            </a:r>
          </a:p>
        </p:txBody>
      </p:sp>
      <p:sp>
        <p:nvSpPr>
          <p:cNvPr id="46" name="Shape 46"/>
          <p:cNvSpPr>
            <a:spLocks noGrp="1"/>
          </p:cNvSpPr>
          <p:nvPr>
            <p:ph type="pic" sz="quarter" idx="13"/>
          </p:nvPr>
        </p:nvSpPr>
        <p:spPr>
          <a:xfrm>
            <a:off x="1405766" y="2233089"/>
            <a:ext cx="3043725" cy="2400301"/>
          </a:xfrm>
          <a:prstGeom prst="rect">
            <a:avLst/>
          </a:prstGeom>
        </p:spPr>
        <p:txBody>
          <a:bodyPr lIns="95051" rIns="95051"/>
          <a:lstStyle/>
          <a:p/>
        </p:txBody>
      </p:sp>
      <p:sp>
        <p:nvSpPr>
          <p:cNvPr id="47" name="Shape 47"/>
          <p:cNvSpPr>
            <a:spLocks noGrp="1"/>
          </p:cNvSpPr>
          <p:nvPr>
            <p:ph type="pic" sz="quarter" idx="14"/>
          </p:nvPr>
        </p:nvSpPr>
        <p:spPr>
          <a:xfrm>
            <a:off x="4729606" y="2233089"/>
            <a:ext cx="3043725" cy="2400301"/>
          </a:xfrm>
          <a:prstGeom prst="rect">
            <a:avLst/>
          </a:prstGeom>
        </p:spPr>
        <p:txBody>
          <a:bodyPr lIns="95051" rIns="95051"/>
          <a:lstStyle/>
          <a:p/>
        </p:txBody>
      </p:sp>
      <p:sp>
        <p:nvSpPr>
          <p:cNvPr id="48" name="Shape 48"/>
          <p:cNvSpPr>
            <a:spLocks noGrp="1"/>
          </p:cNvSpPr>
          <p:nvPr>
            <p:ph type="pic" sz="quarter" idx="15"/>
          </p:nvPr>
        </p:nvSpPr>
        <p:spPr>
          <a:xfrm>
            <a:off x="8053449" y="2233089"/>
            <a:ext cx="3043725" cy="2400301"/>
          </a:xfrm>
          <a:prstGeom prst="rect">
            <a:avLst/>
          </a:prstGeom>
        </p:spPr>
        <p:txBody>
          <a:bodyPr lIns="95051" rIns="95051"/>
          <a:lstStyle/>
          <a:p/>
        </p:txBody>
      </p:sp>
      <p:sp>
        <p:nvSpPr>
          <p:cNvPr id="49" name="Shape 49"/>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reserve="1">
  <p:cSld name="9_Title Slide">
    <p:spTree>
      <p:nvGrpSpPr>
        <p:cNvPr id="1" name=""/>
        <p:cNvGrpSpPr/>
        <p:nvPr/>
      </p:nvGrpSpPr>
      <p:grpSpPr>
        <a:xfrm>
          <a:off x="0" y="0"/>
          <a:ext cx="0" cy="0"/>
          <a:chOff x="0" y="0"/>
          <a:chExt cx="0" cy="0"/>
        </a:xfrm>
      </p:grpSpPr>
      <p:sp>
        <p:nvSpPr>
          <p:cNvPr id="56" name="Shape 56"/>
          <p:cNvSpPr>
            <a:spLocks noGrp="1"/>
          </p:cNvSpPr>
          <p:nvPr>
            <p:ph type="pic" sz="quarter" idx="13"/>
          </p:nvPr>
        </p:nvSpPr>
        <p:spPr>
          <a:xfrm>
            <a:off x="2584508" y="3592358"/>
            <a:ext cx="3192395" cy="3608542"/>
          </a:xfrm>
          <a:prstGeom prst="rect">
            <a:avLst/>
          </a:prstGeom>
        </p:spPr>
        <p:txBody>
          <a:bodyPr lIns="95051" rIns="95051"/>
          <a:lstStyle/>
          <a:p/>
        </p:txBody>
      </p:sp>
      <p:sp>
        <p:nvSpPr>
          <p:cNvPr id="57" name="Shape 57"/>
          <p:cNvSpPr>
            <a:spLocks noGrp="1"/>
          </p:cNvSpPr>
          <p:nvPr>
            <p:ph type="pic" sz="quarter" idx="14"/>
          </p:nvPr>
        </p:nvSpPr>
        <p:spPr>
          <a:xfrm>
            <a:off x="3625199" y="-1"/>
            <a:ext cx="3192396" cy="3608543"/>
          </a:xfrm>
          <a:prstGeom prst="rect">
            <a:avLst/>
          </a:prstGeom>
        </p:spPr>
        <p:txBody>
          <a:bodyPr lIns="95051" rIns="95051"/>
          <a:lstStyle/>
          <a:p/>
        </p:txBody>
      </p:sp>
      <p:sp>
        <p:nvSpPr>
          <p:cNvPr id="58" name="Shape 58"/>
          <p:cNvSpPr>
            <a:spLocks noGrp="1"/>
          </p:cNvSpPr>
          <p:nvPr>
            <p:ph type="pic" sz="quarter" idx="15"/>
          </p:nvPr>
        </p:nvSpPr>
        <p:spPr>
          <a:xfrm>
            <a:off x="4740227" y="3592358"/>
            <a:ext cx="3192395" cy="3608542"/>
          </a:xfrm>
          <a:prstGeom prst="rect">
            <a:avLst/>
          </a:prstGeom>
        </p:spPr>
        <p:txBody>
          <a:bodyPr lIns="95051" rIns="95051"/>
          <a:lstStyle/>
          <a:p/>
        </p:txBody>
      </p:sp>
      <p:sp>
        <p:nvSpPr>
          <p:cNvPr id="59" name="Shape 59"/>
          <p:cNvSpPr>
            <a:spLocks noGrp="1"/>
          </p:cNvSpPr>
          <p:nvPr>
            <p:ph type="pic" sz="quarter" idx="16"/>
          </p:nvPr>
        </p:nvSpPr>
        <p:spPr>
          <a:xfrm>
            <a:off x="5780918" y="-1"/>
            <a:ext cx="3192396" cy="3608543"/>
          </a:xfrm>
          <a:prstGeom prst="rect">
            <a:avLst/>
          </a:prstGeom>
        </p:spPr>
        <p:txBody>
          <a:bodyPr lIns="95051" rIns="95051"/>
          <a:lstStyle/>
          <a:p/>
        </p:txBody>
      </p:sp>
      <p:sp>
        <p:nvSpPr>
          <p:cNvPr id="60" name="Shape 60"/>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reserve="1">
  <p:cSld name="7_Title Slide">
    <p:spTree>
      <p:nvGrpSpPr>
        <p:cNvPr id="1" name=""/>
        <p:cNvGrpSpPr/>
        <p:nvPr/>
      </p:nvGrpSpPr>
      <p:grpSpPr>
        <a:xfrm>
          <a:off x="0" y="0"/>
          <a:ext cx="0" cy="0"/>
          <a:chOff x="0" y="0"/>
          <a:chExt cx="0" cy="0"/>
        </a:xfrm>
      </p:grpSpPr>
      <p:sp>
        <p:nvSpPr>
          <p:cNvPr id="67" name="Shape 67"/>
          <p:cNvSpPr>
            <a:spLocks noGrp="1"/>
          </p:cNvSpPr>
          <p:nvPr>
            <p:ph type="pic" sz="half" idx="13"/>
          </p:nvPr>
        </p:nvSpPr>
        <p:spPr>
          <a:xfrm>
            <a:off x="-2" y="-12975"/>
            <a:ext cx="4475016" cy="6797220"/>
          </a:xfrm>
          <a:prstGeom prst="rect">
            <a:avLst/>
          </a:prstGeom>
        </p:spPr>
        <p:txBody>
          <a:bodyPr lIns="95051" rIns="95051"/>
          <a:lstStyle/>
          <a:p/>
        </p:txBody>
      </p:sp>
      <p:sp>
        <p:nvSpPr>
          <p:cNvPr id="68" name="Shape 68"/>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reserve="1">
  <p:cSld name="8_Title Slide">
    <p:spTree>
      <p:nvGrpSpPr>
        <p:cNvPr id="1" name=""/>
        <p:cNvGrpSpPr/>
        <p:nvPr/>
      </p:nvGrpSpPr>
      <p:grpSpPr>
        <a:xfrm>
          <a:off x="0" y="0"/>
          <a:ext cx="0" cy="0"/>
          <a:chOff x="0" y="0"/>
          <a:chExt cx="0" cy="0"/>
        </a:xfrm>
      </p:grpSpPr>
      <p:sp>
        <p:nvSpPr>
          <p:cNvPr id="75" name="Shape 75"/>
          <p:cNvSpPr>
            <a:spLocks noGrp="1"/>
          </p:cNvSpPr>
          <p:nvPr>
            <p:ph type="pic" idx="13"/>
          </p:nvPr>
        </p:nvSpPr>
        <p:spPr>
          <a:xfrm>
            <a:off x="3256904" y="-12975"/>
            <a:ext cx="8357901" cy="7213877"/>
          </a:xfrm>
          <a:prstGeom prst="rect">
            <a:avLst/>
          </a:prstGeom>
        </p:spPr>
        <p:txBody>
          <a:bodyPr lIns="95051" rIns="95051"/>
          <a:lstStyle/>
          <a:p/>
        </p:txBody>
      </p:sp>
      <p:sp>
        <p:nvSpPr>
          <p:cNvPr id="76" name="Shape 76"/>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reserve="1">
  <p:cSld name="5_Title Slide">
    <p:spTree>
      <p:nvGrpSpPr>
        <p:cNvPr id="1" name=""/>
        <p:cNvGrpSpPr/>
        <p:nvPr/>
      </p:nvGrpSpPr>
      <p:grpSpPr>
        <a:xfrm>
          <a:off x="0" y="0"/>
          <a:ext cx="0" cy="0"/>
          <a:chOff x="0" y="0"/>
          <a:chExt cx="0" cy="0"/>
        </a:xfrm>
      </p:grpSpPr>
      <p:sp>
        <p:nvSpPr>
          <p:cNvPr id="83" name="Shape 83"/>
          <p:cNvSpPr>
            <a:spLocks noGrp="1"/>
          </p:cNvSpPr>
          <p:nvPr>
            <p:ph type="pic" sz="half" idx="13"/>
          </p:nvPr>
        </p:nvSpPr>
        <p:spPr>
          <a:xfrm>
            <a:off x="1197882" y="790848"/>
            <a:ext cx="4725594" cy="5363325"/>
          </a:xfrm>
          <a:prstGeom prst="rect">
            <a:avLst/>
          </a:prstGeom>
        </p:spPr>
        <p:txBody>
          <a:bodyPr lIns="95051" rIns="95051"/>
          <a:lstStyle/>
          <a:p/>
        </p:txBody>
      </p:sp>
      <p:sp>
        <p:nvSpPr>
          <p:cNvPr id="84" name="Shape 84"/>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2_Title Slide">
    <p:spTree>
      <p:nvGrpSpPr>
        <p:cNvPr id="1" name=""/>
        <p:cNvGrpSpPr/>
        <p:nvPr/>
      </p:nvGrpSpPr>
      <p:grpSpPr>
        <a:xfrm>
          <a:off x="0" y="0"/>
          <a:ext cx="0" cy="0"/>
          <a:chOff x="0" y="0"/>
          <a:chExt cx="0" cy="0"/>
        </a:xfrm>
      </p:grpSpPr>
      <p:sp>
        <p:nvSpPr>
          <p:cNvPr id="91" name="Shape 91"/>
          <p:cNvSpPr>
            <a:spLocks noGrp="1"/>
          </p:cNvSpPr>
          <p:nvPr>
            <p:ph type="pic" idx="13"/>
          </p:nvPr>
        </p:nvSpPr>
        <p:spPr>
          <a:xfrm>
            <a:off x="-2" y="-12975"/>
            <a:ext cx="5593858" cy="7213877"/>
          </a:xfrm>
          <a:prstGeom prst="rect">
            <a:avLst/>
          </a:prstGeom>
        </p:spPr>
        <p:txBody>
          <a:bodyPr lIns="95051" rIns="95051"/>
          <a:lstStyle/>
          <a:p/>
        </p:txBody>
      </p:sp>
      <p:sp>
        <p:nvSpPr>
          <p:cNvPr id="92" name="Shape 92"/>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6_Title Slide">
    <p:spTree>
      <p:nvGrpSpPr>
        <p:cNvPr id="1" name=""/>
        <p:cNvGrpSpPr/>
        <p:nvPr/>
      </p:nvGrpSpPr>
      <p:grpSpPr>
        <a:xfrm>
          <a:off x="0" y="0"/>
          <a:ext cx="0" cy="0"/>
          <a:chOff x="0" y="0"/>
          <a:chExt cx="0" cy="0"/>
        </a:xfrm>
      </p:grpSpPr>
      <p:sp>
        <p:nvSpPr>
          <p:cNvPr id="99" name="Shape 99"/>
          <p:cNvSpPr>
            <a:spLocks noGrp="1"/>
          </p:cNvSpPr>
          <p:nvPr>
            <p:ph type="pic" idx="13"/>
          </p:nvPr>
        </p:nvSpPr>
        <p:spPr>
          <a:xfrm>
            <a:off x="-2" y="-12975"/>
            <a:ext cx="9336014" cy="7213877"/>
          </a:xfrm>
          <a:prstGeom prst="rect">
            <a:avLst/>
          </a:prstGeom>
        </p:spPr>
        <p:txBody>
          <a:bodyPr lIns="95051" rIns="95051"/>
          <a:lstStyle/>
          <a:p/>
        </p:txBody>
      </p:sp>
      <p:sp>
        <p:nvSpPr>
          <p:cNvPr id="100" name="Shape 100"/>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4_Title Slide">
    <p:spTree>
      <p:nvGrpSpPr>
        <p:cNvPr id="1" name=""/>
        <p:cNvGrpSpPr/>
        <p:nvPr/>
      </p:nvGrpSpPr>
      <p:grpSpPr>
        <a:xfrm>
          <a:off x="0" y="0"/>
          <a:ext cx="0" cy="0"/>
          <a:chOff x="0" y="0"/>
          <a:chExt cx="0" cy="0"/>
        </a:xfrm>
      </p:grpSpPr>
      <p:sp>
        <p:nvSpPr>
          <p:cNvPr id="107" name="Shape 107"/>
          <p:cNvSpPr>
            <a:spLocks noGrp="1"/>
          </p:cNvSpPr>
          <p:nvPr>
            <p:ph type="pic" idx="13"/>
          </p:nvPr>
        </p:nvSpPr>
        <p:spPr>
          <a:xfrm>
            <a:off x="1788062" y="-12975"/>
            <a:ext cx="7062843" cy="7213877"/>
          </a:xfrm>
          <a:prstGeom prst="rect">
            <a:avLst/>
          </a:prstGeom>
        </p:spPr>
        <p:txBody>
          <a:bodyPr lIns="95051" rIns="95051"/>
          <a:lstStyle/>
          <a:p/>
        </p:txBody>
      </p:sp>
      <p:sp>
        <p:nvSpPr>
          <p:cNvPr id="108" name="Shape 108"/>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reserve="1">
  <p:cSld name="3_Title Slide">
    <p:spTree>
      <p:nvGrpSpPr>
        <p:cNvPr id="1" name=""/>
        <p:cNvGrpSpPr/>
        <p:nvPr/>
      </p:nvGrpSpPr>
      <p:grpSpPr>
        <a:xfrm>
          <a:off x="0" y="0"/>
          <a:ext cx="0" cy="0"/>
          <a:chOff x="0" y="0"/>
          <a:chExt cx="0" cy="0"/>
        </a:xfrm>
      </p:grpSpPr>
      <p:sp>
        <p:nvSpPr>
          <p:cNvPr id="115" name="Shape 115"/>
          <p:cNvSpPr>
            <a:spLocks noGrp="1"/>
          </p:cNvSpPr>
          <p:nvPr>
            <p:ph type="pic" idx="13"/>
          </p:nvPr>
        </p:nvSpPr>
        <p:spPr>
          <a:xfrm>
            <a:off x="-1" y="-12976"/>
            <a:ext cx="12601577" cy="7213876"/>
          </a:xfrm>
          <a:prstGeom prst="rect">
            <a:avLst/>
          </a:prstGeom>
        </p:spPr>
        <p:txBody>
          <a:bodyPr lIns="95051" rIns="95051"/>
          <a:lstStyle/>
          <a:p/>
        </p:txBody>
      </p:sp>
      <p:sp>
        <p:nvSpPr>
          <p:cNvPr id="116" name="Shape 116"/>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1_Title Slide">
    <p:spTree>
      <p:nvGrpSpPr>
        <p:cNvPr id="1" name=""/>
        <p:cNvGrpSpPr/>
        <p:nvPr/>
      </p:nvGrpSpPr>
      <p:grpSpPr>
        <a:xfrm>
          <a:off x="0" y="0"/>
          <a:ext cx="0" cy="0"/>
          <a:chOff x="0" y="0"/>
          <a:chExt cx="0" cy="0"/>
        </a:xfrm>
      </p:grpSpPr>
      <p:sp>
        <p:nvSpPr>
          <p:cNvPr id="29" name="Shape 29"/>
          <p:cNvSpPr>
            <a:spLocks noGrp="1"/>
          </p:cNvSpPr>
          <p:nvPr>
            <p:ph type="pic" sz="quarter" idx="13"/>
          </p:nvPr>
        </p:nvSpPr>
        <p:spPr>
          <a:xfrm>
            <a:off x="1622888" y="2414736"/>
            <a:ext cx="3043725" cy="1840935"/>
          </a:xfrm>
          <a:prstGeom prst="rect">
            <a:avLst/>
          </a:prstGeom>
        </p:spPr>
        <p:txBody>
          <a:bodyPr lIns="95051" rIns="95051"/>
          <a:lstStyle/>
          <a:p/>
        </p:txBody>
      </p:sp>
      <p:sp>
        <p:nvSpPr>
          <p:cNvPr id="30" name="Shape 30"/>
          <p:cNvSpPr>
            <a:spLocks noGrp="1"/>
          </p:cNvSpPr>
          <p:nvPr>
            <p:ph type="pic" sz="quarter" idx="14"/>
          </p:nvPr>
        </p:nvSpPr>
        <p:spPr>
          <a:xfrm>
            <a:off x="7510717" y="2414736"/>
            <a:ext cx="3043725" cy="1840935"/>
          </a:xfrm>
          <a:prstGeom prst="rect">
            <a:avLst/>
          </a:prstGeom>
        </p:spPr>
        <p:txBody>
          <a:bodyPr lIns="95051" rIns="95051"/>
          <a:lstStyle/>
          <a:p/>
        </p:txBody>
      </p:sp>
      <p:sp>
        <p:nvSpPr>
          <p:cNvPr id="31" name="Shape 31"/>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reserve="1">
  <p:cSld name="19_Title Slide">
    <p:spTree>
      <p:nvGrpSpPr>
        <p:cNvPr id="1" name=""/>
        <p:cNvGrpSpPr/>
        <p:nvPr/>
      </p:nvGrpSpPr>
      <p:grpSpPr>
        <a:xfrm>
          <a:off x="0" y="0"/>
          <a:ext cx="0" cy="0"/>
          <a:chOff x="0" y="0"/>
          <a:chExt cx="0" cy="0"/>
        </a:xfrm>
      </p:grpSpPr>
      <p:sp>
        <p:nvSpPr>
          <p:cNvPr id="123" name="Shape 123"/>
          <p:cNvSpPr>
            <a:spLocks noGrp="1"/>
          </p:cNvSpPr>
          <p:nvPr>
            <p:ph type="pic" idx="13"/>
          </p:nvPr>
        </p:nvSpPr>
        <p:spPr>
          <a:xfrm>
            <a:off x="1730176" y="-1"/>
            <a:ext cx="10871399" cy="6525238"/>
          </a:xfrm>
          <a:prstGeom prst="rect">
            <a:avLst/>
          </a:prstGeom>
        </p:spPr>
        <p:txBody>
          <a:bodyPr lIns="95051" rIns="95051"/>
          <a:lstStyle/>
          <a:p/>
        </p:txBody>
      </p:sp>
      <p:sp>
        <p:nvSpPr>
          <p:cNvPr id="124" name="Shape 124"/>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reserve="1">
  <p:cSld name="20_Title Slide">
    <p:spTree>
      <p:nvGrpSpPr>
        <p:cNvPr id="1" name=""/>
        <p:cNvGrpSpPr/>
        <p:nvPr/>
      </p:nvGrpSpPr>
      <p:grpSpPr>
        <a:xfrm>
          <a:off x="0" y="0"/>
          <a:ext cx="0" cy="0"/>
          <a:chOff x="0" y="0"/>
          <a:chExt cx="0" cy="0"/>
        </a:xfrm>
      </p:grpSpPr>
      <p:sp>
        <p:nvSpPr>
          <p:cNvPr id="131" name="Shape 131"/>
          <p:cNvSpPr>
            <a:spLocks noGrp="1"/>
          </p:cNvSpPr>
          <p:nvPr>
            <p:ph type="pic" idx="13"/>
          </p:nvPr>
        </p:nvSpPr>
        <p:spPr>
          <a:xfrm>
            <a:off x="3" y="1043779"/>
            <a:ext cx="8932891" cy="5291733"/>
          </a:xfrm>
          <a:prstGeom prst="rect">
            <a:avLst/>
          </a:prstGeom>
        </p:spPr>
        <p:txBody>
          <a:bodyPr lIns="95051" rIns="95051"/>
          <a:lstStyle/>
          <a:p/>
        </p:txBody>
      </p:sp>
      <p:sp>
        <p:nvSpPr>
          <p:cNvPr id="132" name="Shape 132"/>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reserve="1">
  <p:cSld name="21_Title Slide">
    <p:spTree>
      <p:nvGrpSpPr>
        <p:cNvPr id="1" name=""/>
        <p:cNvGrpSpPr/>
        <p:nvPr/>
      </p:nvGrpSpPr>
      <p:grpSpPr>
        <a:xfrm>
          <a:off x="0" y="0"/>
          <a:ext cx="0" cy="0"/>
          <a:chOff x="0" y="0"/>
          <a:chExt cx="0" cy="0"/>
        </a:xfrm>
      </p:grpSpPr>
      <p:sp>
        <p:nvSpPr>
          <p:cNvPr id="139" name="Shape 139"/>
          <p:cNvSpPr>
            <a:spLocks noGrp="1"/>
          </p:cNvSpPr>
          <p:nvPr>
            <p:ph type="pic" idx="13"/>
          </p:nvPr>
        </p:nvSpPr>
        <p:spPr>
          <a:xfrm>
            <a:off x="1" y="580333"/>
            <a:ext cx="12601575" cy="6620569"/>
          </a:xfrm>
          <a:prstGeom prst="rect">
            <a:avLst/>
          </a:prstGeom>
        </p:spPr>
        <p:txBody>
          <a:bodyPr lIns="95051" rIns="95051"/>
          <a:lstStyle/>
          <a:p/>
        </p:txBody>
      </p:sp>
      <p:sp>
        <p:nvSpPr>
          <p:cNvPr id="140" name="Shape 140"/>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reserve="1">
  <p:cSld name="22_Title Slide">
    <p:spTree>
      <p:nvGrpSpPr>
        <p:cNvPr id="1" name=""/>
        <p:cNvGrpSpPr/>
        <p:nvPr/>
      </p:nvGrpSpPr>
      <p:grpSpPr>
        <a:xfrm>
          <a:off x="0" y="0"/>
          <a:ext cx="0" cy="0"/>
          <a:chOff x="0" y="0"/>
          <a:chExt cx="0" cy="0"/>
        </a:xfrm>
      </p:grpSpPr>
      <p:sp>
        <p:nvSpPr>
          <p:cNvPr id="147" name="Shape 147"/>
          <p:cNvSpPr>
            <a:spLocks noGrp="1"/>
          </p:cNvSpPr>
          <p:nvPr>
            <p:ph type="pic" sz="half" idx="13"/>
          </p:nvPr>
        </p:nvSpPr>
        <p:spPr>
          <a:xfrm>
            <a:off x="7359594" y="2"/>
            <a:ext cx="3261091" cy="7200901"/>
          </a:xfrm>
          <a:prstGeom prst="rect">
            <a:avLst/>
          </a:prstGeom>
        </p:spPr>
        <p:txBody>
          <a:bodyPr lIns="95051" rIns="95051"/>
          <a:lstStyle/>
          <a:p/>
        </p:txBody>
      </p:sp>
      <p:sp>
        <p:nvSpPr>
          <p:cNvPr id="148" name="Shape 148"/>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reserve="1">
  <p:cSld name="33_Title Slide">
    <p:spTree>
      <p:nvGrpSpPr>
        <p:cNvPr id="1" name=""/>
        <p:cNvGrpSpPr/>
        <p:nvPr/>
      </p:nvGrpSpPr>
      <p:grpSpPr>
        <a:xfrm>
          <a:off x="0" y="0"/>
          <a:ext cx="0" cy="0"/>
          <a:chOff x="0" y="0"/>
          <a:chExt cx="0" cy="0"/>
        </a:xfrm>
      </p:grpSpPr>
      <p:sp>
        <p:nvSpPr>
          <p:cNvPr id="155" name="Shape 155"/>
          <p:cNvSpPr>
            <a:spLocks noGrp="1"/>
          </p:cNvSpPr>
          <p:nvPr>
            <p:ph type="pic" sz="half" idx="13"/>
          </p:nvPr>
        </p:nvSpPr>
        <p:spPr>
          <a:xfrm>
            <a:off x="922574" y="2"/>
            <a:ext cx="3261091" cy="7200901"/>
          </a:xfrm>
          <a:prstGeom prst="rect">
            <a:avLst/>
          </a:prstGeom>
        </p:spPr>
        <p:txBody>
          <a:bodyPr lIns="95051" rIns="95051"/>
          <a:lstStyle/>
          <a:p/>
        </p:txBody>
      </p:sp>
      <p:sp>
        <p:nvSpPr>
          <p:cNvPr id="156" name="Shape 156"/>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reserve="1">
  <p:cSld name="23_Title Slide">
    <p:spTree>
      <p:nvGrpSpPr>
        <p:cNvPr id="1" name=""/>
        <p:cNvGrpSpPr/>
        <p:nvPr/>
      </p:nvGrpSpPr>
      <p:grpSpPr>
        <a:xfrm>
          <a:off x="0" y="0"/>
          <a:ext cx="0" cy="0"/>
          <a:chOff x="0" y="0"/>
          <a:chExt cx="0" cy="0"/>
        </a:xfrm>
      </p:grpSpPr>
      <p:sp>
        <p:nvSpPr>
          <p:cNvPr id="163" name="Shape 163"/>
          <p:cNvSpPr>
            <a:spLocks noGrp="1"/>
          </p:cNvSpPr>
          <p:nvPr>
            <p:ph type="pic" sz="half" idx="13"/>
          </p:nvPr>
        </p:nvSpPr>
        <p:spPr>
          <a:xfrm>
            <a:off x="7008542" y="2"/>
            <a:ext cx="4812535" cy="7200901"/>
          </a:xfrm>
          <a:prstGeom prst="rect">
            <a:avLst/>
          </a:prstGeom>
        </p:spPr>
        <p:txBody>
          <a:bodyPr lIns="95051" rIns="95051"/>
          <a:lstStyle/>
          <a:p/>
        </p:txBody>
      </p:sp>
      <p:sp>
        <p:nvSpPr>
          <p:cNvPr id="164" name="Shape 164"/>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reserve="1">
  <p:cSld name="24_Title Slide">
    <p:spTree>
      <p:nvGrpSpPr>
        <p:cNvPr id="1" name=""/>
        <p:cNvGrpSpPr/>
        <p:nvPr/>
      </p:nvGrpSpPr>
      <p:grpSpPr>
        <a:xfrm>
          <a:off x="0" y="0"/>
          <a:ext cx="0" cy="0"/>
          <a:chOff x="0" y="0"/>
          <a:chExt cx="0" cy="0"/>
        </a:xfrm>
      </p:grpSpPr>
      <p:sp>
        <p:nvSpPr>
          <p:cNvPr id="171" name="Shape 171"/>
          <p:cNvSpPr>
            <a:spLocks noGrp="1"/>
          </p:cNvSpPr>
          <p:nvPr>
            <p:ph type="pic" idx="13"/>
          </p:nvPr>
        </p:nvSpPr>
        <p:spPr>
          <a:xfrm>
            <a:off x="1019" y="3"/>
            <a:ext cx="11406959" cy="7200901"/>
          </a:xfrm>
          <a:prstGeom prst="rect">
            <a:avLst/>
          </a:prstGeom>
        </p:spPr>
        <p:txBody>
          <a:bodyPr lIns="95051" rIns="95051"/>
          <a:lstStyle/>
          <a:p/>
        </p:txBody>
      </p:sp>
      <p:sp>
        <p:nvSpPr>
          <p:cNvPr id="172" name="Shape 172"/>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reserve="1">
  <p:cSld name="25_Title Slide">
    <p:spTree>
      <p:nvGrpSpPr>
        <p:cNvPr id="1" name=""/>
        <p:cNvGrpSpPr/>
        <p:nvPr/>
      </p:nvGrpSpPr>
      <p:grpSpPr>
        <a:xfrm>
          <a:off x="0" y="0"/>
          <a:ext cx="0" cy="0"/>
          <a:chOff x="0" y="0"/>
          <a:chExt cx="0" cy="0"/>
        </a:xfrm>
      </p:grpSpPr>
      <p:sp>
        <p:nvSpPr>
          <p:cNvPr id="179" name="Shape 179"/>
          <p:cNvSpPr>
            <a:spLocks noGrp="1"/>
          </p:cNvSpPr>
          <p:nvPr>
            <p:ph type="pic" idx="13"/>
          </p:nvPr>
        </p:nvSpPr>
        <p:spPr>
          <a:xfrm>
            <a:off x="1018" y="2"/>
            <a:ext cx="12600558" cy="7200901"/>
          </a:xfrm>
          <a:prstGeom prst="rect">
            <a:avLst/>
          </a:prstGeom>
        </p:spPr>
        <p:txBody>
          <a:bodyPr lIns="95051" rIns="95051"/>
          <a:lstStyle/>
          <a:p/>
        </p:txBody>
      </p:sp>
      <p:sp>
        <p:nvSpPr>
          <p:cNvPr id="180" name="Shape 180"/>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26_Title Slide">
    <p:spTree>
      <p:nvGrpSpPr>
        <p:cNvPr id="1" name=""/>
        <p:cNvGrpSpPr/>
        <p:nvPr/>
      </p:nvGrpSpPr>
      <p:grpSpPr>
        <a:xfrm>
          <a:off x="0" y="0"/>
          <a:ext cx="0" cy="0"/>
          <a:chOff x="0" y="0"/>
          <a:chExt cx="0" cy="0"/>
        </a:xfrm>
      </p:grpSpPr>
      <p:sp>
        <p:nvSpPr>
          <p:cNvPr id="187" name="Shape 187"/>
          <p:cNvSpPr>
            <a:spLocks noGrp="1"/>
          </p:cNvSpPr>
          <p:nvPr>
            <p:ph type="pic" idx="13"/>
          </p:nvPr>
        </p:nvSpPr>
        <p:spPr>
          <a:xfrm>
            <a:off x="1018" y="2"/>
            <a:ext cx="12600558" cy="6449099"/>
          </a:xfrm>
          <a:prstGeom prst="rect">
            <a:avLst/>
          </a:prstGeom>
        </p:spPr>
        <p:txBody>
          <a:bodyPr lIns="95051" rIns="95051"/>
          <a:lstStyle/>
          <a:p/>
        </p:txBody>
      </p:sp>
      <p:sp>
        <p:nvSpPr>
          <p:cNvPr id="188" name="Shape 188"/>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27_Title Slide">
    <p:spTree>
      <p:nvGrpSpPr>
        <p:cNvPr id="1" name=""/>
        <p:cNvGrpSpPr/>
        <p:nvPr/>
      </p:nvGrpSpPr>
      <p:grpSpPr>
        <a:xfrm>
          <a:off x="0" y="0"/>
          <a:ext cx="0" cy="0"/>
          <a:chOff x="0" y="0"/>
          <a:chExt cx="0" cy="0"/>
        </a:xfrm>
      </p:grpSpPr>
      <p:sp>
        <p:nvSpPr>
          <p:cNvPr id="195" name="Shape 195"/>
          <p:cNvSpPr>
            <a:spLocks noGrp="1"/>
          </p:cNvSpPr>
          <p:nvPr>
            <p:ph type="pic" idx="13"/>
          </p:nvPr>
        </p:nvSpPr>
        <p:spPr>
          <a:xfrm>
            <a:off x="1018" y="-1"/>
            <a:ext cx="12585862" cy="7200901"/>
          </a:xfrm>
          <a:prstGeom prst="rect">
            <a:avLst/>
          </a:prstGeom>
        </p:spPr>
        <p:txBody>
          <a:bodyPr lIns="95051" rIns="95051"/>
          <a:lstStyle/>
          <a:p/>
        </p:txBody>
      </p:sp>
      <p:sp>
        <p:nvSpPr>
          <p:cNvPr id="196" name="Shape 196"/>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38" name="Shape 38"/>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reserve="1">
  <p:cSld name="28_Title Slide">
    <p:spTree>
      <p:nvGrpSpPr>
        <p:cNvPr id="1" name=""/>
        <p:cNvGrpSpPr/>
        <p:nvPr/>
      </p:nvGrpSpPr>
      <p:grpSpPr>
        <a:xfrm>
          <a:off x="0" y="0"/>
          <a:ext cx="0" cy="0"/>
          <a:chOff x="0" y="0"/>
          <a:chExt cx="0" cy="0"/>
        </a:xfrm>
      </p:grpSpPr>
      <p:sp>
        <p:nvSpPr>
          <p:cNvPr id="203" name="Shape 203"/>
          <p:cNvSpPr>
            <a:spLocks noGrp="1"/>
          </p:cNvSpPr>
          <p:nvPr>
            <p:ph type="pic" idx="13"/>
          </p:nvPr>
        </p:nvSpPr>
        <p:spPr>
          <a:xfrm>
            <a:off x="1018" y="0"/>
            <a:ext cx="12585862" cy="7200900"/>
          </a:xfrm>
          <a:prstGeom prst="rect">
            <a:avLst/>
          </a:prstGeom>
        </p:spPr>
        <p:txBody>
          <a:bodyPr lIns="95051" rIns="95051"/>
          <a:lstStyle/>
          <a:p/>
        </p:txBody>
      </p:sp>
      <p:sp>
        <p:nvSpPr>
          <p:cNvPr id="204" name="Shape 204"/>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reserve="1">
  <p:cSld name="29_Title Slide">
    <p:spTree>
      <p:nvGrpSpPr>
        <p:cNvPr id="1" name=""/>
        <p:cNvGrpSpPr/>
        <p:nvPr/>
      </p:nvGrpSpPr>
      <p:grpSpPr>
        <a:xfrm>
          <a:off x="0" y="0"/>
          <a:ext cx="0" cy="0"/>
          <a:chOff x="0" y="0"/>
          <a:chExt cx="0" cy="0"/>
        </a:xfrm>
      </p:grpSpPr>
      <p:sp>
        <p:nvSpPr>
          <p:cNvPr id="211" name="Shape 211"/>
          <p:cNvSpPr>
            <a:spLocks noGrp="1"/>
          </p:cNvSpPr>
          <p:nvPr>
            <p:ph type="pic" sz="half" idx="13"/>
          </p:nvPr>
        </p:nvSpPr>
        <p:spPr>
          <a:xfrm>
            <a:off x="2987863" y="764399"/>
            <a:ext cx="7257765" cy="4488668"/>
          </a:xfrm>
          <a:prstGeom prst="rect">
            <a:avLst/>
          </a:prstGeom>
        </p:spPr>
        <p:txBody>
          <a:bodyPr lIns="95051" rIns="95051"/>
          <a:lstStyle/>
          <a:p/>
        </p:txBody>
      </p:sp>
      <p:sp>
        <p:nvSpPr>
          <p:cNvPr id="212" name="Shape 212"/>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reserve="1">
  <p:cSld name="30_Title Slide">
    <p:spTree>
      <p:nvGrpSpPr>
        <p:cNvPr id="1" name=""/>
        <p:cNvGrpSpPr/>
        <p:nvPr/>
      </p:nvGrpSpPr>
      <p:grpSpPr>
        <a:xfrm>
          <a:off x="0" y="0"/>
          <a:ext cx="0" cy="0"/>
          <a:chOff x="0" y="0"/>
          <a:chExt cx="0" cy="0"/>
        </a:xfrm>
      </p:grpSpPr>
      <p:sp>
        <p:nvSpPr>
          <p:cNvPr id="219" name="Shape 219"/>
          <p:cNvSpPr>
            <a:spLocks noGrp="1"/>
          </p:cNvSpPr>
          <p:nvPr>
            <p:ph type="pic" idx="13"/>
          </p:nvPr>
        </p:nvSpPr>
        <p:spPr>
          <a:xfrm>
            <a:off x="1" y="0"/>
            <a:ext cx="12598294" cy="7200900"/>
          </a:xfrm>
          <a:prstGeom prst="rect">
            <a:avLst/>
          </a:prstGeom>
        </p:spPr>
        <p:txBody>
          <a:bodyPr lIns="95051" rIns="95051"/>
          <a:lstStyle/>
          <a:p/>
        </p:txBody>
      </p:sp>
      <p:sp>
        <p:nvSpPr>
          <p:cNvPr id="220" name="Shape 220"/>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reserve="1">
  <p:cSld name="13_Title Slide">
    <p:spTree>
      <p:nvGrpSpPr>
        <p:cNvPr id="1" name=""/>
        <p:cNvGrpSpPr/>
        <p:nvPr/>
      </p:nvGrpSpPr>
      <p:grpSpPr>
        <a:xfrm>
          <a:off x="0" y="0"/>
          <a:ext cx="0" cy="0"/>
          <a:chOff x="0" y="0"/>
          <a:chExt cx="0" cy="0"/>
        </a:xfrm>
      </p:grpSpPr>
      <p:sp>
        <p:nvSpPr>
          <p:cNvPr id="227" name="Shape 227"/>
          <p:cNvSpPr>
            <a:spLocks noGrp="1"/>
          </p:cNvSpPr>
          <p:nvPr>
            <p:ph type="pic" sz="quarter" idx="13"/>
          </p:nvPr>
        </p:nvSpPr>
        <p:spPr>
          <a:xfrm>
            <a:off x="153264" y="142722"/>
            <a:ext cx="4016801" cy="2218654"/>
          </a:xfrm>
          <a:prstGeom prst="rect">
            <a:avLst/>
          </a:prstGeom>
        </p:spPr>
        <p:txBody>
          <a:bodyPr lIns="95051" rIns="95051"/>
          <a:lstStyle/>
          <a:p/>
        </p:txBody>
      </p:sp>
      <p:sp>
        <p:nvSpPr>
          <p:cNvPr id="228" name="Shape 228"/>
          <p:cNvSpPr>
            <a:spLocks noGrp="1"/>
          </p:cNvSpPr>
          <p:nvPr>
            <p:ph type="pic" sz="quarter" idx="14"/>
          </p:nvPr>
        </p:nvSpPr>
        <p:spPr>
          <a:xfrm>
            <a:off x="153264" y="2491123"/>
            <a:ext cx="4016801" cy="2218654"/>
          </a:xfrm>
          <a:prstGeom prst="rect">
            <a:avLst/>
          </a:prstGeom>
        </p:spPr>
        <p:txBody>
          <a:bodyPr lIns="95051" rIns="95051"/>
          <a:lstStyle/>
          <a:p/>
        </p:txBody>
      </p:sp>
      <p:sp>
        <p:nvSpPr>
          <p:cNvPr id="229" name="Shape 229"/>
          <p:cNvSpPr>
            <a:spLocks noGrp="1"/>
          </p:cNvSpPr>
          <p:nvPr>
            <p:ph type="pic" sz="quarter" idx="15"/>
          </p:nvPr>
        </p:nvSpPr>
        <p:spPr>
          <a:xfrm>
            <a:off x="153264" y="4839525"/>
            <a:ext cx="4016801" cy="2218655"/>
          </a:xfrm>
          <a:prstGeom prst="rect">
            <a:avLst/>
          </a:prstGeom>
        </p:spPr>
        <p:txBody>
          <a:bodyPr lIns="95051" rIns="95051"/>
          <a:lstStyle/>
          <a:p/>
        </p:txBody>
      </p:sp>
      <p:sp>
        <p:nvSpPr>
          <p:cNvPr id="230" name="Shape 230"/>
          <p:cNvSpPr>
            <a:spLocks noGrp="1"/>
          </p:cNvSpPr>
          <p:nvPr>
            <p:ph type="pic" sz="quarter" idx="16"/>
          </p:nvPr>
        </p:nvSpPr>
        <p:spPr>
          <a:xfrm>
            <a:off x="4297732" y="142722"/>
            <a:ext cx="4016802" cy="2218654"/>
          </a:xfrm>
          <a:prstGeom prst="rect">
            <a:avLst/>
          </a:prstGeom>
        </p:spPr>
        <p:txBody>
          <a:bodyPr lIns="95051" rIns="95051"/>
          <a:lstStyle/>
          <a:p/>
        </p:txBody>
      </p:sp>
      <p:sp>
        <p:nvSpPr>
          <p:cNvPr id="231" name="Shape 231"/>
          <p:cNvSpPr>
            <a:spLocks noGrp="1"/>
          </p:cNvSpPr>
          <p:nvPr>
            <p:ph type="pic" sz="quarter" idx="17"/>
          </p:nvPr>
        </p:nvSpPr>
        <p:spPr>
          <a:xfrm>
            <a:off x="4297732" y="2491123"/>
            <a:ext cx="4016802" cy="2218654"/>
          </a:xfrm>
          <a:prstGeom prst="rect">
            <a:avLst/>
          </a:prstGeom>
        </p:spPr>
        <p:txBody>
          <a:bodyPr lIns="95051" rIns="95051"/>
          <a:lstStyle/>
          <a:p/>
        </p:txBody>
      </p:sp>
      <p:sp>
        <p:nvSpPr>
          <p:cNvPr id="232" name="Shape 232"/>
          <p:cNvSpPr>
            <a:spLocks noGrp="1"/>
          </p:cNvSpPr>
          <p:nvPr>
            <p:ph type="pic" sz="quarter" idx="18"/>
          </p:nvPr>
        </p:nvSpPr>
        <p:spPr>
          <a:xfrm>
            <a:off x="4297732" y="4839525"/>
            <a:ext cx="4016802" cy="2218655"/>
          </a:xfrm>
          <a:prstGeom prst="rect">
            <a:avLst/>
          </a:prstGeom>
        </p:spPr>
        <p:txBody>
          <a:bodyPr lIns="95051" rIns="95051"/>
          <a:lstStyle/>
          <a:p/>
        </p:txBody>
      </p:sp>
      <p:sp>
        <p:nvSpPr>
          <p:cNvPr id="233" name="Shape 233"/>
          <p:cNvSpPr>
            <a:spLocks noGrp="1"/>
          </p:cNvSpPr>
          <p:nvPr>
            <p:ph type="pic" sz="quarter" idx="19"/>
          </p:nvPr>
        </p:nvSpPr>
        <p:spPr>
          <a:xfrm>
            <a:off x="8442203" y="142722"/>
            <a:ext cx="4016802" cy="2218654"/>
          </a:xfrm>
          <a:prstGeom prst="rect">
            <a:avLst/>
          </a:prstGeom>
        </p:spPr>
        <p:txBody>
          <a:bodyPr lIns="95051" rIns="95051"/>
          <a:lstStyle/>
          <a:p/>
        </p:txBody>
      </p:sp>
      <p:sp>
        <p:nvSpPr>
          <p:cNvPr id="234" name="Shape 234"/>
          <p:cNvSpPr>
            <a:spLocks noGrp="1"/>
          </p:cNvSpPr>
          <p:nvPr>
            <p:ph type="pic" sz="quarter" idx="20"/>
          </p:nvPr>
        </p:nvSpPr>
        <p:spPr>
          <a:xfrm>
            <a:off x="8442203" y="2491123"/>
            <a:ext cx="4016802" cy="2218654"/>
          </a:xfrm>
          <a:prstGeom prst="rect">
            <a:avLst/>
          </a:prstGeom>
        </p:spPr>
        <p:txBody>
          <a:bodyPr lIns="95051" rIns="95051"/>
          <a:lstStyle/>
          <a:p/>
        </p:txBody>
      </p:sp>
      <p:sp>
        <p:nvSpPr>
          <p:cNvPr id="235" name="Shape 235"/>
          <p:cNvSpPr>
            <a:spLocks noGrp="1"/>
          </p:cNvSpPr>
          <p:nvPr>
            <p:ph type="pic" sz="quarter" idx="21"/>
          </p:nvPr>
        </p:nvSpPr>
        <p:spPr>
          <a:xfrm>
            <a:off x="8442203" y="4839525"/>
            <a:ext cx="4016802" cy="2218655"/>
          </a:xfrm>
          <a:prstGeom prst="rect">
            <a:avLst/>
          </a:prstGeom>
        </p:spPr>
        <p:txBody>
          <a:bodyPr lIns="95051" rIns="95051"/>
          <a:lstStyle/>
          <a:p/>
        </p:txBody>
      </p:sp>
      <p:sp>
        <p:nvSpPr>
          <p:cNvPr id="236" name="Shape 236"/>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reserve="1">
  <p:cSld name="14_Title Slide">
    <p:spTree>
      <p:nvGrpSpPr>
        <p:cNvPr id="1" name=""/>
        <p:cNvGrpSpPr/>
        <p:nvPr/>
      </p:nvGrpSpPr>
      <p:grpSpPr>
        <a:xfrm>
          <a:off x="0" y="0"/>
          <a:ext cx="0" cy="0"/>
          <a:chOff x="0" y="0"/>
          <a:chExt cx="0" cy="0"/>
        </a:xfrm>
      </p:grpSpPr>
      <p:sp>
        <p:nvSpPr>
          <p:cNvPr id="243" name="Shape 243"/>
          <p:cNvSpPr>
            <a:spLocks noGrp="1"/>
          </p:cNvSpPr>
          <p:nvPr>
            <p:ph type="pic" idx="13"/>
          </p:nvPr>
        </p:nvSpPr>
        <p:spPr>
          <a:xfrm>
            <a:off x="153264" y="142721"/>
            <a:ext cx="8173995" cy="6915458"/>
          </a:xfrm>
          <a:prstGeom prst="rect">
            <a:avLst/>
          </a:prstGeom>
        </p:spPr>
        <p:txBody>
          <a:bodyPr lIns="95051" rIns="95051"/>
          <a:lstStyle/>
          <a:p/>
        </p:txBody>
      </p:sp>
      <p:sp>
        <p:nvSpPr>
          <p:cNvPr id="244" name="Shape 244"/>
          <p:cNvSpPr>
            <a:spLocks noGrp="1"/>
          </p:cNvSpPr>
          <p:nvPr>
            <p:ph type="pic" sz="quarter" idx="14"/>
          </p:nvPr>
        </p:nvSpPr>
        <p:spPr>
          <a:xfrm>
            <a:off x="8442203" y="142722"/>
            <a:ext cx="4016802" cy="2218654"/>
          </a:xfrm>
          <a:prstGeom prst="rect">
            <a:avLst/>
          </a:prstGeom>
        </p:spPr>
        <p:txBody>
          <a:bodyPr lIns="95051" rIns="95051"/>
          <a:lstStyle/>
          <a:p/>
        </p:txBody>
      </p:sp>
      <p:sp>
        <p:nvSpPr>
          <p:cNvPr id="245" name="Shape 245"/>
          <p:cNvSpPr>
            <a:spLocks noGrp="1"/>
          </p:cNvSpPr>
          <p:nvPr>
            <p:ph type="pic" sz="quarter" idx="15"/>
          </p:nvPr>
        </p:nvSpPr>
        <p:spPr>
          <a:xfrm>
            <a:off x="8442203" y="2491123"/>
            <a:ext cx="4016802" cy="2218654"/>
          </a:xfrm>
          <a:prstGeom prst="rect">
            <a:avLst/>
          </a:prstGeom>
        </p:spPr>
        <p:txBody>
          <a:bodyPr lIns="95051" rIns="95051"/>
          <a:lstStyle/>
          <a:p/>
        </p:txBody>
      </p:sp>
      <p:sp>
        <p:nvSpPr>
          <p:cNvPr id="246" name="Shape 246"/>
          <p:cNvSpPr>
            <a:spLocks noGrp="1"/>
          </p:cNvSpPr>
          <p:nvPr>
            <p:ph type="pic" sz="quarter" idx="16"/>
          </p:nvPr>
        </p:nvSpPr>
        <p:spPr>
          <a:xfrm>
            <a:off x="8442203" y="4839525"/>
            <a:ext cx="4016802" cy="2218655"/>
          </a:xfrm>
          <a:prstGeom prst="rect">
            <a:avLst/>
          </a:prstGeom>
        </p:spPr>
        <p:txBody>
          <a:bodyPr lIns="95051" rIns="95051"/>
          <a:lstStyle/>
          <a:p/>
        </p:txBody>
      </p:sp>
      <p:sp>
        <p:nvSpPr>
          <p:cNvPr id="247" name="Shape 247"/>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reserve="1">
  <p:cSld name="15_Title Slide">
    <p:spTree>
      <p:nvGrpSpPr>
        <p:cNvPr id="1" name=""/>
        <p:cNvGrpSpPr/>
        <p:nvPr/>
      </p:nvGrpSpPr>
      <p:grpSpPr>
        <a:xfrm>
          <a:off x="0" y="0"/>
          <a:ext cx="0" cy="0"/>
          <a:chOff x="0" y="0"/>
          <a:chExt cx="0" cy="0"/>
        </a:xfrm>
      </p:grpSpPr>
      <p:sp>
        <p:nvSpPr>
          <p:cNvPr id="254" name="Shape 254"/>
          <p:cNvSpPr>
            <a:spLocks noGrp="1"/>
          </p:cNvSpPr>
          <p:nvPr>
            <p:ph type="pic" idx="13"/>
          </p:nvPr>
        </p:nvSpPr>
        <p:spPr>
          <a:xfrm>
            <a:off x="153264" y="142722"/>
            <a:ext cx="8161272" cy="4567055"/>
          </a:xfrm>
          <a:prstGeom prst="rect">
            <a:avLst/>
          </a:prstGeom>
        </p:spPr>
        <p:txBody>
          <a:bodyPr lIns="95051" rIns="95051"/>
          <a:lstStyle/>
          <a:p/>
        </p:txBody>
      </p:sp>
      <p:sp>
        <p:nvSpPr>
          <p:cNvPr id="255" name="Shape 255"/>
          <p:cNvSpPr>
            <a:spLocks noGrp="1"/>
          </p:cNvSpPr>
          <p:nvPr>
            <p:ph type="pic" sz="quarter" idx="14"/>
          </p:nvPr>
        </p:nvSpPr>
        <p:spPr>
          <a:xfrm>
            <a:off x="153264" y="4839525"/>
            <a:ext cx="4016801" cy="2218655"/>
          </a:xfrm>
          <a:prstGeom prst="rect">
            <a:avLst/>
          </a:prstGeom>
        </p:spPr>
        <p:txBody>
          <a:bodyPr lIns="95051" rIns="95051"/>
          <a:lstStyle/>
          <a:p/>
        </p:txBody>
      </p:sp>
      <p:sp>
        <p:nvSpPr>
          <p:cNvPr id="256" name="Shape 256"/>
          <p:cNvSpPr>
            <a:spLocks noGrp="1"/>
          </p:cNvSpPr>
          <p:nvPr>
            <p:ph type="pic" sz="quarter" idx="15"/>
          </p:nvPr>
        </p:nvSpPr>
        <p:spPr>
          <a:xfrm>
            <a:off x="4297732" y="4839525"/>
            <a:ext cx="4016802" cy="2218655"/>
          </a:xfrm>
          <a:prstGeom prst="rect">
            <a:avLst/>
          </a:prstGeom>
        </p:spPr>
        <p:txBody>
          <a:bodyPr lIns="95051" rIns="95051"/>
          <a:lstStyle/>
          <a:p/>
        </p:txBody>
      </p:sp>
      <p:sp>
        <p:nvSpPr>
          <p:cNvPr id="257" name="Shape 257"/>
          <p:cNvSpPr>
            <a:spLocks noGrp="1"/>
          </p:cNvSpPr>
          <p:nvPr>
            <p:ph type="pic" sz="quarter" idx="16"/>
          </p:nvPr>
        </p:nvSpPr>
        <p:spPr>
          <a:xfrm>
            <a:off x="8442203" y="142722"/>
            <a:ext cx="4016802" cy="2218654"/>
          </a:xfrm>
          <a:prstGeom prst="rect">
            <a:avLst/>
          </a:prstGeom>
        </p:spPr>
        <p:txBody>
          <a:bodyPr lIns="95051" rIns="95051"/>
          <a:lstStyle/>
          <a:p/>
        </p:txBody>
      </p:sp>
      <p:sp>
        <p:nvSpPr>
          <p:cNvPr id="258" name="Shape 258"/>
          <p:cNvSpPr>
            <a:spLocks noGrp="1"/>
          </p:cNvSpPr>
          <p:nvPr>
            <p:ph type="pic" sz="quarter" idx="17"/>
          </p:nvPr>
        </p:nvSpPr>
        <p:spPr>
          <a:xfrm>
            <a:off x="8442203" y="2491123"/>
            <a:ext cx="4016802" cy="2218654"/>
          </a:xfrm>
          <a:prstGeom prst="rect">
            <a:avLst/>
          </a:prstGeom>
        </p:spPr>
        <p:txBody>
          <a:bodyPr lIns="95051" rIns="95051"/>
          <a:lstStyle/>
          <a:p/>
        </p:txBody>
      </p:sp>
      <p:sp>
        <p:nvSpPr>
          <p:cNvPr id="259" name="Shape 259"/>
          <p:cNvSpPr>
            <a:spLocks noGrp="1"/>
          </p:cNvSpPr>
          <p:nvPr>
            <p:ph type="pic" sz="quarter" idx="18"/>
          </p:nvPr>
        </p:nvSpPr>
        <p:spPr>
          <a:xfrm>
            <a:off x="8442203" y="4839525"/>
            <a:ext cx="4016802" cy="2218655"/>
          </a:xfrm>
          <a:prstGeom prst="rect">
            <a:avLst/>
          </a:prstGeom>
        </p:spPr>
        <p:txBody>
          <a:bodyPr lIns="95051" rIns="95051"/>
          <a:lstStyle/>
          <a:p/>
        </p:txBody>
      </p:sp>
      <p:sp>
        <p:nvSpPr>
          <p:cNvPr id="260" name="Shape 260"/>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reserve="1">
  <p:cSld name="16_Title Slide">
    <p:spTree>
      <p:nvGrpSpPr>
        <p:cNvPr id="1" name=""/>
        <p:cNvGrpSpPr/>
        <p:nvPr/>
      </p:nvGrpSpPr>
      <p:grpSpPr>
        <a:xfrm>
          <a:off x="0" y="0"/>
          <a:ext cx="0" cy="0"/>
          <a:chOff x="0" y="0"/>
          <a:chExt cx="0" cy="0"/>
        </a:xfrm>
      </p:grpSpPr>
      <p:sp>
        <p:nvSpPr>
          <p:cNvPr id="267" name="Shape 267"/>
          <p:cNvSpPr>
            <a:spLocks noGrp="1"/>
          </p:cNvSpPr>
          <p:nvPr>
            <p:ph type="pic" sz="quarter" idx="13"/>
          </p:nvPr>
        </p:nvSpPr>
        <p:spPr>
          <a:xfrm>
            <a:off x="153264" y="142722"/>
            <a:ext cx="4016801" cy="2218654"/>
          </a:xfrm>
          <a:prstGeom prst="rect">
            <a:avLst/>
          </a:prstGeom>
        </p:spPr>
        <p:txBody>
          <a:bodyPr lIns="95051" rIns="95051"/>
          <a:lstStyle/>
          <a:p/>
        </p:txBody>
      </p:sp>
      <p:sp>
        <p:nvSpPr>
          <p:cNvPr id="268" name="Shape 268"/>
          <p:cNvSpPr>
            <a:spLocks noGrp="1"/>
          </p:cNvSpPr>
          <p:nvPr>
            <p:ph type="pic" sz="half" idx="14"/>
          </p:nvPr>
        </p:nvSpPr>
        <p:spPr>
          <a:xfrm>
            <a:off x="153264" y="2491124"/>
            <a:ext cx="4016801" cy="4567057"/>
          </a:xfrm>
          <a:prstGeom prst="rect">
            <a:avLst/>
          </a:prstGeom>
        </p:spPr>
        <p:txBody>
          <a:bodyPr lIns="95051" rIns="95051"/>
          <a:lstStyle/>
          <a:p/>
        </p:txBody>
      </p:sp>
      <p:sp>
        <p:nvSpPr>
          <p:cNvPr id="269" name="Shape 269"/>
          <p:cNvSpPr>
            <a:spLocks noGrp="1"/>
          </p:cNvSpPr>
          <p:nvPr>
            <p:ph type="pic" sz="quarter" idx="15"/>
          </p:nvPr>
        </p:nvSpPr>
        <p:spPr>
          <a:xfrm>
            <a:off x="4297732" y="142722"/>
            <a:ext cx="4016802" cy="2218654"/>
          </a:xfrm>
          <a:prstGeom prst="rect">
            <a:avLst/>
          </a:prstGeom>
        </p:spPr>
        <p:txBody>
          <a:bodyPr lIns="95051" rIns="95051"/>
          <a:lstStyle/>
          <a:p/>
        </p:txBody>
      </p:sp>
      <p:sp>
        <p:nvSpPr>
          <p:cNvPr id="270" name="Shape 270"/>
          <p:cNvSpPr>
            <a:spLocks noGrp="1"/>
          </p:cNvSpPr>
          <p:nvPr>
            <p:ph type="pic" sz="quarter" idx="16"/>
          </p:nvPr>
        </p:nvSpPr>
        <p:spPr>
          <a:xfrm>
            <a:off x="4297732" y="2491123"/>
            <a:ext cx="4016802" cy="2218654"/>
          </a:xfrm>
          <a:prstGeom prst="rect">
            <a:avLst/>
          </a:prstGeom>
        </p:spPr>
        <p:txBody>
          <a:bodyPr lIns="95051" rIns="95051"/>
          <a:lstStyle/>
          <a:p/>
        </p:txBody>
      </p:sp>
      <p:sp>
        <p:nvSpPr>
          <p:cNvPr id="271" name="Shape 271"/>
          <p:cNvSpPr>
            <a:spLocks noGrp="1"/>
          </p:cNvSpPr>
          <p:nvPr>
            <p:ph type="pic" sz="quarter" idx="17"/>
          </p:nvPr>
        </p:nvSpPr>
        <p:spPr>
          <a:xfrm>
            <a:off x="4297732" y="4839525"/>
            <a:ext cx="4016802" cy="2218655"/>
          </a:xfrm>
          <a:prstGeom prst="rect">
            <a:avLst/>
          </a:prstGeom>
        </p:spPr>
        <p:txBody>
          <a:bodyPr lIns="95051" rIns="95051"/>
          <a:lstStyle/>
          <a:p/>
        </p:txBody>
      </p:sp>
      <p:sp>
        <p:nvSpPr>
          <p:cNvPr id="272" name="Shape 272"/>
          <p:cNvSpPr>
            <a:spLocks noGrp="1"/>
          </p:cNvSpPr>
          <p:nvPr>
            <p:ph type="pic" sz="half" idx="18"/>
          </p:nvPr>
        </p:nvSpPr>
        <p:spPr>
          <a:xfrm>
            <a:off x="8442203" y="142722"/>
            <a:ext cx="4016802" cy="4567055"/>
          </a:xfrm>
          <a:prstGeom prst="rect">
            <a:avLst/>
          </a:prstGeom>
        </p:spPr>
        <p:txBody>
          <a:bodyPr lIns="95051" rIns="95051"/>
          <a:lstStyle/>
          <a:p/>
        </p:txBody>
      </p:sp>
      <p:sp>
        <p:nvSpPr>
          <p:cNvPr id="273" name="Shape 273"/>
          <p:cNvSpPr>
            <a:spLocks noGrp="1"/>
          </p:cNvSpPr>
          <p:nvPr>
            <p:ph type="pic" sz="quarter" idx="19"/>
          </p:nvPr>
        </p:nvSpPr>
        <p:spPr>
          <a:xfrm>
            <a:off x="8442203" y="4839525"/>
            <a:ext cx="4016802" cy="2218655"/>
          </a:xfrm>
          <a:prstGeom prst="rect">
            <a:avLst/>
          </a:prstGeom>
        </p:spPr>
        <p:txBody>
          <a:bodyPr lIns="95051" rIns="95051"/>
          <a:lstStyle/>
          <a:p/>
        </p:txBody>
      </p:sp>
      <p:sp>
        <p:nvSpPr>
          <p:cNvPr id="274" name="Shape 274"/>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reserve="1">
  <p:cSld name="17_Title Slide">
    <p:spTree>
      <p:nvGrpSpPr>
        <p:cNvPr id="1" name=""/>
        <p:cNvGrpSpPr/>
        <p:nvPr/>
      </p:nvGrpSpPr>
      <p:grpSpPr>
        <a:xfrm>
          <a:off x="0" y="0"/>
          <a:ext cx="0" cy="0"/>
          <a:chOff x="0" y="0"/>
          <a:chExt cx="0" cy="0"/>
        </a:xfrm>
      </p:grpSpPr>
      <p:sp>
        <p:nvSpPr>
          <p:cNvPr id="281" name="Shape 281"/>
          <p:cNvSpPr>
            <a:spLocks noGrp="1"/>
          </p:cNvSpPr>
          <p:nvPr>
            <p:ph type="pic" sz="half" idx="13"/>
          </p:nvPr>
        </p:nvSpPr>
        <p:spPr>
          <a:xfrm>
            <a:off x="153264" y="142722"/>
            <a:ext cx="4016801" cy="6915458"/>
          </a:xfrm>
          <a:prstGeom prst="rect">
            <a:avLst/>
          </a:prstGeom>
        </p:spPr>
        <p:txBody>
          <a:bodyPr lIns="95051" rIns="95051"/>
          <a:lstStyle/>
          <a:p/>
        </p:txBody>
      </p:sp>
      <p:sp>
        <p:nvSpPr>
          <p:cNvPr id="282" name="Shape 282"/>
          <p:cNvSpPr>
            <a:spLocks noGrp="1"/>
          </p:cNvSpPr>
          <p:nvPr>
            <p:ph type="pic" sz="half" idx="14"/>
          </p:nvPr>
        </p:nvSpPr>
        <p:spPr>
          <a:xfrm>
            <a:off x="4297732" y="142721"/>
            <a:ext cx="4016802" cy="6915458"/>
          </a:xfrm>
          <a:prstGeom prst="rect">
            <a:avLst/>
          </a:prstGeom>
        </p:spPr>
        <p:txBody>
          <a:bodyPr lIns="95051" rIns="95051"/>
          <a:lstStyle/>
          <a:p/>
        </p:txBody>
      </p:sp>
      <p:sp>
        <p:nvSpPr>
          <p:cNvPr id="283" name="Shape 283"/>
          <p:cNvSpPr>
            <a:spLocks noGrp="1"/>
          </p:cNvSpPr>
          <p:nvPr>
            <p:ph type="pic" sz="half" idx="15"/>
          </p:nvPr>
        </p:nvSpPr>
        <p:spPr>
          <a:xfrm>
            <a:off x="8442203" y="142723"/>
            <a:ext cx="4016802" cy="6915456"/>
          </a:xfrm>
          <a:prstGeom prst="rect">
            <a:avLst/>
          </a:prstGeom>
        </p:spPr>
        <p:txBody>
          <a:bodyPr lIns="95051" rIns="95051"/>
          <a:lstStyle/>
          <a:p/>
        </p:txBody>
      </p:sp>
      <p:sp>
        <p:nvSpPr>
          <p:cNvPr id="284" name="Shape 284"/>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reserve="1">
  <p:cSld name="18_Title Slide">
    <p:spTree>
      <p:nvGrpSpPr>
        <p:cNvPr id="1" name=""/>
        <p:cNvGrpSpPr/>
        <p:nvPr/>
      </p:nvGrpSpPr>
      <p:grpSpPr>
        <a:xfrm>
          <a:off x="0" y="0"/>
          <a:ext cx="0" cy="0"/>
          <a:chOff x="0" y="0"/>
          <a:chExt cx="0" cy="0"/>
        </a:xfrm>
      </p:grpSpPr>
      <p:sp>
        <p:nvSpPr>
          <p:cNvPr id="291" name="Shape 291"/>
          <p:cNvSpPr>
            <a:spLocks noGrp="1"/>
          </p:cNvSpPr>
          <p:nvPr>
            <p:ph type="pic" sz="half" idx="13"/>
          </p:nvPr>
        </p:nvSpPr>
        <p:spPr>
          <a:xfrm>
            <a:off x="153264" y="2491124"/>
            <a:ext cx="4016801" cy="4567057"/>
          </a:xfrm>
          <a:prstGeom prst="rect">
            <a:avLst/>
          </a:prstGeom>
        </p:spPr>
        <p:txBody>
          <a:bodyPr lIns="95051" rIns="95051"/>
          <a:lstStyle/>
          <a:p/>
        </p:txBody>
      </p:sp>
      <p:sp>
        <p:nvSpPr>
          <p:cNvPr id="292" name="Shape 292"/>
          <p:cNvSpPr>
            <a:spLocks noGrp="1"/>
          </p:cNvSpPr>
          <p:nvPr>
            <p:ph type="pic" sz="quarter" idx="14"/>
          </p:nvPr>
        </p:nvSpPr>
        <p:spPr>
          <a:xfrm>
            <a:off x="4297732" y="2491123"/>
            <a:ext cx="4016802" cy="2218654"/>
          </a:xfrm>
          <a:prstGeom prst="rect">
            <a:avLst/>
          </a:prstGeom>
        </p:spPr>
        <p:txBody>
          <a:bodyPr lIns="95051" rIns="95051"/>
          <a:lstStyle/>
          <a:p/>
        </p:txBody>
      </p:sp>
      <p:sp>
        <p:nvSpPr>
          <p:cNvPr id="293" name="Shape 293"/>
          <p:cNvSpPr>
            <a:spLocks noGrp="1"/>
          </p:cNvSpPr>
          <p:nvPr>
            <p:ph type="pic" sz="quarter" idx="15"/>
          </p:nvPr>
        </p:nvSpPr>
        <p:spPr>
          <a:xfrm>
            <a:off x="4297732" y="4839525"/>
            <a:ext cx="4016802" cy="2218655"/>
          </a:xfrm>
          <a:prstGeom prst="rect">
            <a:avLst/>
          </a:prstGeom>
        </p:spPr>
        <p:txBody>
          <a:bodyPr lIns="95051" rIns="95051"/>
          <a:lstStyle/>
          <a:p/>
        </p:txBody>
      </p:sp>
      <p:sp>
        <p:nvSpPr>
          <p:cNvPr id="294" name="Shape 294"/>
          <p:cNvSpPr>
            <a:spLocks noGrp="1"/>
          </p:cNvSpPr>
          <p:nvPr>
            <p:ph type="pic" sz="quarter" idx="16"/>
          </p:nvPr>
        </p:nvSpPr>
        <p:spPr>
          <a:xfrm>
            <a:off x="8442203" y="4839525"/>
            <a:ext cx="4016802" cy="2218655"/>
          </a:xfrm>
          <a:prstGeom prst="rect">
            <a:avLst/>
          </a:prstGeom>
        </p:spPr>
        <p:txBody>
          <a:bodyPr lIns="95051" rIns="95051"/>
          <a:lstStyle/>
          <a:p/>
        </p:txBody>
      </p:sp>
      <p:sp>
        <p:nvSpPr>
          <p:cNvPr id="295" name="Shape 295"/>
          <p:cNvSpPr>
            <a:spLocks noGrp="1"/>
          </p:cNvSpPr>
          <p:nvPr>
            <p:ph type="pic" sz="quarter" idx="17"/>
          </p:nvPr>
        </p:nvSpPr>
        <p:spPr>
          <a:xfrm>
            <a:off x="8442203" y="2491123"/>
            <a:ext cx="4016802" cy="2218654"/>
          </a:xfrm>
          <a:prstGeom prst="rect">
            <a:avLst/>
          </a:prstGeom>
        </p:spPr>
        <p:txBody>
          <a:bodyPr lIns="95051" rIns="95051"/>
          <a:lstStyle/>
          <a:p/>
        </p:txBody>
      </p:sp>
      <p:sp>
        <p:nvSpPr>
          <p:cNvPr id="296" name="Shape 296"/>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reserve="1">
  <p:cSld name="31_Title Slide">
    <p:spTree>
      <p:nvGrpSpPr>
        <p:cNvPr id="1" name=""/>
        <p:cNvGrpSpPr/>
        <p:nvPr/>
      </p:nvGrpSpPr>
      <p:grpSpPr>
        <a:xfrm>
          <a:off x="0" y="0"/>
          <a:ext cx="0" cy="0"/>
          <a:chOff x="0" y="0"/>
          <a:chExt cx="0" cy="0"/>
        </a:xfrm>
      </p:grpSpPr>
      <p:sp>
        <p:nvSpPr>
          <p:cNvPr id="303" name="Shape 303"/>
          <p:cNvSpPr>
            <a:spLocks noGrp="1"/>
          </p:cNvSpPr>
          <p:nvPr>
            <p:ph type="pic" sz="quarter" idx="13"/>
          </p:nvPr>
        </p:nvSpPr>
        <p:spPr>
          <a:xfrm>
            <a:off x="5161077" y="1963265"/>
            <a:ext cx="2472732" cy="1973581"/>
          </a:xfrm>
          <a:prstGeom prst="rect">
            <a:avLst/>
          </a:prstGeom>
        </p:spPr>
        <p:txBody>
          <a:bodyPr lIns="95051" rIns="95051"/>
          <a:lstStyle/>
          <a:p/>
        </p:txBody>
      </p:sp>
      <p:sp>
        <p:nvSpPr>
          <p:cNvPr id="304" name="Shape 304"/>
          <p:cNvSpPr>
            <a:spLocks noGrp="1"/>
          </p:cNvSpPr>
          <p:nvPr>
            <p:ph type="pic" sz="quarter" idx="14"/>
          </p:nvPr>
        </p:nvSpPr>
        <p:spPr>
          <a:xfrm>
            <a:off x="8775841" y="2101884"/>
            <a:ext cx="2829621" cy="2002594"/>
          </a:xfrm>
          <a:prstGeom prst="rect">
            <a:avLst/>
          </a:prstGeom>
        </p:spPr>
        <p:txBody>
          <a:bodyPr lIns="95051" rIns="95051"/>
          <a:lstStyle/>
          <a:p/>
        </p:txBody>
      </p:sp>
      <p:sp>
        <p:nvSpPr>
          <p:cNvPr id="305" name="Shape 305"/>
          <p:cNvSpPr>
            <a:spLocks noGrp="1"/>
          </p:cNvSpPr>
          <p:nvPr>
            <p:ph type="pic" sz="quarter" idx="15"/>
          </p:nvPr>
        </p:nvSpPr>
        <p:spPr>
          <a:xfrm>
            <a:off x="1535817" y="1688230"/>
            <a:ext cx="2304422" cy="2523650"/>
          </a:xfrm>
          <a:prstGeom prst="rect">
            <a:avLst/>
          </a:prstGeom>
        </p:spPr>
        <p:txBody>
          <a:bodyPr lIns="95051" rIns="95051"/>
          <a:lstStyle/>
          <a:p/>
        </p:txBody>
      </p:sp>
      <p:sp>
        <p:nvSpPr>
          <p:cNvPr id="306" name="Shape 306"/>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0_Title Slide">
    <p:spTree>
      <p:nvGrpSpPr>
        <p:cNvPr id="1" name=""/>
        <p:cNvGrpSpPr/>
        <p:nvPr/>
      </p:nvGrpSpPr>
      <p:grpSpPr>
        <a:xfrm>
          <a:off x="0" y="0"/>
          <a:ext cx="0" cy="0"/>
          <a:chOff x="0" y="0"/>
          <a:chExt cx="0" cy="0"/>
        </a:xfrm>
      </p:grpSpPr>
      <p:sp>
        <p:nvSpPr>
          <p:cNvPr id="45" name="Shape 45"/>
          <p:cNvSpPr>
            <a:spLocks noGrp="1"/>
          </p:cNvSpPr>
          <p:nvPr>
            <p:ph type="title" hasCustomPrompt="1"/>
          </p:nvPr>
        </p:nvSpPr>
        <p:spPr>
          <a:prstGeom prst="rect">
            <a:avLst/>
          </a:prstGeom>
        </p:spPr>
        <p:txBody>
          <a:bodyPr/>
          <a:lstStyle/>
          <a:p>
            <a:r>
              <a:t>标题文本</a:t>
            </a:r>
          </a:p>
        </p:txBody>
      </p:sp>
      <p:sp>
        <p:nvSpPr>
          <p:cNvPr id="46" name="Shape 46"/>
          <p:cNvSpPr>
            <a:spLocks noGrp="1"/>
          </p:cNvSpPr>
          <p:nvPr>
            <p:ph type="pic" sz="quarter" idx="13"/>
          </p:nvPr>
        </p:nvSpPr>
        <p:spPr>
          <a:xfrm>
            <a:off x="1405766" y="2233089"/>
            <a:ext cx="3043725" cy="2400301"/>
          </a:xfrm>
          <a:prstGeom prst="rect">
            <a:avLst/>
          </a:prstGeom>
        </p:spPr>
        <p:txBody>
          <a:bodyPr lIns="95051" rIns="95051"/>
          <a:lstStyle/>
          <a:p/>
        </p:txBody>
      </p:sp>
      <p:sp>
        <p:nvSpPr>
          <p:cNvPr id="47" name="Shape 47"/>
          <p:cNvSpPr>
            <a:spLocks noGrp="1"/>
          </p:cNvSpPr>
          <p:nvPr>
            <p:ph type="pic" sz="quarter" idx="14"/>
          </p:nvPr>
        </p:nvSpPr>
        <p:spPr>
          <a:xfrm>
            <a:off x="4729606" y="2233089"/>
            <a:ext cx="3043725" cy="2400301"/>
          </a:xfrm>
          <a:prstGeom prst="rect">
            <a:avLst/>
          </a:prstGeom>
        </p:spPr>
        <p:txBody>
          <a:bodyPr lIns="95051" rIns="95051"/>
          <a:lstStyle/>
          <a:p/>
        </p:txBody>
      </p:sp>
      <p:sp>
        <p:nvSpPr>
          <p:cNvPr id="48" name="Shape 48"/>
          <p:cNvSpPr>
            <a:spLocks noGrp="1"/>
          </p:cNvSpPr>
          <p:nvPr>
            <p:ph type="pic" sz="quarter" idx="15"/>
          </p:nvPr>
        </p:nvSpPr>
        <p:spPr>
          <a:xfrm>
            <a:off x="8053449" y="2233089"/>
            <a:ext cx="3043725" cy="2400301"/>
          </a:xfrm>
          <a:prstGeom prst="rect">
            <a:avLst/>
          </a:prstGeom>
        </p:spPr>
        <p:txBody>
          <a:bodyPr lIns="95051" rIns="95051"/>
          <a:lstStyle/>
          <a:p/>
        </p:txBody>
      </p:sp>
      <p:sp>
        <p:nvSpPr>
          <p:cNvPr id="49" name="Shape 49"/>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34_Title Slide">
    <p:spTree>
      <p:nvGrpSpPr>
        <p:cNvPr id="1" name=""/>
        <p:cNvGrpSpPr/>
        <p:nvPr/>
      </p:nvGrpSpPr>
      <p:grpSpPr>
        <a:xfrm>
          <a:off x="0" y="0"/>
          <a:ext cx="0" cy="0"/>
          <a:chOff x="0" y="0"/>
          <a:chExt cx="0" cy="0"/>
        </a:xfrm>
      </p:grpSpPr>
      <p:sp>
        <p:nvSpPr>
          <p:cNvPr id="313" name="Shape 313"/>
          <p:cNvSpPr>
            <a:spLocks noGrp="1"/>
          </p:cNvSpPr>
          <p:nvPr>
            <p:ph type="pic" sz="quarter" idx="13"/>
          </p:nvPr>
        </p:nvSpPr>
        <p:spPr>
          <a:xfrm>
            <a:off x="3879297" y="2921712"/>
            <a:ext cx="1857801" cy="1482781"/>
          </a:xfrm>
          <a:prstGeom prst="rect">
            <a:avLst/>
          </a:prstGeom>
        </p:spPr>
        <p:txBody>
          <a:bodyPr lIns="95051" rIns="95051"/>
          <a:lstStyle/>
          <a:p/>
        </p:txBody>
      </p:sp>
      <p:sp>
        <p:nvSpPr>
          <p:cNvPr id="314" name="Shape 314"/>
          <p:cNvSpPr>
            <a:spLocks noGrp="1"/>
          </p:cNvSpPr>
          <p:nvPr>
            <p:ph type="pic" sz="quarter" idx="14"/>
          </p:nvPr>
        </p:nvSpPr>
        <p:spPr>
          <a:xfrm>
            <a:off x="6671042" y="2715075"/>
            <a:ext cx="2125937" cy="1504580"/>
          </a:xfrm>
          <a:prstGeom prst="rect">
            <a:avLst/>
          </a:prstGeom>
        </p:spPr>
        <p:txBody>
          <a:bodyPr lIns="95051" rIns="95051"/>
          <a:lstStyle/>
          <a:p/>
        </p:txBody>
      </p:sp>
      <p:sp>
        <p:nvSpPr>
          <p:cNvPr id="315" name="Shape 315"/>
          <p:cNvSpPr>
            <a:spLocks noGrp="1"/>
          </p:cNvSpPr>
          <p:nvPr>
            <p:ph type="pic" sz="quarter" idx="15"/>
          </p:nvPr>
        </p:nvSpPr>
        <p:spPr>
          <a:xfrm>
            <a:off x="1214004" y="2715075"/>
            <a:ext cx="1731347" cy="1896055"/>
          </a:xfrm>
          <a:prstGeom prst="rect">
            <a:avLst/>
          </a:prstGeom>
        </p:spPr>
        <p:txBody>
          <a:bodyPr lIns="95051" rIns="95051"/>
          <a:lstStyle/>
          <a:p/>
        </p:txBody>
      </p:sp>
      <p:sp>
        <p:nvSpPr>
          <p:cNvPr id="316" name="Shape 316"/>
          <p:cNvSpPr>
            <a:spLocks noGrp="1"/>
          </p:cNvSpPr>
          <p:nvPr>
            <p:ph type="pic" sz="quarter" idx="16"/>
          </p:nvPr>
        </p:nvSpPr>
        <p:spPr>
          <a:xfrm>
            <a:off x="9730928" y="2715075"/>
            <a:ext cx="1731348" cy="1896055"/>
          </a:xfrm>
          <a:prstGeom prst="rect">
            <a:avLst/>
          </a:prstGeom>
        </p:spPr>
        <p:txBody>
          <a:bodyPr lIns="95051" rIns="95051"/>
          <a:lstStyle/>
          <a:p/>
        </p:txBody>
      </p:sp>
      <p:sp>
        <p:nvSpPr>
          <p:cNvPr id="317" name="Shape 317"/>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reserve="1">
  <p:cSld name="32_Title Slide">
    <p:spTree>
      <p:nvGrpSpPr>
        <p:cNvPr id="1" name=""/>
        <p:cNvGrpSpPr/>
        <p:nvPr/>
      </p:nvGrpSpPr>
      <p:grpSpPr>
        <a:xfrm>
          <a:off x="0" y="0"/>
          <a:ext cx="0" cy="0"/>
          <a:chOff x="0" y="0"/>
          <a:chExt cx="0" cy="0"/>
        </a:xfrm>
      </p:grpSpPr>
      <p:sp>
        <p:nvSpPr>
          <p:cNvPr id="324" name="Shape 324"/>
          <p:cNvSpPr>
            <a:spLocks noGrp="1"/>
          </p:cNvSpPr>
          <p:nvPr>
            <p:ph type="pic" sz="quarter" idx="13"/>
          </p:nvPr>
        </p:nvSpPr>
        <p:spPr>
          <a:xfrm>
            <a:off x="1596482" y="1297459"/>
            <a:ext cx="4121546" cy="3289561"/>
          </a:xfrm>
          <a:prstGeom prst="rect">
            <a:avLst/>
          </a:prstGeom>
        </p:spPr>
        <p:txBody>
          <a:bodyPr lIns="95051" rIns="95051"/>
          <a:lstStyle/>
          <a:p/>
        </p:txBody>
      </p:sp>
      <p:sp>
        <p:nvSpPr>
          <p:cNvPr id="325" name="Shape 325"/>
          <p:cNvSpPr>
            <a:spLocks noGrp="1"/>
          </p:cNvSpPr>
          <p:nvPr>
            <p:ph type="pic" sz="quarter" idx="14"/>
          </p:nvPr>
        </p:nvSpPr>
        <p:spPr>
          <a:xfrm>
            <a:off x="6774107" y="1297459"/>
            <a:ext cx="4716407" cy="3337921"/>
          </a:xfrm>
          <a:prstGeom prst="rect">
            <a:avLst/>
          </a:prstGeom>
        </p:spPr>
        <p:txBody>
          <a:bodyPr lIns="95051" rIns="95051"/>
          <a:lstStyle/>
          <a:p/>
        </p:txBody>
      </p:sp>
      <p:sp>
        <p:nvSpPr>
          <p:cNvPr id="326" name="Shape 326"/>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reserve="1">
  <p:cSld name="35_Title Slide">
    <p:spTree>
      <p:nvGrpSpPr>
        <p:cNvPr id="1" name=""/>
        <p:cNvGrpSpPr/>
        <p:nvPr/>
      </p:nvGrpSpPr>
      <p:grpSpPr>
        <a:xfrm>
          <a:off x="0" y="0"/>
          <a:ext cx="0" cy="0"/>
          <a:chOff x="0" y="0"/>
          <a:chExt cx="0" cy="0"/>
        </a:xfrm>
      </p:grpSpPr>
      <p:pic>
        <p:nvPicPr>
          <p:cNvPr id="333" name="image1.png"/>
          <p:cNvPicPr>
            <a:picLocks noChangeAspect="1"/>
          </p:cNvPicPr>
          <p:nvPr/>
        </p:nvPicPr>
        <p:blipFill>
          <a:blip r:embed="rId2"/>
          <a:stretch>
            <a:fillRect/>
          </a:stretch>
        </p:blipFill>
        <p:spPr>
          <a:xfrm>
            <a:off x="1234545" y="2305446"/>
            <a:ext cx="3360474" cy="5991150"/>
          </a:xfrm>
          <a:prstGeom prst="rect">
            <a:avLst/>
          </a:prstGeom>
          <a:ln w="12700">
            <a:miter lim="400000"/>
            <a:headEnd/>
            <a:tailEnd/>
          </a:ln>
        </p:spPr>
      </p:pic>
      <p:pic>
        <p:nvPicPr>
          <p:cNvPr id="334" name="image1.png"/>
          <p:cNvPicPr>
            <a:picLocks noChangeAspect="1"/>
          </p:cNvPicPr>
          <p:nvPr/>
        </p:nvPicPr>
        <p:blipFill>
          <a:blip r:embed="rId2"/>
          <a:stretch>
            <a:fillRect/>
          </a:stretch>
        </p:blipFill>
        <p:spPr>
          <a:xfrm>
            <a:off x="4564627" y="2305446"/>
            <a:ext cx="3360474" cy="5991150"/>
          </a:xfrm>
          <a:prstGeom prst="rect">
            <a:avLst/>
          </a:prstGeom>
          <a:ln w="12700">
            <a:miter lim="400000"/>
            <a:headEnd/>
            <a:tailEnd/>
          </a:ln>
        </p:spPr>
      </p:pic>
      <p:pic>
        <p:nvPicPr>
          <p:cNvPr id="335" name="image1.png"/>
          <p:cNvPicPr>
            <a:picLocks noChangeAspect="1"/>
          </p:cNvPicPr>
          <p:nvPr/>
        </p:nvPicPr>
        <p:blipFill>
          <a:blip r:embed="rId2"/>
          <a:stretch>
            <a:fillRect/>
          </a:stretch>
        </p:blipFill>
        <p:spPr>
          <a:xfrm>
            <a:off x="7894711" y="2305446"/>
            <a:ext cx="3360474" cy="5991150"/>
          </a:xfrm>
          <a:prstGeom prst="rect">
            <a:avLst/>
          </a:prstGeom>
          <a:ln w="12700">
            <a:miter lim="400000"/>
            <a:headEnd/>
            <a:tailEnd/>
          </a:ln>
        </p:spPr>
      </p:pic>
      <p:sp>
        <p:nvSpPr>
          <p:cNvPr id="336" name="Shape 336"/>
          <p:cNvSpPr>
            <a:spLocks noGrp="1"/>
          </p:cNvSpPr>
          <p:nvPr>
            <p:ph type="pic" sz="quarter" idx="13"/>
          </p:nvPr>
        </p:nvSpPr>
        <p:spPr>
          <a:xfrm>
            <a:off x="1724155" y="2963313"/>
            <a:ext cx="2296470" cy="4135281"/>
          </a:xfrm>
          <a:prstGeom prst="rect">
            <a:avLst/>
          </a:prstGeom>
        </p:spPr>
        <p:txBody>
          <a:bodyPr lIns="95051" rIns="95051"/>
          <a:lstStyle/>
          <a:p/>
        </p:txBody>
      </p:sp>
      <p:sp>
        <p:nvSpPr>
          <p:cNvPr id="337" name="Shape 337"/>
          <p:cNvSpPr>
            <a:spLocks noGrp="1"/>
          </p:cNvSpPr>
          <p:nvPr>
            <p:ph type="pic" sz="quarter" idx="14"/>
          </p:nvPr>
        </p:nvSpPr>
        <p:spPr>
          <a:xfrm>
            <a:off x="5070385" y="2963313"/>
            <a:ext cx="2296470" cy="4135281"/>
          </a:xfrm>
          <a:prstGeom prst="rect">
            <a:avLst/>
          </a:prstGeom>
        </p:spPr>
        <p:txBody>
          <a:bodyPr lIns="95051" rIns="95051"/>
          <a:lstStyle/>
          <a:p/>
        </p:txBody>
      </p:sp>
      <p:sp>
        <p:nvSpPr>
          <p:cNvPr id="338" name="Shape 338"/>
          <p:cNvSpPr>
            <a:spLocks noGrp="1"/>
          </p:cNvSpPr>
          <p:nvPr>
            <p:ph type="pic" sz="quarter" idx="15"/>
          </p:nvPr>
        </p:nvSpPr>
        <p:spPr>
          <a:xfrm>
            <a:off x="8405243" y="2963313"/>
            <a:ext cx="2296470" cy="4135281"/>
          </a:xfrm>
          <a:prstGeom prst="rect">
            <a:avLst/>
          </a:prstGeom>
        </p:spPr>
        <p:txBody>
          <a:bodyPr lIns="95051" rIns="95051"/>
          <a:lstStyle/>
          <a:p/>
        </p:txBody>
      </p:sp>
      <p:sp>
        <p:nvSpPr>
          <p:cNvPr id="339" name="Shape 339"/>
          <p:cNvSpPr>
            <a:spLocks noGrp="1"/>
          </p:cNvSpPr>
          <p:nvPr>
            <p:ph type="title" hasCustomPrompt="1"/>
          </p:nvPr>
        </p:nvSpPr>
        <p:spPr>
          <a:prstGeom prst="rect">
            <a:avLst/>
          </a:prstGeom>
        </p:spPr>
        <p:txBody>
          <a:bodyPr/>
          <a:lstStyle/>
          <a:p>
            <a:r>
              <a:t>标题文本</a:t>
            </a:r>
          </a:p>
        </p:txBody>
      </p:sp>
      <p:sp>
        <p:nvSpPr>
          <p:cNvPr id="340" name="Shape 340"/>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reserve="1">
  <p:cSld name="36_Title Slide">
    <p:spTree>
      <p:nvGrpSpPr>
        <p:cNvPr id="1" name=""/>
        <p:cNvGrpSpPr/>
        <p:nvPr/>
      </p:nvGrpSpPr>
      <p:grpSpPr>
        <a:xfrm>
          <a:off x="0" y="0"/>
          <a:ext cx="0" cy="0"/>
          <a:chOff x="0" y="0"/>
          <a:chExt cx="0" cy="0"/>
        </a:xfrm>
      </p:grpSpPr>
      <p:pic>
        <p:nvPicPr>
          <p:cNvPr id="347" name="image2.png"/>
          <p:cNvPicPr>
            <a:picLocks noChangeAspect="1"/>
          </p:cNvPicPr>
          <p:nvPr/>
        </p:nvPicPr>
        <p:blipFill>
          <a:blip r:embed="rId2"/>
          <a:stretch>
            <a:fillRect/>
          </a:stretch>
        </p:blipFill>
        <p:spPr>
          <a:xfrm>
            <a:off x="7635358" y="-528444"/>
            <a:ext cx="3361164" cy="5992379"/>
          </a:xfrm>
          <a:prstGeom prst="rect">
            <a:avLst/>
          </a:prstGeom>
          <a:ln w="12700">
            <a:miter lim="400000"/>
            <a:headEnd/>
            <a:tailEnd/>
          </a:ln>
        </p:spPr>
      </p:pic>
      <p:pic>
        <p:nvPicPr>
          <p:cNvPr id="348" name="image1.png"/>
          <p:cNvPicPr>
            <a:picLocks noChangeAspect="1"/>
          </p:cNvPicPr>
          <p:nvPr/>
        </p:nvPicPr>
        <p:blipFill>
          <a:blip r:embed="rId3"/>
          <a:stretch>
            <a:fillRect/>
          </a:stretch>
        </p:blipFill>
        <p:spPr>
          <a:xfrm>
            <a:off x="4564627" y="2305446"/>
            <a:ext cx="3360474" cy="5991150"/>
          </a:xfrm>
          <a:prstGeom prst="rect">
            <a:avLst/>
          </a:prstGeom>
          <a:ln w="12700">
            <a:miter lim="400000"/>
            <a:headEnd/>
            <a:tailEnd/>
          </a:ln>
        </p:spPr>
      </p:pic>
      <p:sp>
        <p:nvSpPr>
          <p:cNvPr id="349" name="Shape 349"/>
          <p:cNvSpPr>
            <a:spLocks noGrp="1"/>
          </p:cNvSpPr>
          <p:nvPr>
            <p:ph type="pic" sz="quarter" idx="13"/>
          </p:nvPr>
        </p:nvSpPr>
        <p:spPr>
          <a:xfrm>
            <a:off x="8142290" y="121877"/>
            <a:ext cx="2296470" cy="4135280"/>
          </a:xfrm>
          <a:prstGeom prst="rect">
            <a:avLst/>
          </a:prstGeom>
        </p:spPr>
        <p:txBody>
          <a:bodyPr lIns="95051" rIns="95051"/>
          <a:lstStyle/>
          <a:p/>
        </p:txBody>
      </p:sp>
      <p:sp>
        <p:nvSpPr>
          <p:cNvPr id="350" name="Shape 350"/>
          <p:cNvSpPr>
            <a:spLocks noGrp="1"/>
          </p:cNvSpPr>
          <p:nvPr>
            <p:ph type="pic" sz="quarter" idx="14"/>
          </p:nvPr>
        </p:nvSpPr>
        <p:spPr>
          <a:xfrm>
            <a:off x="5070385" y="2963313"/>
            <a:ext cx="2296470" cy="4135281"/>
          </a:xfrm>
          <a:prstGeom prst="rect">
            <a:avLst/>
          </a:prstGeom>
        </p:spPr>
        <p:txBody>
          <a:bodyPr lIns="95051" rIns="95051"/>
          <a:lstStyle/>
          <a:p/>
        </p:txBody>
      </p:sp>
      <p:sp>
        <p:nvSpPr>
          <p:cNvPr id="351" name="Shape 351"/>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reserve="1">
  <p:cSld name="38_Title Slide">
    <p:spTree>
      <p:nvGrpSpPr>
        <p:cNvPr id="1" name=""/>
        <p:cNvGrpSpPr/>
        <p:nvPr/>
      </p:nvGrpSpPr>
      <p:grpSpPr>
        <a:xfrm>
          <a:off x="0" y="0"/>
          <a:ext cx="0" cy="0"/>
          <a:chOff x="0" y="0"/>
          <a:chExt cx="0" cy="0"/>
        </a:xfrm>
      </p:grpSpPr>
      <p:pic>
        <p:nvPicPr>
          <p:cNvPr id="358" name="image1.png"/>
          <p:cNvPicPr>
            <a:picLocks noChangeAspect="1"/>
          </p:cNvPicPr>
          <p:nvPr/>
        </p:nvPicPr>
        <p:blipFill>
          <a:blip r:embed="rId2"/>
          <a:stretch>
            <a:fillRect/>
          </a:stretch>
        </p:blipFill>
        <p:spPr>
          <a:xfrm>
            <a:off x="8574994" y="813366"/>
            <a:ext cx="3360474" cy="5991150"/>
          </a:xfrm>
          <a:prstGeom prst="rect">
            <a:avLst/>
          </a:prstGeom>
          <a:ln w="12700">
            <a:miter lim="400000"/>
            <a:headEnd/>
            <a:tailEnd/>
          </a:ln>
        </p:spPr>
      </p:pic>
      <p:sp>
        <p:nvSpPr>
          <p:cNvPr id="359" name="Shape 359"/>
          <p:cNvSpPr>
            <a:spLocks noGrp="1"/>
          </p:cNvSpPr>
          <p:nvPr>
            <p:ph type="pic" sz="quarter" idx="13"/>
          </p:nvPr>
        </p:nvSpPr>
        <p:spPr>
          <a:xfrm>
            <a:off x="9080751" y="1471234"/>
            <a:ext cx="2296470" cy="4135280"/>
          </a:xfrm>
          <a:prstGeom prst="rect">
            <a:avLst/>
          </a:prstGeom>
        </p:spPr>
        <p:txBody>
          <a:bodyPr lIns="95051" rIns="95051"/>
          <a:lstStyle/>
          <a:p/>
        </p:txBody>
      </p:sp>
      <p:sp>
        <p:nvSpPr>
          <p:cNvPr id="360" name="Shape 360"/>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reserve="1">
  <p:cSld name="37_Title Slide">
    <p:spTree>
      <p:nvGrpSpPr>
        <p:cNvPr id="1" name=""/>
        <p:cNvGrpSpPr/>
        <p:nvPr/>
      </p:nvGrpSpPr>
      <p:grpSpPr>
        <a:xfrm>
          <a:off x="0" y="0"/>
          <a:ext cx="0" cy="0"/>
          <a:chOff x="0" y="0"/>
          <a:chExt cx="0" cy="0"/>
        </a:xfrm>
      </p:grpSpPr>
      <p:pic>
        <p:nvPicPr>
          <p:cNvPr id="367" name="image1.png"/>
          <p:cNvPicPr>
            <a:picLocks noChangeAspect="1"/>
          </p:cNvPicPr>
          <p:nvPr/>
        </p:nvPicPr>
        <p:blipFill>
          <a:blip r:embed="rId2"/>
          <a:stretch>
            <a:fillRect/>
          </a:stretch>
        </p:blipFill>
        <p:spPr>
          <a:xfrm rot="20700000">
            <a:off x="5854588" y="2305446"/>
            <a:ext cx="3360474" cy="5991150"/>
          </a:xfrm>
          <a:prstGeom prst="rect">
            <a:avLst/>
          </a:prstGeom>
          <a:ln w="12700">
            <a:miter lim="400000"/>
            <a:headEnd/>
            <a:tailEnd/>
          </a:ln>
        </p:spPr>
      </p:pic>
      <p:sp>
        <p:nvSpPr>
          <p:cNvPr id="368" name="Shape 368"/>
          <p:cNvSpPr>
            <a:spLocks noGrp="1"/>
          </p:cNvSpPr>
          <p:nvPr>
            <p:ph type="pic" sz="quarter" idx="13"/>
          </p:nvPr>
        </p:nvSpPr>
        <p:spPr>
          <a:xfrm rot="20700000">
            <a:off x="6297185" y="2963313"/>
            <a:ext cx="2296469" cy="4135281"/>
          </a:xfrm>
          <a:prstGeom prst="rect">
            <a:avLst/>
          </a:prstGeom>
        </p:spPr>
        <p:txBody>
          <a:bodyPr lIns="95051" rIns="95051"/>
          <a:lstStyle/>
          <a:p/>
        </p:txBody>
      </p:sp>
      <p:pic>
        <p:nvPicPr>
          <p:cNvPr id="369" name="image1.png"/>
          <p:cNvPicPr>
            <a:picLocks noChangeAspect="1"/>
          </p:cNvPicPr>
          <p:nvPr/>
        </p:nvPicPr>
        <p:blipFill>
          <a:blip r:embed="rId2"/>
          <a:stretch>
            <a:fillRect/>
          </a:stretch>
        </p:blipFill>
        <p:spPr>
          <a:xfrm rot="20700000">
            <a:off x="7668193" y="-1677755"/>
            <a:ext cx="3360475" cy="5991150"/>
          </a:xfrm>
          <a:prstGeom prst="rect">
            <a:avLst/>
          </a:prstGeom>
          <a:ln w="12700">
            <a:miter lim="400000"/>
            <a:headEnd/>
            <a:tailEnd/>
          </a:ln>
        </p:spPr>
      </p:pic>
      <p:sp>
        <p:nvSpPr>
          <p:cNvPr id="370" name="Shape 370"/>
          <p:cNvSpPr>
            <a:spLocks noGrp="1"/>
          </p:cNvSpPr>
          <p:nvPr>
            <p:ph type="pic" sz="quarter" idx="14"/>
          </p:nvPr>
        </p:nvSpPr>
        <p:spPr>
          <a:xfrm rot="20700000">
            <a:off x="8110788" y="-1019888"/>
            <a:ext cx="2296470" cy="4135281"/>
          </a:xfrm>
          <a:prstGeom prst="rect">
            <a:avLst/>
          </a:prstGeom>
        </p:spPr>
        <p:txBody>
          <a:bodyPr lIns="95051" rIns="95051"/>
          <a:lstStyle/>
          <a:p/>
        </p:txBody>
      </p:sp>
      <p:pic>
        <p:nvPicPr>
          <p:cNvPr id="371" name="image1.png"/>
          <p:cNvPicPr>
            <a:picLocks noChangeAspect="1"/>
          </p:cNvPicPr>
          <p:nvPr/>
        </p:nvPicPr>
        <p:blipFill>
          <a:blip r:embed="rId2"/>
          <a:stretch>
            <a:fillRect/>
          </a:stretch>
        </p:blipFill>
        <p:spPr>
          <a:xfrm rot="20700000">
            <a:off x="9149730" y="3719677"/>
            <a:ext cx="3360474" cy="5991150"/>
          </a:xfrm>
          <a:prstGeom prst="rect">
            <a:avLst/>
          </a:prstGeom>
          <a:ln w="12700">
            <a:miter lim="400000"/>
            <a:headEnd/>
            <a:tailEnd/>
          </a:ln>
        </p:spPr>
      </p:pic>
      <p:sp>
        <p:nvSpPr>
          <p:cNvPr id="372" name="Shape 372"/>
          <p:cNvSpPr>
            <a:spLocks noGrp="1"/>
          </p:cNvSpPr>
          <p:nvPr>
            <p:ph type="pic" sz="quarter" idx="15"/>
          </p:nvPr>
        </p:nvSpPr>
        <p:spPr>
          <a:xfrm rot="20700000">
            <a:off x="9579553" y="4377544"/>
            <a:ext cx="2296470" cy="4135281"/>
          </a:xfrm>
          <a:prstGeom prst="rect">
            <a:avLst/>
          </a:prstGeom>
        </p:spPr>
        <p:txBody>
          <a:bodyPr lIns="95051" rIns="95051"/>
          <a:lstStyle/>
          <a:p/>
        </p:txBody>
      </p:sp>
      <p:sp>
        <p:nvSpPr>
          <p:cNvPr id="373" name="Shape 373"/>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reserve="1">
  <p:cSld name="39_Title Slide">
    <p:spTree>
      <p:nvGrpSpPr>
        <p:cNvPr id="1" name=""/>
        <p:cNvGrpSpPr/>
        <p:nvPr/>
      </p:nvGrpSpPr>
      <p:grpSpPr>
        <a:xfrm>
          <a:off x="0" y="0"/>
          <a:ext cx="0" cy="0"/>
          <a:chOff x="0" y="0"/>
          <a:chExt cx="0" cy="0"/>
        </a:xfrm>
      </p:grpSpPr>
      <p:pic>
        <p:nvPicPr>
          <p:cNvPr id="380" name="image3.png"/>
          <p:cNvPicPr>
            <a:picLocks noChangeAspect="1"/>
          </p:cNvPicPr>
          <p:nvPr/>
        </p:nvPicPr>
        <p:blipFill>
          <a:blip r:embed="rId2"/>
          <a:stretch>
            <a:fillRect/>
          </a:stretch>
        </p:blipFill>
        <p:spPr>
          <a:xfrm>
            <a:off x="5182867" y="1292119"/>
            <a:ext cx="10396300" cy="5908781"/>
          </a:xfrm>
          <a:prstGeom prst="rect">
            <a:avLst/>
          </a:prstGeom>
          <a:ln w="12700">
            <a:miter lim="400000"/>
            <a:headEnd/>
            <a:tailEnd/>
          </a:ln>
        </p:spPr>
      </p:pic>
      <p:sp>
        <p:nvSpPr>
          <p:cNvPr id="381" name="Shape 381"/>
          <p:cNvSpPr>
            <a:spLocks noGrp="1"/>
          </p:cNvSpPr>
          <p:nvPr>
            <p:ph type="pic" sz="half" idx="13"/>
          </p:nvPr>
        </p:nvSpPr>
        <p:spPr>
          <a:xfrm>
            <a:off x="7164972" y="1588584"/>
            <a:ext cx="6526470" cy="4146767"/>
          </a:xfrm>
          <a:prstGeom prst="rect">
            <a:avLst/>
          </a:prstGeom>
        </p:spPr>
        <p:txBody>
          <a:bodyPr lIns="95051" rIns="95051"/>
          <a:lstStyle/>
          <a:p/>
        </p:txBody>
      </p:sp>
      <p:sp>
        <p:nvSpPr>
          <p:cNvPr id="382" name="Shape 382"/>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reserve="1">
  <p:cSld name="40_Title Slide">
    <p:spTree>
      <p:nvGrpSpPr>
        <p:cNvPr id="1" name=""/>
        <p:cNvGrpSpPr/>
        <p:nvPr/>
      </p:nvGrpSpPr>
      <p:grpSpPr>
        <a:xfrm>
          <a:off x="0" y="0"/>
          <a:ext cx="0" cy="0"/>
          <a:chOff x="0" y="0"/>
          <a:chExt cx="0" cy="0"/>
        </a:xfrm>
      </p:grpSpPr>
      <p:pic>
        <p:nvPicPr>
          <p:cNvPr id="389" name="image4.png"/>
          <p:cNvPicPr>
            <a:picLocks noChangeAspect="1"/>
          </p:cNvPicPr>
          <p:nvPr/>
        </p:nvPicPr>
        <p:blipFill>
          <a:blip r:embed="rId2"/>
          <a:stretch>
            <a:fillRect/>
          </a:stretch>
        </p:blipFill>
        <p:spPr>
          <a:xfrm>
            <a:off x="6035488" y="719413"/>
            <a:ext cx="7217266" cy="6720841"/>
          </a:xfrm>
          <a:prstGeom prst="rect">
            <a:avLst/>
          </a:prstGeom>
          <a:ln w="12700">
            <a:miter lim="400000"/>
            <a:headEnd/>
            <a:tailEnd/>
          </a:ln>
        </p:spPr>
      </p:pic>
      <p:sp>
        <p:nvSpPr>
          <p:cNvPr id="390" name="Shape 390"/>
          <p:cNvSpPr>
            <a:spLocks noGrp="1"/>
          </p:cNvSpPr>
          <p:nvPr>
            <p:ph type="pic" sz="half" idx="13"/>
          </p:nvPr>
        </p:nvSpPr>
        <p:spPr>
          <a:xfrm>
            <a:off x="6500836" y="1147445"/>
            <a:ext cx="6283805" cy="3847773"/>
          </a:xfrm>
          <a:prstGeom prst="rect">
            <a:avLst/>
          </a:prstGeom>
        </p:spPr>
        <p:txBody>
          <a:bodyPr lIns="95051" rIns="95051"/>
          <a:lstStyle/>
          <a:p/>
        </p:txBody>
      </p:sp>
      <p:sp>
        <p:nvSpPr>
          <p:cNvPr id="391" name="Shape 391"/>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reserve="1">
  <p:cSld name="41_Title Slide">
    <p:spTree>
      <p:nvGrpSpPr>
        <p:cNvPr id="1" name=""/>
        <p:cNvGrpSpPr/>
        <p:nvPr/>
      </p:nvGrpSpPr>
      <p:grpSpPr>
        <a:xfrm>
          <a:off x="0" y="0"/>
          <a:ext cx="0" cy="0"/>
          <a:chOff x="0" y="0"/>
          <a:chExt cx="0" cy="0"/>
        </a:xfrm>
      </p:grpSpPr>
      <p:pic>
        <p:nvPicPr>
          <p:cNvPr id="398" name="image5.png"/>
          <p:cNvPicPr>
            <a:picLocks noChangeAspect="1"/>
          </p:cNvPicPr>
          <p:nvPr/>
        </p:nvPicPr>
        <p:blipFill>
          <a:blip r:embed="rId2"/>
          <a:stretch>
            <a:fillRect/>
          </a:stretch>
        </p:blipFill>
        <p:spPr>
          <a:xfrm>
            <a:off x="8923661" y="-499837"/>
            <a:ext cx="4316511" cy="5971828"/>
          </a:xfrm>
          <a:prstGeom prst="rect">
            <a:avLst/>
          </a:prstGeom>
          <a:ln w="12700">
            <a:miter lim="400000"/>
            <a:headEnd/>
            <a:tailEnd/>
          </a:ln>
        </p:spPr>
      </p:pic>
      <p:pic>
        <p:nvPicPr>
          <p:cNvPr id="399" name="image5.png"/>
          <p:cNvPicPr>
            <a:picLocks noChangeAspect="1"/>
          </p:cNvPicPr>
          <p:nvPr/>
        </p:nvPicPr>
        <p:blipFill>
          <a:blip r:embed="rId2"/>
          <a:stretch>
            <a:fillRect/>
          </a:stretch>
        </p:blipFill>
        <p:spPr>
          <a:xfrm>
            <a:off x="4942858" y="2289702"/>
            <a:ext cx="4316511" cy="5971828"/>
          </a:xfrm>
          <a:prstGeom prst="rect">
            <a:avLst/>
          </a:prstGeom>
          <a:ln w="12700">
            <a:miter lim="400000"/>
            <a:headEnd/>
            <a:tailEnd/>
          </a:ln>
        </p:spPr>
      </p:pic>
      <p:sp>
        <p:nvSpPr>
          <p:cNvPr id="400" name="Shape 400"/>
          <p:cNvSpPr>
            <a:spLocks noGrp="1"/>
          </p:cNvSpPr>
          <p:nvPr>
            <p:ph type="pic" sz="quarter" idx="13"/>
          </p:nvPr>
        </p:nvSpPr>
        <p:spPr>
          <a:xfrm>
            <a:off x="5402455" y="2782247"/>
            <a:ext cx="3397362" cy="4574351"/>
          </a:xfrm>
          <a:prstGeom prst="rect">
            <a:avLst/>
          </a:prstGeom>
        </p:spPr>
        <p:txBody>
          <a:bodyPr lIns="95051" rIns="95051"/>
          <a:lstStyle/>
          <a:p/>
        </p:txBody>
      </p:sp>
      <p:sp>
        <p:nvSpPr>
          <p:cNvPr id="401" name="Shape 401"/>
          <p:cNvSpPr>
            <a:spLocks noGrp="1"/>
          </p:cNvSpPr>
          <p:nvPr>
            <p:ph type="pic" sz="quarter" idx="14"/>
          </p:nvPr>
        </p:nvSpPr>
        <p:spPr>
          <a:xfrm>
            <a:off x="9412822" y="-10448"/>
            <a:ext cx="3397362" cy="4574351"/>
          </a:xfrm>
          <a:prstGeom prst="rect">
            <a:avLst/>
          </a:prstGeom>
        </p:spPr>
        <p:txBody>
          <a:bodyPr lIns="95051" rIns="95051"/>
          <a:lstStyle/>
          <a:p/>
        </p:txBody>
      </p:sp>
      <p:sp>
        <p:nvSpPr>
          <p:cNvPr id="402" name="Shape 402"/>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reserve="1">
  <p:cSld name="42_Title Slide">
    <p:spTree>
      <p:nvGrpSpPr>
        <p:cNvPr id="1" name=""/>
        <p:cNvGrpSpPr/>
        <p:nvPr/>
      </p:nvGrpSpPr>
      <p:grpSpPr>
        <a:xfrm>
          <a:off x="0" y="0"/>
          <a:ext cx="0" cy="0"/>
          <a:chOff x="0" y="0"/>
          <a:chExt cx="0" cy="0"/>
        </a:xfrm>
      </p:grpSpPr>
      <p:pic>
        <p:nvPicPr>
          <p:cNvPr id="409" name="image5.png"/>
          <p:cNvPicPr>
            <a:picLocks noChangeAspect="1"/>
          </p:cNvPicPr>
          <p:nvPr/>
        </p:nvPicPr>
        <p:blipFill>
          <a:blip r:embed="rId2"/>
          <a:stretch>
            <a:fillRect/>
          </a:stretch>
        </p:blipFill>
        <p:spPr>
          <a:xfrm>
            <a:off x="4176544" y="836544"/>
            <a:ext cx="4316511" cy="5971829"/>
          </a:xfrm>
          <a:prstGeom prst="rect">
            <a:avLst/>
          </a:prstGeom>
          <a:ln w="12700">
            <a:miter lim="400000"/>
            <a:headEnd/>
            <a:tailEnd/>
          </a:ln>
        </p:spPr>
      </p:pic>
      <p:sp>
        <p:nvSpPr>
          <p:cNvPr id="410" name="Shape 410"/>
          <p:cNvSpPr>
            <a:spLocks noGrp="1"/>
          </p:cNvSpPr>
          <p:nvPr>
            <p:ph type="pic" sz="quarter" idx="13"/>
          </p:nvPr>
        </p:nvSpPr>
        <p:spPr>
          <a:xfrm>
            <a:off x="4636144" y="1329091"/>
            <a:ext cx="3397362" cy="4574351"/>
          </a:xfrm>
          <a:prstGeom prst="rect">
            <a:avLst/>
          </a:prstGeom>
        </p:spPr>
        <p:txBody>
          <a:bodyPr lIns="95051" rIns="95051"/>
          <a:lstStyle/>
          <a:p/>
        </p:txBody>
      </p:sp>
      <p:sp>
        <p:nvSpPr>
          <p:cNvPr id="411" name="Shape 411"/>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5_Title Slide">
    <p:spTree>
      <p:nvGrpSpPr>
        <p:cNvPr id="1" name=""/>
        <p:cNvGrpSpPr/>
        <p:nvPr/>
      </p:nvGrpSpPr>
      <p:grpSpPr>
        <a:xfrm>
          <a:off x="0" y="0"/>
          <a:ext cx="0" cy="0"/>
          <a:chOff x="0" y="0"/>
          <a:chExt cx="0" cy="0"/>
        </a:xfrm>
      </p:grpSpPr>
      <p:sp>
        <p:nvSpPr>
          <p:cNvPr id="83" name="Shape 83"/>
          <p:cNvSpPr>
            <a:spLocks noGrp="1"/>
          </p:cNvSpPr>
          <p:nvPr>
            <p:ph type="pic" sz="half" idx="13"/>
          </p:nvPr>
        </p:nvSpPr>
        <p:spPr>
          <a:xfrm>
            <a:off x="1197882" y="790848"/>
            <a:ext cx="4725594" cy="5363325"/>
          </a:xfrm>
          <a:prstGeom prst="rect">
            <a:avLst/>
          </a:prstGeom>
        </p:spPr>
        <p:txBody>
          <a:bodyPr lIns="95051" rIns="95051"/>
          <a:lstStyle/>
          <a:p/>
        </p:txBody>
      </p:sp>
      <p:sp>
        <p:nvSpPr>
          <p:cNvPr id="84" name="Shape 84"/>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 preserve="1">
  <p:cSld name="43_Title Slide">
    <p:spTree>
      <p:nvGrpSpPr>
        <p:cNvPr id="1" name=""/>
        <p:cNvGrpSpPr/>
        <p:nvPr/>
      </p:nvGrpSpPr>
      <p:grpSpPr>
        <a:xfrm>
          <a:off x="0" y="0"/>
          <a:ext cx="0" cy="0"/>
          <a:chOff x="0" y="0"/>
          <a:chExt cx="0" cy="0"/>
        </a:xfrm>
      </p:grpSpPr>
      <p:pic>
        <p:nvPicPr>
          <p:cNvPr id="418" name="image6.png"/>
          <p:cNvPicPr>
            <a:picLocks noChangeAspect="1"/>
          </p:cNvPicPr>
          <p:nvPr/>
        </p:nvPicPr>
        <p:blipFill>
          <a:blip r:embed="rId2"/>
          <a:stretch>
            <a:fillRect/>
          </a:stretch>
        </p:blipFill>
        <p:spPr>
          <a:xfrm>
            <a:off x="2854118" y="2070705"/>
            <a:ext cx="6893342" cy="5001446"/>
          </a:xfrm>
          <a:prstGeom prst="rect">
            <a:avLst/>
          </a:prstGeom>
          <a:ln w="12700">
            <a:miter lim="400000"/>
            <a:headEnd/>
            <a:tailEnd/>
          </a:ln>
        </p:spPr>
      </p:pic>
      <p:sp>
        <p:nvSpPr>
          <p:cNvPr id="419" name="Shape 419"/>
          <p:cNvSpPr>
            <a:spLocks noGrp="1"/>
          </p:cNvSpPr>
          <p:nvPr>
            <p:ph type="pic" sz="half" idx="13"/>
          </p:nvPr>
        </p:nvSpPr>
        <p:spPr>
          <a:xfrm>
            <a:off x="3703796" y="2375077"/>
            <a:ext cx="5159881" cy="3891654"/>
          </a:xfrm>
          <a:prstGeom prst="rect">
            <a:avLst/>
          </a:prstGeom>
        </p:spPr>
        <p:txBody>
          <a:bodyPr lIns="95051" rIns="95051"/>
          <a:lstStyle/>
          <a:p/>
        </p:txBody>
      </p:sp>
      <p:sp>
        <p:nvSpPr>
          <p:cNvPr id="420" name="Shape 420"/>
          <p:cNvSpPr>
            <a:spLocks noGrp="1"/>
          </p:cNvSpPr>
          <p:nvPr>
            <p:ph type="title" hasCustomPrompt="1"/>
          </p:nvPr>
        </p:nvSpPr>
        <p:spPr>
          <a:prstGeom prst="rect">
            <a:avLst/>
          </a:prstGeom>
        </p:spPr>
        <p:txBody>
          <a:bodyPr/>
          <a:lstStyle/>
          <a:p>
            <a:r>
              <a:t>标题文本</a:t>
            </a:r>
          </a:p>
        </p:txBody>
      </p:sp>
      <p:sp>
        <p:nvSpPr>
          <p:cNvPr id="421" name="Shape 421"/>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91" name="Shape 91"/>
          <p:cNvSpPr>
            <a:spLocks noGrp="1"/>
          </p:cNvSpPr>
          <p:nvPr>
            <p:ph type="pic" idx="13"/>
          </p:nvPr>
        </p:nvSpPr>
        <p:spPr>
          <a:xfrm>
            <a:off x="-2" y="-12975"/>
            <a:ext cx="5593858" cy="7213877"/>
          </a:xfrm>
          <a:prstGeom prst="rect">
            <a:avLst/>
          </a:prstGeom>
        </p:spPr>
        <p:txBody>
          <a:bodyPr lIns="95051" rIns="95051"/>
          <a:lstStyle/>
          <a:p/>
        </p:txBody>
      </p:sp>
      <p:sp>
        <p:nvSpPr>
          <p:cNvPr id="92" name="Shape 92"/>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6_Title Slide">
    <p:spTree>
      <p:nvGrpSpPr>
        <p:cNvPr id="1" name=""/>
        <p:cNvGrpSpPr/>
        <p:nvPr/>
      </p:nvGrpSpPr>
      <p:grpSpPr>
        <a:xfrm>
          <a:off x="0" y="0"/>
          <a:ext cx="0" cy="0"/>
          <a:chOff x="0" y="0"/>
          <a:chExt cx="0" cy="0"/>
        </a:xfrm>
      </p:grpSpPr>
      <p:sp>
        <p:nvSpPr>
          <p:cNvPr id="99" name="Shape 99"/>
          <p:cNvSpPr>
            <a:spLocks noGrp="1"/>
          </p:cNvSpPr>
          <p:nvPr>
            <p:ph type="pic" idx="13"/>
          </p:nvPr>
        </p:nvSpPr>
        <p:spPr>
          <a:xfrm>
            <a:off x="-2" y="-12975"/>
            <a:ext cx="9336014" cy="7213877"/>
          </a:xfrm>
          <a:prstGeom prst="rect">
            <a:avLst/>
          </a:prstGeom>
        </p:spPr>
        <p:txBody>
          <a:bodyPr lIns="95051" rIns="95051"/>
          <a:lstStyle/>
          <a:p/>
        </p:txBody>
      </p:sp>
      <p:sp>
        <p:nvSpPr>
          <p:cNvPr id="100" name="Shape 100"/>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115" name="Shape 115"/>
          <p:cNvSpPr>
            <a:spLocks noGrp="1"/>
          </p:cNvSpPr>
          <p:nvPr>
            <p:ph type="pic" idx="13"/>
          </p:nvPr>
        </p:nvSpPr>
        <p:spPr>
          <a:xfrm>
            <a:off x="-1" y="-12976"/>
            <a:ext cx="12601577" cy="7213876"/>
          </a:xfrm>
          <a:prstGeom prst="rect">
            <a:avLst/>
          </a:prstGeom>
        </p:spPr>
        <p:txBody>
          <a:bodyPr lIns="95051" rIns="95051"/>
          <a:lstStyle/>
          <a:p/>
        </p:txBody>
      </p:sp>
      <p:sp>
        <p:nvSpPr>
          <p:cNvPr id="116" name="Shape 116"/>
          <p:cNvSpPr>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5" Type="http://schemas.openxmlformats.org/officeDocument/2006/relationships/theme" Target="../theme/theme2.xml"/><Relationship Id="rId44" Type="http://schemas.openxmlformats.org/officeDocument/2006/relationships/slideLayout" Target="../slideLayouts/slideLayout60.xml"/><Relationship Id="rId43" Type="http://schemas.openxmlformats.org/officeDocument/2006/relationships/slideLayout" Target="../slideLayouts/slideLayout59.xml"/><Relationship Id="rId42" Type="http://schemas.openxmlformats.org/officeDocument/2006/relationships/slideLayout" Target="../slideLayouts/slideLayout58.xml"/><Relationship Id="rId41" Type="http://schemas.openxmlformats.org/officeDocument/2006/relationships/slideLayout" Target="../slideLayouts/slideLayout57.xml"/><Relationship Id="rId40" Type="http://schemas.openxmlformats.org/officeDocument/2006/relationships/slideLayout" Target="../slideLayouts/slideLayout56.xml"/><Relationship Id="rId4" Type="http://schemas.openxmlformats.org/officeDocument/2006/relationships/slideLayout" Target="../slideLayouts/slideLayout20.xml"/><Relationship Id="rId39" Type="http://schemas.openxmlformats.org/officeDocument/2006/relationships/slideLayout" Target="../slideLayouts/slideLayout55.xml"/><Relationship Id="rId38" Type="http://schemas.openxmlformats.org/officeDocument/2006/relationships/slideLayout" Target="../slideLayouts/slideLayout54.xml"/><Relationship Id="rId37" Type="http://schemas.openxmlformats.org/officeDocument/2006/relationships/slideLayout" Target="../slideLayouts/slideLayout53.xml"/><Relationship Id="rId36" Type="http://schemas.openxmlformats.org/officeDocument/2006/relationships/slideLayout" Target="../slideLayouts/slideLayout52.xml"/><Relationship Id="rId35" Type="http://schemas.openxmlformats.org/officeDocument/2006/relationships/slideLayout" Target="../slideLayouts/slideLayout51.xml"/><Relationship Id="rId34" Type="http://schemas.openxmlformats.org/officeDocument/2006/relationships/slideLayout" Target="../slideLayouts/slideLayout50.xml"/><Relationship Id="rId33" Type="http://schemas.openxmlformats.org/officeDocument/2006/relationships/slideLayout" Target="../slideLayouts/slideLayout49.xml"/><Relationship Id="rId32" Type="http://schemas.openxmlformats.org/officeDocument/2006/relationships/slideLayout" Target="../slideLayouts/slideLayout48.xml"/><Relationship Id="rId31" Type="http://schemas.openxmlformats.org/officeDocument/2006/relationships/slideLayout" Target="../slideLayouts/slideLayout47.xml"/><Relationship Id="rId30" Type="http://schemas.openxmlformats.org/officeDocument/2006/relationships/slideLayout" Target="../slideLayouts/slideLayout46.xml"/><Relationship Id="rId3" Type="http://schemas.openxmlformats.org/officeDocument/2006/relationships/slideLayout" Target="../slideLayouts/slideLayout19.xml"/><Relationship Id="rId29" Type="http://schemas.openxmlformats.org/officeDocument/2006/relationships/slideLayout" Target="../slideLayouts/slideLayout45.xml"/><Relationship Id="rId28" Type="http://schemas.openxmlformats.org/officeDocument/2006/relationships/slideLayout" Target="../slideLayouts/slideLayout44.xml"/><Relationship Id="rId27" Type="http://schemas.openxmlformats.org/officeDocument/2006/relationships/slideLayout" Target="../slideLayouts/slideLayout43.xml"/><Relationship Id="rId26" Type="http://schemas.openxmlformats.org/officeDocument/2006/relationships/slideLayout" Target="../slideLayouts/slideLayout42.xml"/><Relationship Id="rId25" Type="http://schemas.openxmlformats.org/officeDocument/2006/relationships/slideLayout" Target="../slideLayouts/slideLayout41.xml"/><Relationship Id="rId24" Type="http://schemas.openxmlformats.org/officeDocument/2006/relationships/slideLayout" Target="../slideLayouts/slideLayout40.xml"/><Relationship Id="rId23" Type="http://schemas.openxmlformats.org/officeDocument/2006/relationships/slideLayout" Target="../slideLayouts/slideLayout39.xml"/><Relationship Id="rId22" Type="http://schemas.openxmlformats.org/officeDocument/2006/relationships/slideLayout" Target="../slideLayouts/slideLayout38.xml"/><Relationship Id="rId21" Type="http://schemas.openxmlformats.org/officeDocument/2006/relationships/slideLayout" Target="../slideLayouts/slideLayout37.xml"/><Relationship Id="rId20" Type="http://schemas.openxmlformats.org/officeDocument/2006/relationships/slideLayout" Target="../slideLayouts/slideLayout36.xml"/><Relationship Id="rId2" Type="http://schemas.openxmlformats.org/officeDocument/2006/relationships/slideLayout" Target="../slideLayouts/slideLayout18.xml"/><Relationship Id="rId19" Type="http://schemas.openxmlformats.org/officeDocument/2006/relationships/slideLayout" Target="../slideLayouts/slideLayout35.xml"/><Relationship Id="rId18" Type="http://schemas.openxmlformats.org/officeDocument/2006/relationships/slideLayout" Target="../slideLayouts/slideLayout34.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B2D3A"/>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66359" y="1006162"/>
            <a:ext cx="10868858" cy="654587"/>
          </a:xfrm>
          <a:prstGeom prst="rect">
            <a:avLst/>
          </a:prstGeom>
          <a:ln w="12700">
            <a:miter lim="400000"/>
          </a:ln>
        </p:spPr>
        <p:txBody>
          <a:bodyPr lIns="47525" tIns="47526" rIns="47525" bIns="47526">
            <a:normAutofit/>
          </a:bodyPr>
          <a:lstStyle/>
          <a:p>
            <a:r>
              <a:rPr dirty="0" err="1"/>
              <a:t>标题文本</a:t>
            </a:r>
            <a:endParaRPr dirty="0"/>
          </a:p>
        </p:txBody>
      </p:sp>
      <p:sp>
        <p:nvSpPr>
          <p:cNvPr id="3" name="Shape 3"/>
          <p:cNvSpPr>
            <a:spLocks noGrp="1"/>
          </p:cNvSpPr>
          <p:nvPr>
            <p:ph type="body" idx="1"/>
          </p:nvPr>
        </p:nvSpPr>
        <p:spPr>
          <a:xfrm>
            <a:off x="630079" y="1680210"/>
            <a:ext cx="11341418" cy="5520690"/>
          </a:xfrm>
          <a:prstGeom prst="rect">
            <a:avLst/>
          </a:prstGeom>
          <a:ln w="12700">
            <a:miter lim="400000"/>
          </a:ln>
        </p:spPr>
        <p:txBody>
          <a:bodyPr lIns="47525" tIns="47526" rIns="47525" bIns="47526"/>
          <a:lstStyle/>
          <a:p>
            <a:r>
              <a:rPr dirty="0" err="1"/>
              <a:t>正文级别</a:t>
            </a:r>
            <a:r>
              <a:rPr dirty="0"/>
              <a:t> 1</a:t>
            </a:r>
            <a:endParaRPr dirty="0"/>
          </a:p>
          <a:p>
            <a:pPr lvl="1"/>
            <a:r>
              <a:rPr dirty="0" err="1"/>
              <a:t>正文级别</a:t>
            </a:r>
            <a:r>
              <a:rPr dirty="0"/>
              <a:t> 2</a:t>
            </a:r>
            <a:endParaRPr dirty="0"/>
          </a:p>
          <a:p>
            <a:pPr lvl="2"/>
            <a:r>
              <a:rPr dirty="0" err="1"/>
              <a:t>正文级别</a:t>
            </a:r>
            <a:r>
              <a:rPr dirty="0"/>
              <a:t> 3</a:t>
            </a:r>
            <a:endParaRPr dirty="0"/>
          </a:p>
          <a:p>
            <a:pPr lvl="3"/>
            <a:r>
              <a:rPr dirty="0" err="1"/>
              <a:t>正文级别</a:t>
            </a:r>
            <a:r>
              <a:rPr dirty="0"/>
              <a:t> 4</a:t>
            </a:r>
            <a:endParaRPr dirty="0"/>
          </a:p>
          <a:p>
            <a:pPr lvl="4"/>
            <a:r>
              <a:rPr dirty="0" err="1"/>
              <a:t>正文级别</a:t>
            </a:r>
            <a:r>
              <a:rPr dirty="0"/>
              <a:t> 5</a:t>
            </a:r>
            <a:endParaRPr dirty="0"/>
          </a:p>
        </p:txBody>
      </p:sp>
      <p:sp>
        <p:nvSpPr>
          <p:cNvPr id="4" name="Shape 4"/>
          <p:cNvSpPr>
            <a:spLocks noGrp="1"/>
          </p:cNvSpPr>
          <p:nvPr>
            <p:ph type="sldNum" sz="quarter" idx="2"/>
          </p:nvPr>
        </p:nvSpPr>
        <p:spPr>
          <a:xfrm>
            <a:off x="8731570" y="6533846"/>
            <a:ext cx="299560" cy="280646"/>
          </a:xfrm>
          <a:prstGeom prst="rect">
            <a:avLst/>
          </a:prstGeom>
          <a:ln w="12700">
            <a:miter lim="400000"/>
          </a:ln>
        </p:spPr>
        <p:txBody>
          <a:bodyPr wrap="none" lIns="47525" tIns="47526" rIns="47525" bIns="47526" anchor="ctr">
            <a:spAutoFit/>
          </a:bodyPr>
          <a:lstStyle>
            <a:lvl1pPr algn="r">
              <a:defRPr sz="1200">
                <a:latin typeface="微软雅黑" panose="020B0503020204020204" pitchFamily="34" charset="-122"/>
              </a:defRPr>
            </a:lvl1pPr>
          </a:lstStyle>
          <a:p>
            <a:fld id="{86CB4B4D-7CA3-9044-876B-883B54F8677D}" type="slidenum">
              <a:rPr lang="en-US" altLang="zh-CN" smtClean="0"/>
            </a:fld>
            <a:endParaRPr lang="en-US" altLang="zh-CN"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微软雅黑" panose="020B0503020204020204" pitchFamily="34" charset="-122"/>
          <a:ea typeface="+mn-ea"/>
          <a:cs typeface="+mn-cs"/>
          <a:sym typeface="Helvetica"/>
        </a:defRPr>
      </a:lvl1pPr>
      <a:lvl2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2pPr>
      <a:lvl3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3pPr>
      <a:lvl4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4pPr>
      <a:lvl5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5pPr>
      <a:lvl6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6pPr>
      <a:lvl7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7pPr>
      <a:lvl8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8pPr>
      <a:lvl9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9pPr>
    </p:titleStyle>
    <p:bodyStyle>
      <a:lvl1pPr marL="237490" marR="0" indent="-237490" algn="l" defTabSz="950595" rtl="0" latinLnBrk="0">
        <a:lnSpc>
          <a:spcPct val="90000"/>
        </a:lnSpc>
        <a:spcBef>
          <a:spcPts val="1040"/>
        </a:spcBef>
        <a:spcAft>
          <a:spcPts val="0"/>
        </a:spcAft>
        <a:buClrTx/>
        <a:buSzPct val="100000"/>
        <a:buFont typeface="Arial" panose="020B0604020202020204"/>
        <a:buChar char="•"/>
        <a:defRPr sz="2900" b="0" i="0" u="none" strike="noStrike" cap="none" spc="0" baseline="0">
          <a:ln>
            <a:noFill/>
          </a:ln>
          <a:solidFill>
            <a:srgbClr val="E5D4C2"/>
          </a:solidFill>
          <a:uFillTx/>
          <a:latin typeface="微软雅黑" panose="020B0503020204020204" pitchFamily="34" charset="-122"/>
          <a:ea typeface="+mj-ea"/>
          <a:cs typeface="+mj-cs"/>
          <a:sym typeface="Calibri" panose="020F0502020204030204"/>
        </a:defRPr>
      </a:lvl1pPr>
      <a:lvl2pPr marL="752475" marR="0" indent="-277495" algn="l" defTabSz="950595" rtl="0" latinLnBrk="0">
        <a:lnSpc>
          <a:spcPct val="90000"/>
        </a:lnSpc>
        <a:spcBef>
          <a:spcPts val="1040"/>
        </a:spcBef>
        <a:spcAft>
          <a:spcPts val="0"/>
        </a:spcAft>
        <a:buClrTx/>
        <a:buSzPct val="100000"/>
        <a:buFont typeface="Arial" panose="020B0604020202020204"/>
        <a:buChar char="•"/>
        <a:defRPr sz="2900" b="0" i="0" u="none" strike="noStrike" cap="none" spc="0" baseline="0">
          <a:ln>
            <a:noFill/>
          </a:ln>
          <a:solidFill>
            <a:srgbClr val="E5D4C2"/>
          </a:solidFill>
          <a:uFillTx/>
          <a:latin typeface="微软雅黑" panose="020B0503020204020204" pitchFamily="34" charset="-122"/>
          <a:ea typeface="+mj-ea"/>
          <a:cs typeface="+mj-cs"/>
          <a:sym typeface="Calibri" panose="020F0502020204030204"/>
        </a:defRPr>
      </a:lvl2pPr>
      <a:lvl3pPr marL="1283335" marR="0" indent="-332740" algn="l" defTabSz="950595" rtl="0" latinLnBrk="0">
        <a:lnSpc>
          <a:spcPct val="90000"/>
        </a:lnSpc>
        <a:spcBef>
          <a:spcPts val="1040"/>
        </a:spcBef>
        <a:spcAft>
          <a:spcPts val="0"/>
        </a:spcAft>
        <a:buClrTx/>
        <a:buSzPct val="100000"/>
        <a:buFont typeface="Arial" panose="020B0604020202020204"/>
        <a:buChar char="•"/>
        <a:defRPr sz="2900" b="0" i="0" u="none" strike="noStrike" cap="none" spc="0" baseline="0">
          <a:ln>
            <a:noFill/>
          </a:ln>
          <a:solidFill>
            <a:srgbClr val="E5D4C2"/>
          </a:solidFill>
          <a:uFillTx/>
          <a:latin typeface="微软雅黑" panose="020B0503020204020204" pitchFamily="34" charset="-122"/>
          <a:ea typeface="+mj-ea"/>
          <a:cs typeface="+mj-cs"/>
          <a:sym typeface="Calibri" panose="020F0502020204030204"/>
        </a:defRPr>
      </a:lvl3pPr>
      <a:lvl4pPr marL="1795145" marR="0" indent="-369570" algn="l" defTabSz="950595" rtl="0" latinLnBrk="0">
        <a:lnSpc>
          <a:spcPct val="90000"/>
        </a:lnSpc>
        <a:spcBef>
          <a:spcPts val="1040"/>
        </a:spcBef>
        <a:spcAft>
          <a:spcPts val="0"/>
        </a:spcAft>
        <a:buClrTx/>
        <a:buSzPct val="100000"/>
        <a:buFont typeface="Arial" panose="020B0604020202020204"/>
        <a:buChar char="•"/>
        <a:defRPr sz="2900" b="0" i="0" u="none" strike="noStrike" cap="none" spc="0" baseline="0">
          <a:ln>
            <a:noFill/>
          </a:ln>
          <a:solidFill>
            <a:srgbClr val="E5D4C2"/>
          </a:solidFill>
          <a:uFillTx/>
          <a:latin typeface="微软雅黑" panose="020B0503020204020204" pitchFamily="34" charset="-122"/>
          <a:ea typeface="+mj-ea"/>
          <a:cs typeface="+mj-cs"/>
          <a:sym typeface="Calibri" panose="020F0502020204030204"/>
        </a:defRPr>
      </a:lvl4pPr>
      <a:lvl5pPr marL="2270760" marR="0" indent="-369570" algn="l" defTabSz="950595" rtl="0" latinLnBrk="0">
        <a:lnSpc>
          <a:spcPct val="90000"/>
        </a:lnSpc>
        <a:spcBef>
          <a:spcPts val="1040"/>
        </a:spcBef>
        <a:spcAft>
          <a:spcPts val="0"/>
        </a:spcAft>
        <a:buClrTx/>
        <a:buSzPct val="100000"/>
        <a:buFont typeface="Arial" panose="020B0604020202020204"/>
        <a:buChar char="•"/>
        <a:defRPr sz="2900" b="0" i="0" u="none" strike="noStrike" cap="none" spc="0" baseline="0">
          <a:ln>
            <a:noFill/>
          </a:ln>
          <a:solidFill>
            <a:srgbClr val="E5D4C2"/>
          </a:solidFill>
          <a:uFillTx/>
          <a:latin typeface="微软雅黑" panose="020B0503020204020204" pitchFamily="34" charset="-122"/>
          <a:ea typeface="+mj-ea"/>
          <a:cs typeface="+mj-cs"/>
          <a:sym typeface="Calibri" panose="020F0502020204030204"/>
        </a:defRPr>
      </a:lvl5pPr>
      <a:lvl6pPr marL="2745740" marR="0" indent="-369570" algn="l" defTabSz="950595" rtl="0" latinLnBrk="0">
        <a:lnSpc>
          <a:spcPct val="90000"/>
        </a:lnSpc>
        <a:spcBef>
          <a:spcPts val="1040"/>
        </a:spcBef>
        <a:spcAft>
          <a:spcPts val="0"/>
        </a:spcAft>
        <a:buClrTx/>
        <a:buSzPct val="100000"/>
        <a:buFont typeface="Arial" panose="020B0604020202020204"/>
        <a:buChar char="•"/>
        <a:defRPr sz="2900" b="0" i="0" u="none" strike="noStrike" cap="none" spc="0" baseline="0">
          <a:ln>
            <a:noFill/>
          </a:ln>
          <a:solidFill>
            <a:srgbClr val="E5D4C2"/>
          </a:solidFill>
          <a:uFillTx/>
          <a:latin typeface="+mj-lt"/>
          <a:ea typeface="+mj-ea"/>
          <a:cs typeface="+mj-cs"/>
          <a:sym typeface="Calibri" panose="020F0502020204030204"/>
        </a:defRPr>
      </a:lvl6pPr>
      <a:lvl7pPr marL="3221355" marR="0" indent="-369570" algn="l" defTabSz="950595" rtl="0" latinLnBrk="0">
        <a:lnSpc>
          <a:spcPct val="90000"/>
        </a:lnSpc>
        <a:spcBef>
          <a:spcPts val="1040"/>
        </a:spcBef>
        <a:spcAft>
          <a:spcPts val="0"/>
        </a:spcAft>
        <a:buClrTx/>
        <a:buSzPct val="100000"/>
        <a:buFont typeface="Arial" panose="020B0604020202020204"/>
        <a:buChar char="•"/>
        <a:defRPr sz="2900" b="0" i="0" u="none" strike="noStrike" cap="none" spc="0" baseline="0">
          <a:ln>
            <a:noFill/>
          </a:ln>
          <a:solidFill>
            <a:srgbClr val="E5D4C2"/>
          </a:solidFill>
          <a:uFillTx/>
          <a:latin typeface="+mj-lt"/>
          <a:ea typeface="+mj-ea"/>
          <a:cs typeface="+mj-cs"/>
          <a:sym typeface="Calibri" panose="020F0502020204030204"/>
        </a:defRPr>
      </a:lvl7pPr>
      <a:lvl8pPr marL="3696335" marR="0" indent="-369570" algn="l" defTabSz="950595" rtl="0" latinLnBrk="0">
        <a:lnSpc>
          <a:spcPct val="90000"/>
        </a:lnSpc>
        <a:spcBef>
          <a:spcPts val="1040"/>
        </a:spcBef>
        <a:spcAft>
          <a:spcPts val="0"/>
        </a:spcAft>
        <a:buClrTx/>
        <a:buSzPct val="100000"/>
        <a:buFont typeface="Arial" panose="020B0604020202020204"/>
        <a:buChar char="•"/>
        <a:defRPr sz="2900" b="0" i="0" u="none" strike="noStrike" cap="none" spc="0" baseline="0">
          <a:ln>
            <a:noFill/>
          </a:ln>
          <a:solidFill>
            <a:srgbClr val="E5D4C2"/>
          </a:solidFill>
          <a:uFillTx/>
          <a:latin typeface="+mj-lt"/>
          <a:ea typeface="+mj-ea"/>
          <a:cs typeface="+mj-cs"/>
          <a:sym typeface="Calibri" panose="020F0502020204030204"/>
        </a:defRPr>
      </a:lvl8pPr>
      <a:lvl9pPr marL="4171950" marR="0" indent="-369570" algn="l" defTabSz="950595" rtl="0" latinLnBrk="0">
        <a:lnSpc>
          <a:spcPct val="90000"/>
        </a:lnSpc>
        <a:spcBef>
          <a:spcPts val="1040"/>
        </a:spcBef>
        <a:spcAft>
          <a:spcPts val="0"/>
        </a:spcAft>
        <a:buClrTx/>
        <a:buSzPct val="100000"/>
        <a:buFont typeface="Arial" panose="020B0604020202020204"/>
        <a:buChar char="•"/>
        <a:defRPr sz="2900" b="0" i="0" u="none" strike="noStrike" cap="none" spc="0" baseline="0">
          <a:ln>
            <a:noFill/>
          </a:ln>
          <a:solidFill>
            <a:srgbClr val="E5D4C2"/>
          </a:solidFill>
          <a:uFillTx/>
          <a:latin typeface="+mj-lt"/>
          <a:ea typeface="+mj-ea"/>
          <a:cs typeface="+mj-cs"/>
          <a:sym typeface="Calibri" panose="020F0502020204030204"/>
        </a:defRPr>
      </a:lvl9pPr>
    </p:bodyStyle>
    <p:otherStyle>
      <a:lvl1pPr marL="0" marR="0" indent="0" algn="r" defTabSz="950595"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1pPr>
      <a:lvl2pPr marL="0" marR="0" indent="474980" algn="r" defTabSz="950595"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2pPr>
      <a:lvl3pPr marL="0" marR="0" indent="950595" algn="r" defTabSz="950595"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3pPr>
      <a:lvl4pPr marL="0" marR="0" indent="1425575" algn="r" defTabSz="950595"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4pPr>
      <a:lvl5pPr marL="0" marR="0" indent="1901190" algn="r" defTabSz="950595"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5pPr>
      <a:lvl6pPr marL="0" marR="0" indent="2376170" algn="r" defTabSz="950595"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6pPr>
      <a:lvl7pPr marL="0" marR="0" indent="2851785" algn="r" defTabSz="950595"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7pPr>
      <a:lvl8pPr marL="0" marR="0" indent="3326765" algn="r" defTabSz="950595"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8pPr>
      <a:lvl9pPr marL="0" marR="0" indent="3802380" algn="r" defTabSz="950595"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B2D3A"/>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66359" y="1006162"/>
            <a:ext cx="10868858" cy="654587"/>
          </a:xfrm>
          <a:prstGeom prst="rect">
            <a:avLst/>
          </a:prstGeom>
          <a:ln w="12700">
            <a:miter lim="400000"/>
          </a:ln>
        </p:spPr>
        <p:txBody>
          <a:bodyPr lIns="47525" tIns="47526" rIns="47525" bIns="47526">
            <a:normAutofit/>
          </a:bodyPr>
          <a:lstStyle/>
          <a:p>
            <a:r>
              <a:t>标题文本</a:t>
            </a:r>
          </a:p>
        </p:txBody>
      </p:sp>
      <p:sp>
        <p:nvSpPr>
          <p:cNvPr id="3" name="Shape 3"/>
          <p:cNvSpPr>
            <a:spLocks noGrp="1"/>
          </p:cNvSpPr>
          <p:nvPr>
            <p:ph type="body" idx="1"/>
          </p:nvPr>
        </p:nvSpPr>
        <p:spPr>
          <a:xfrm>
            <a:off x="630079" y="1680210"/>
            <a:ext cx="11341418" cy="5520690"/>
          </a:xfrm>
          <a:prstGeom prst="rect">
            <a:avLst/>
          </a:prstGeom>
          <a:ln w="12700">
            <a:miter lim="400000"/>
          </a:ln>
        </p:spPr>
        <p:txBody>
          <a:bodyPr lIns="47525" tIns="47526" rIns="47525" bIns="47526"/>
          <a:lstStyle/>
          <a:p>
            <a:r>
              <a:t>正文级别 1</a:t>
            </a:r>
          </a:p>
          <a:p>
            <a:pPr lvl="1"/>
            <a:r>
              <a:t>正文级别 2</a:t>
            </a:r>
          </a:p>
          <a:p>
            <a:pPr lvl="2"/>
            <a:r>
              <a:t>正文级别 3</a:t>
            </a:r>
          </a:p>
          <a:p>
            <a:pPr lvl="3"/>
            <a:r>
              <a:t>正文级别 4</a:t>
            </a:r>
          </a:p>
          <a:p>
            <a:pPr lvl="4"/>
            <a:r>
              <a:t>正文级别 5</a:t>
            </a:r>
          </a:p>
        </p:txBody>
      </p:sp>
      <p:sp>
        <p:nvSpPr>
          <p:cNvPr id="4" name="Shape 4"/>
          <p:cNvSpPr>
            <a:spLocks noGrp="1"/>
          </p:cNvSpPr>
          <p:nvPr>
            <p:ph type="sldNum" sz="quarter" idx="2"/>
          </p:nvPr>
        </p:nvSpPr>
        <p:spPr>
          <a:xfrm>
            <a:off x="8746816" y="6528745"/>
            <a:ext cx="284314" cy="290849"/>
          </a:xfrm>
          <a:prstGeom prst="rect">
            <a:avLst/>
          </a:prstGeom>
          <a:ln w="12700">
            <a:miter lim="400000"/>
          </a:ln>
        </p:spPr>
        <p:txBody>
          <a:bodyPr wrap="none" lIns="47525" tIns="47526" rIns="47525" bIns="47526" anchor="ctr">
            <a:spAutoFit/>
          </a:bodyPr>
          <a:lstStyle>
            <a:lvl1pPr algn="r">
              <a:defRPr sz="1200"/>
            </a:lvl1pPr>
          </a:lstStyle>
          <a:p>
            <a:fld id="{86CB4B4D-7CA3-9044-876B-883B54F8677D}" type="slidenum">
              <a:rPr/>
            </a:fld>
            <a:endParaRPr/>
          </a:p>
        </p:txBody>
      </p:sp>
    </p:spTree>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701" r:id="rId36"/>
    <p:sldLayoutId id="2147483702" r:id="rId37"/>
    <p:sldLayoutId id="2147483703" r:id="rId38"/>
    <p:sldLayoutId id="2147483704" r:id="rId39"/>
    <p:sldLayoutId id="2147483705" r:id="rId40"/>
    <p:sldLayoutId id="2147483706" r:id="rId41"/>
    <p:sldLayoutId id="2147483707" r:id="rId42"/>
    <p:sldLayoutId id="2147483708" r:id="rId43"/>
    <p:sldLayoutId id="2147483709" r:id="rId44"/>
  </p:sldLayoutIdLst>
  <p:transition spd="med"/>
  <p:txStyles>
    <p:titleStyle>
      <a:lvl1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1pPr>
      <a:lvl2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2pPr>
      <a:lvl3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3pPr>
      <a:lvl4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4pPr>
      <a:lvl5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5pPr>
      <a:lvl6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6pPr>
      <a:lvl7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7pPr>
      <a:lvl8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8pPr>
      <a:lvl9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9pPr>
    </p:titleStyle>
    <p:bodyStyle>
      <a:lvl1pPr marL="237490" marR="0" indent="-237490" algn="l" defTabSz="950595" rtl="0" latinLnBrk="0">
        <a:lnSpc>
          <a:spcPct val="90000"/>
        </a:lnSpc>
        <a:spcBef>
          <a:spcPts val="1040"/>
        </a:spcBef>
        <a:spcAft>
          <a:spcPts val="0"/>
        </a:spcAft>
        <a:buClrTx/>
        <a:buSzPct val="100000"/>
        <a:buFont typeface="Arial" panose="020B0604020202020204"/>
        <a:buChar char="•"/>
        <a:defRPr sz="2900" b="0" i="0" u="none" strike="noStrike" cap="none" spc="0" baseline="0">
          <a:ln>
            <a:noFill/>
          </a:ln>
          <a:solidFill>
            <a:srgbClr val="E5D4C2"/>
          </a:solidFill>
          <a:uFillTx/>
          <a:latin typeface="+mj-lt"/>
          <a:ea typeface="+mj-ea"/>
          <a:cs typeface="+mj-cs"/>
          <a:sym typeface="Calibri" panose="020F0502020204030204"/>
        </a:defRPr>
      </a:lvl1pPr>
      <a:lvl2pPr marL="752475" marR="0" indent="-277495" algn="l" defTabSz="950595" rtl="0" latinLnBrk="0">
        <a:lnSpc>
          <a:spcPct val="90000"/>
        </a:lnSpc>
        <a:spcBef>
          <a:spcPts val="1040"/>
        </a:spcBef>
        <a:spcAft>
          <a:spcPts val="0"/>
        </a:spcAft>
        <a:buClrTx/>
        <a:buSzPct val="100000"/>
        <a:buFont typeface="Arial" panose="020B0604020202020204"/>
        <a:buChar char="•"/>
        <a:defRPr sz="2900" b="0" i="0" u="none" strike="noStrike" cap="none" spc="0" baseline="0">
          <a:ln>
            <a:noFill/>
          </a:ln>
          <a:solidFill>
            <a:srgbClr val="E5D4C2"/>
          </a:solidFill>
          <a:uFillTx/>
          <a:latin typeface="+mj-lt"/>
          <a:ea typeface="+mj-ea"/>
          <a:cs typeface="+mj-cs"/>
          <a:sym typeface="Calibri" panose="020F0502020204030204"/>
        </a:defRPr>
      </a:lvl2pPr>
      <a:lvl3pPr marL="1283335" marR="0" indent="-332740" algn="l" defTabSz="950595" rtl="0" latinLnBrk="0">
        <a:lnSpc>
          <a:spcPct val="90000"/>
        </a:lnSpc>
        <a:spcBef>
          <a:spcPts val="1040"/>
        </a:spcBef>
        <a:spcAft>
          <a:spcPts val="0"/>
        </a:spcAft>
        <a:buClrTx/>
        <a:buSzPct val="100000"/>
        <a:buFont typeface="Arial" panose="020B0604020202020204"/>
        <a:buChar char="•"/>
        <a:defRPr sz="2900" b="0" i="0" u="none" strike="noStrike" cap="none" spc="0" baseline="0">
          <a:ln>
            <a:noFill/>
          </a:ln>
          <a:solidFill>
            <a:srgbClr val="E5D4C2"/>
          </a:solidFill>
          <a:uFillTx/>
          <a:latin typeface="+mj-lt"/>
          <a:ea typeface="+mj-ea"/>
          <a:cs typeface="+mj-cs"/>
          <a:sym typeface="Calibri" panose="020F0502020204030204"/>
        </a:defRPr>
      </a:lvl3pPr>
      <a:lvl4pPr marL="1795145" marR="0" indent="-369570" algn="l" defTabSz="950595" rtl="0" latinLnBrk="0">
        <a:lnSpc>
          <a:spcPct val="90000"/>
        </a:lnSpc>
        <a:spcBef>
          <a:spcPts val="1040"/>
        </a:spcBef>
        <a:spcAft>
          <a:spcPts val="0"/>
        </a:spcAft>
        <a:buClrTx/>
        <a:buSzPct val="100000"/>
        <a:buFont typeface="Arial" panose="020B0604020202020204"/>
        <a:buChar char="•"/>
        <a:defRPr sz="2900" b="0" i="0" u="none" strike="noStrike" cap="none" spc="0" baseline="0">
          <a:ln>
            <a:noFill/>
          </a:ln>
          <a:solidFill>
            <a:srgbClr val="E5D4C2"/>
          </a:solidFill>
          <a:uFillTx/>
          <a:latin typeface="+mj-lt"/>
          <a:ea typeface="+mj-ea"/>
          <a:cs typeface="+mj-cs"/>
          <a:sym typeface="Calibri" panose="020F0502020204030204"/>
        </a:defRPr>
      </a:lvl4pPr>
      <a:lvl5pPr marL="2270760" marR="0" indent="-369570" algn="l" defTabSz="950595" rtl="0" latinLnBrk="0">
        <a:lnSpc>
          <a:spcPct val="90000"/>
        </a:lnSpc>
        <a:spcBef>
          <a:spcPts val="1040"/>
        </a:spcBef>
        <a:spcAft>
          <a:spcPts val="0"/>
        </a:spcAft>
        <a:buClrTx/>
        <a:buSzPct val="100000"/>
        <a:buFont typeface="Arial" panose="020B0604020202020204"/>
        <a:buChar char="•"/>
        <a:defRPr sz="2900" b="0" i="0" u="none" strike="noStrike" cap="none" spc="0" baseline="0">
          <a:ln>
            <a:noFill/>
          </a:ln>
          <a:solidFill>
            <a:srgbClr val="E5D4C2"/>
          </a:solidFill>
          <a:uFillTx/>
          <a:latin typeface="+mj-lt"/>
          <a:ea typeface="+mj-ea"/>
          <a:cs typeface="+mj-cs"/>
          <a:sym typeface="Calibri" panose="020F0502020204030204"/>
        </a:defRPr>
      </a:lvl5pPr>
      <a:lvl6pPr marL="2745740" marR="0" indent="-369570" algn="l" defTabSz="950595" rtl="0" latinLnBrk="0">
        <a:lnSpc>
          <a:spcPct val="90000"/>
        </a:lnSpc>
        <a:spcBef>
          <a:spcPts val="1040"/>
        </a:spcBef>
        <a:spcAft>
          <a:spcPts val="0"/>
        </a:spcAft>
        <a:buClrTx/>
        <a:buSzPct val="100000"/>
        <a:buFont typeface="Arial" panose="020B0604020202020204"/>
        <a:buChar char="•"/>
        <a:defRPr sz="2900" b="0" i="0" u="none" strike="noStrike" cap="none" spc="0" baseline="0">
          <a:ln>
            <a:noFill/>
          </a:ln>
          <a:solidFill>
            <a:srgbClr val="E5D4C2"/>
          </a:solidFill>
          <a:uFillTx/>
          <a:latin typeface="+mj-lt"/>
          <a:ea typeface="+mj-ea"/>
          <a:cs typeface="+mj-cs"/>
          <a:sym typeface="Calibri" panose="020F0502020204030204"/>
        </a:defRPr>
      </a:lvl6pPr>
      <a:lvl7pPr marL="3221355" marR="0" indent="-369570" algn="l" defTabSz="950595" rtl="0" latinLnBrk="0">
        <a:lnSpc>
          <a:spcPct val="90000"/>
        </a:lnSpc>
        <a:spcBef>
          <a:spcPts val="1040"/>
        </a:spcBef>
        <a:spcAft>
          <a:spcPts val="0"/>
        </a:spcAft>
        <a:buClrTx/>
        <a:buSzPct val="100000"/>
        <a:buFont typeface="Arial" panose="020B0604020202020204"/>
        <a:buChar char="•"/>
        <a:defRPr sz="2900" b="0" i="0" u="none" strike="noStrike" cap="none" spc="0" baseline="0">
          <a:ln>
            <a:noFill/>
          </a:ln>
          <a:solidFill>
            <a:srgbClr val="E5D4C2"/>
          </a:solidFill>
          <a:uFillTx/>
          <a:latin typeface="+mj-lt"/>
          <a:ea typeface="+mj-ea"/>
          <a:cs typeface="+mj-cs"/>
          <a:sym typeface="Calibri" panose="020F0502020204030204"/>
        </a:defRPr>
      </a:lvl7pPr>
      <a:lvl8pPr marL="3696335" marR="0" indent="-369570" algn="l" defTabSz="950595" rtl="0" latinLnBrk="0">
        <a:lnSpc>
          <a:spcPct val="90000"/>
        </a:lnSpc>
        <a:spcBef>
          <a:spcPts val="1040"/>
        </a:spcBef>
        <a:spcAft>
          <a:spcPts val="0"/>
        </a:spcAft>
        <a:buClrTx/>
        <a:buSzPct val="100000"/>
        <a:buFont typeface="Arial" panose="020B0604020202020204"/>
        <a:buChar char="•"/>
        <a:defRPr sz="2900" b="0" i="0" u="none" strike="noStrike" cap="none" spc="0" baseline="0">
          <a:ln>
            <a:noFill/>
          </a:ln>
          <a:solidFill>
            <a:srgbClr val="E5D4C2"/>
          </a:solidFill>
          <a:uFillTx/>
          <a:latin typeface="+mj-lt"/>
          <a:ea typeface="+mj-ea"/>
          <a:cs typeface="+mj-cs"/>
          <a:sym typeface="Calibri" panose="020F0502020204030204"/>
        </a:defRPr>
      </a:lvl8pPr>
      <a:lvl9pPr marL="4171950" marR="0" indent="-369570" algn="l" defTabSz="950595" rtl="0" latinLnBrk="0">
        <a:lnSpc>
          <a:spcPct val="90000"/>
        </a:lnSpc>
        <a:spcBef>
          <a:spcPts val="1040"/>
        </a:spcBef>
        <a:spcAft>
          <a:spcPts val="0"/>
        </a:spcAft>
        <a:buClrTx/>
        <a:buSzPct val="100000"/>
        <a:buFont typeface="Arial" panose="020B0604020202020204"/>
        <a:buChar char="•"/>
        <a:defRPr sz="2900" b="0" i="0" u="none" strike="noStrike" cap="none" spc="0" baseline="0">
          <a:ln>
            <a:noFill/>
          </a:ln>
          <a:solidFill>
            <a:srgbClr val="E5D4C2"/>
          </a:solidFill>
          <a:uFillTx/>
          <a:latin typeface="+mj-lt"/>
          <a:ea typeface="+mj-ea"/>
          <a:cs typeface="+mj-cs"/>
          <a:sym typeface="Calibri" panose="020F0502020204030204"/>
        </a:defRPr>
      </a:lvl9pPr>
    </p:bodyStyle>
    <p:otherStyle>
      <a:lvl1pPr marL="0" marR="0" indent="0" algn="r" defTabSz="950595"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1pPr>
      <a:lvl2pPr marL="0" marR="0" indent="474980" algn="r" defTabSz="950595"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2pPr>
      <a:lvl3pPr marL="0" marR="0" indent="950595" algn="r" defTabSz="950595"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3pPr>
      <a:lvl4pPr marL="0" marR="0" indent="1425575" algn="r" defTabSz="950595"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4pPr>
      <a:lvl5pPr marL="0" marR="0" indent="1901190" algn="r" defTabSz="950595"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5pPr>
      <a:lvl6pPr marL="0" marR="0" indent="2376170" algn="r" defTabSz="950595"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6pPr>
      <a:lvl7pPr marL="0" marR="0" indent="2851785" algn="r" defTabSz="950595"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7pPr>
      <a:lvl8pPr marL="0" marR="0" indent="3326765" algn="r" defTabSz="950595"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8pPr>
      <a:lvl9pPr marL="0" marR="0" indent="3802380" algn="r" defTabSz="950595"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0.xml"/><Relationship Id="rId2" Type="http://schemas.openxmlformats.org/officeDocument/2006/relationships/image" Target="../media/image8.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chart" Target="../charts/chart1.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chart" Target="../charts/chart3.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3.xml"/><Relationship Id="rId2" Type="http://schemas.openxmlformats.org/officeDocument/2006/relationships/image" Target="../media/image18.jpeg"/><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3.xml"/><Relationship Id="rId2" Type="http://schemas.openxmlformats.org/officeDocument/2006/relationships/image" Target="../media/image16.png"/><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0.xml"/><Relationship Id="rId2" Type="http://schemas.openxmlformats.org/officeDocument/2006/relationships/image" Target="../media/image8.png"/><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6.xml"/><Relationship Id="rId2" Type="http://schemas.openxmlformats.org/officeDocument/2006/relationships/image" Target="../media/image8.png"/><Relationship Id="rId1"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5.xml"/><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6.xml"/><Relationship Id="rId2" Type="http://schemas.openxmlformats.org/officeDocument/2006/relationships/image" Target="../media/image23.png"/><Relationship Id="rId1" Type="http://schemas.openxmlformats.org/officeDocument/2006/relationships/image" Target="../media/image22.jpeg"/></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slideLayout" Target="../slideLayouts/slideLayout14.xml"/><Relationship Id="rId4" Type="http://schemas.openxmlformats.org/officeDocument/2006/relationships/image" Target="../media/image27.png"/><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image" Target="../media/image24.jpe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15.xml"/><Relationship Id="rId2" Type="http://schemas.openxmlformats.org/officeDocument/2006/relationships/image" Target="../media/image29.png"/><Relationship Id="rId1" Type="http://schemas.openxmlformats.org/officeDocument/2006/relationships/image" Target="../media/image28.jpe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10.xml"/><Relationship Id="rId2" Type="http://schemas.openxmlformats.org/officeDocument/2006/relationships/image" Target="../media/image8.png"/><Relationship Id="rId1"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1.xml"/><Relationship Id="rId2" Type="http://schemas.openxmlformats.org/officeDocument/2006/relationships/image" Target="../media/image8.png"/><Relationship Id="rId1"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4.xml"/><Relationship Id="rId2" Type="http://schemas.openxmlformats.org/officeDocument/2006/relationships/image" Target="../media/image9.png"/><Relationship Id="rId1" Type="http://schemas.openxmlformats.org/officeDocument/2006/relationships/chart" Target="../charts/chart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chart" Target="../charts/chart5.xml"/></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10.xml"/><Relationship Id="rId2" Type="http://schemas.openxmlformats.org/officeDocument/2006/relationships/image" Target="../media/image8.png"/><Relationship Id="rId1"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46.xml"/><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chart" Target="../charts/chart7.xml"/><Relationship Id="rId1" Type="http://schemas.openxmlformats.org/officeDocument/2006/relationships/chart" Target="../charts/chart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chart" Target="../charts/char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9.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chart" Target="../charts/chart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0.xml"/><Relationship Id="rId2" Type="http://schemas.openxmlformats.org/officeDocument/2006/relationships/image" Target="../media/image8.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8.xml"/><Relationship Id="rId2" Type="http://schemas.openxmlformats.org/officeDocument/2006/relationships/image" Target="../media/image7.png"/><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4" name="image8.png"/>
          <p:cNvPicPr>
            <a:picLocks noChangeAspect="1"/>
          </p:cNvPicPr>
          <p:nvPr/>
        </p:nvPicPr>
        <p:blipFill>
          <a:blip r:embed="rId1"/>
          <a:stretch>
            <a:fillRect/>
          </a:stretch>
        </p:blipFill>
        <p:spPr>
          <a:xfrm rot="1176244" flipH="1">
            <a:off x="5358718" y="-155566"/>
            <a:ext cx="1177039" cy="7894011"/>
          </a:xfrm>
          <a:prstGeom prst="rect">
            <a:avLst/>
          </a:prstGeom>
          <a:ln w="12700">
            <a:miter lim="400000"/>
            <a:headEnd/>
            <a:tailEnd/>
          </a:ln>
        </p:spPr>
      </p:pic>
      <p:sp>
        <p:nvSpPr>
          <p:cNvPr id="445" name="Shape 445"/>
          <p:cNvSpPr/>
          <p:nvPr/>
        </p:nvSpPr>
        <p:spPr>
          <a:xfrm>
            <a:off x="-1053162" y="-1294784"/>
            <a:ext cx="4536296" cy="9329277"/>
          </a:xfrm>
          <a:prstGeom prst="rect">
            <a:avLst/>
          </a:prstGeom>
          <a:ln w="12700">
            <a:miter lim="400000"/>
          </a:ln>
        </p:spPr>
        <p:txBody>
          <a:bodyPr wrap="none" lIns="47525" tIns="47526" rIns="47525" bIns="47526">
            <a:spAutoFit/>
          </a:bodyPr>
          <a:lstStyle>
            <a:lvl1pPr>
              <a:defRPr sz="60000">
                <a:solidFill>
                  <a:srgbClr val="E5D4C2">
                    <a:alpha val="20000"/>
                  </a:srgbClr>
                </a:solidFill>
                <a:latin typeface="+mn-lt"/>
                <a:ea typeface="+mn-ea"/>
                <a:cs typeface="+mn-cs"/>
                <a:sym typeface="Helvetica"/>
              </a:defRPr>
            </a:lvl1pPr>
          </a:lstStyle>
          <a:p>
            <a:r>
              <a:rPr dirty="0">
                <a:solidFill>
                  <a:srgbClr val="E5D4C2"/>
                </a:solidFill>
                <a:latin typeface="微软雅黑" panose="020B0503020204020204" pitchFamily="34" charset="-122"/>
              </a:rPr>
              <a:t>S</a:t>
            </a:r>
            <a:endParaRPr dirty="0">
              <a:solidFill>
                <a:srgbClr val="E5D4C2"/>
              </a:solidFill>
              <a:latin typeface="微软雅黑" panose="020B0503020204020204" pitchFamily="34" charset="-122"/>
            </a:endParaRPr>
          </a:p>
        </p:txBody>
      </p:sp>
      <p:sp>
        <p:nvSpPr>
          <p:cNvPr id="446" name="Shape 446"/>
          <p:cNvSpPr/>
          <p:nvPr/>
        </p:nvSpPr>
        <p:spPr>
          <a:xfrm>
            <a:off x="6012755" y="4280927"/>
            <a:ext cx="6480720" cy="926977"/>
          </a:xfrm>
          <a:prstGeom prst="rect">
            <a:avLst/>
          </a:prstGeom>
          <a:ln w="12700">
            <a:miter lim="400000"/>
          </a:ln>
        </p:spPr>
        <p:txBody>
          <a:bodyPr wrap="square" lIns="47525" tIns="47526" rIns="47525" bIns="47526">
            <a:spAutoFit/>
          </a:bodyPr>
          <a:lstStyle/>
          <a:p>
            <a:pPr>
              <a:lnSpc>
                <a:spcPct val="90000"/>
              </a:lnSpc>
              <a:defRPr sz="6600" b="1">
                <a:latin typeface="+mn-lt"/>
                <a:ea typeface="+mn-ea"/>
                <a:cs typeface="+mn-cs"/>
                <a:sym typeface="Helvetica"/>
              </a:defRPr>
            </a:pPr>
            <a:r>
              <a:rPr lang="zh-CN" altLang="en-US" sz="6000" dirty="0">
                <a:latin typeface="微软雅黑" panose="020B0503020204020204" pitchFamily="34" charset="-122"/>
              </a:rPr>
              <a:t>高端融资计划</a:t>
            </a:r>
            <a:r>
              <a:rPr lang="en-US" altLang="zh-CN" sz="6000" dirty="0">
                <a:latin typeface="微软雅黑" panose="020B0503020204020204" pitchFamily="34" charset="-122"/>
              </a:rPr>
              <a:t>PPT</a:t>
            </a:r>
            <a:endParaRPr sz="6000" dirty="0">
              <a:latin typeface="微软雅黑" panose="020B0503020204020204" pitchFamily="34" charset="-122"/>
            </a:endParaRPr>
          </a:p>
        </p:txBody>
      </p:sp>
      <p:sp>
        <p:nvSpPr>
          <p:cNvPr id="447" name="Shape 447"/>
          <p:cNvSpPr/>
          <p:nvPr/>
        </p:nvSpPr>
        <p:spPr>
          <a:xfrm>
            <a:off x="8553732" y="5788701"/>
            <a:ext cx="3150235" cy="309245"/>
          </a:xfrm>
          <a:prstGeom prst="rect">
            <a:avLst/>
          </a:prstGeom>
          <a:ln w="12700">
            <a:miter lim="400000"/>
          </a:ln>
        </p:spPr>
        <p:txBody>
          <a:bodyPr wrap="none" lIns="47525" tIns="47526" rIns="47525" bIns="47526">
            <a:spAutoFit/>
          </a:bodyPr>
          <a:lstStyle>
            <a:lvl1pPr>
              <a:defRPr sz="1400" b="1">
                <a:solidFill>
                  <a:srgbClr val="E5D4C2">
                    <a:alpha val="60000"/>
                  </a:srgbClr>
                </a:solidFill>
                <a:latin typeface="+mn-lt"/>
                <a:ea typeface="+mn-ea"/>
                <a:cs typeface="+mn-cs"/>
                <a:sym typeface="Helvetica"/>
              </a:defRPr>
            </a:lvl1pPr>
          </a:lstStyle>
          <a:p>
            <a:r>
              <a:rPr lang="zh-CN" altLang="en-US" dirty="0">
                <a:latin typeface="微软雅黑" panose="020B0503020204020204" pitchFamily="34" charset="-122"/>
              </a:rPr>
              <a:t>汇报人</a:t>
            </a:r>
            <a:r>
              <a:rPr lang="zh-CN" altLang="en-US" dirty="0" smtClean="0">
                <a:latin typeface="微软雅黑" panose="020B0503020204020204" pitchFamily="34" charset="-122"/>
              </a:rPr>
              <a:t>：</a:t>
            </a:r>
            <a:r>
              <a:rPr lang="en-US" altLang="zh-CN" dirty="0" smtClean="0">
                <a:latin typeface="微软雅黑" panose="020B0503020204020204" pitchFamily="34" charset="-122"/>
              </a:rPr>
              <a:t>XXX</a:t>
            </a:r>
            <a:r>
              <a:rPr lang="zh-CN" altLang="en-US" dirty="0" smtClean="0">
                <a:latin typeface="微软雅黑" panose="020B0503020204020204" pitchFamily="34" charset="-122"/>
              </a:rPr>
              <a:t>   </a:t>
            </a:r>
            <a:r>
              <a:rPr lang="zh-CN" altLang="en-US" dirty="0">
                <a:latin typeface="微软雅黑" panose="020B0503020204020204" pitchFamily="34" charset="-122"/>
              </a:rPr>
              <a:t>日期：</a:t>
            </a:r>
            <a:r>
              <a:rPr lang="en-US" altLang="zh-CN" dirty="0">
                <a:latin typeface="微软雅黑" panose="020B0503020204020204" pitchFamily="34" charset="-122"/>
              </a:rPr>
              <a:t>XX</a:t>
            </a:r>
            <a:r>
              <a:rPr lang="zh-CN" altLang="en-US" dirty="0">
                <a:latin typeface="微软雅黑" panose="020B0503020204020204" pitchFamily="34" charset="-122"/>
              </a:rPr>
              <a:t>年</a:t>
            </a:r>
            <a:r>
              <a:rPr lang="en-US" altLang="zh-CN" dirty="0">
                <a:latin typeface="微软雅黑" panose="020B0503020204020204" pitchFamily="34" charset="-122"/>
              </a:rPr>
              <a:t>XX</a:t>
            </a:r>
            <a:r>
              <a:rPr lang="zh-CN" altLang="en-US" dirty="0">
                <a:latin typeface="微软雅黑" panose="020B0503020204020204" pitchFamily="34" charset="-122"/>
              </a:rPr>
              <a:t>月</a:t>
            </a:r>
            <a:r>
              <a:rPr lang="en-US" altLang="zh-CN" dirty="0">
                <a:latin typeface="微软雅黑" panose="020B0503020204020204" pitchFamily="34" charset="-122"/>
              </a:rPr>
              <a:t>XX</a:t>
            </a:r>
            <a:r>
              <a:rPr lang="zh-CN" altLang="en-US" dirty="0">
                <a:latin typeface="微软雅黑" panose="020B0503020204020204" pitchFamily="34" charset="-122"/>
              </a:rPr>
              <a:t>日</a:t>
            </a:r>
            <a:endParaRPr dirty="0">
              <a:latin typeface="微软雅黑" panose="020B0503020204020204" pitchFamily="34" charset="-122"/>
            </a:endParaRPr>
          </a:p>
        </p:txBody>
      </p:sp>
      <p:sp>
        <p:nvSpPr>
          <p:cNvPr id="448" name="Shape 448"/>
          <p:cNvSpPr/>
          <p:nvPr/>
        </p:nvSpPr>
        <p:spPr>
          <a:xfrm flipV="1">
            <a:off x="4068539" y="0"/>
            <a:ext cx="2542817" cy="7303770"/>
          </a:xfrm>
          <a:prstGeom prst="line">
            <a:avLst/>
          </a:prstGeom>
          <a:ln w="6350">
            <a:solidFill>
              <a:srgbClr val="E5D4C2"/>
            </a:solidFill>
            <a:miter/>
          </a:ln>
        </p:spPr>
        <p:txBody>
          <a:bodyPr lIns="47525" tIns="47526" rIns="47525" bIns="47526"/>
          <a:lstStyle/>
          <a:p>
            <a:endParaRPr dirty="0">
              <a:latin typeface="微软雅黑" panose="020B0503020204020204" pitchFamily="34" charset="-122"/>
            </a:endParaRPr>
          </a:p>
        </p:txBody>
      </p:sp>
      <p:sp>
        <p:nvSpPr>
          <p:cNvPr id="2" name="TextBox 1"/>
          <p:cNvSpPr txBox="1"/>
          <p:nvPr/>
        </p:nvSpPr>
        <p:spPr>
          <a:xfrm>
            <a:off x="8553732" y="5328642"/>
            <a:ext cx="314765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dirty="0">
                <a:ln>
                  <a:noFill/>
                </a:ln>
                <a:solidFill>
                  <a:srgbClr val="E5D4C2"/>
                </a:solidFill>
                <a:effectLst/>
                <a:uFillTx/>
                <a:latin typeface="+mj-lt"/>
                <a:ea typeface="+mj-ea"/>
                <a:cs typeface="+mj-cs"/>
                <a:sym typeface="Calibri" panose="020F0502020204030204"/>
              </a:rPr>
              <a:t>企业宣传 </a:t>
            </a:r>
            <a:r>
              <a:rPr kumimoji="0" lang="en-US" altLang="zh-CN" sz="1800" b="0" i="0" u="none" strike="noStrike" cap="none" spc="0" normalizeH="0" baseline="0" dirty="0">
                <a:ln>
                  <a:noFill/>
                </a:ln>
                <a:solidFill>
                  <a:srgbClr val="E5D4C2"/>
                </a:solidFill>
                <a:effectLst/>
                <a:uFillTx/>
                <a:latin typeface="+mj-lt"/>
                <a:ea typeface="+mj-ea"/>
                <a:cs typeface="+mj-cs"/>
                <a:sym typeface="Calibri" panose="020F0502020204030204"/>
              </a:rPr>
              <a:t>· </a:t>
            </a:r>
            <a:r>
              <a:rPr kumimoji="0" lang="zh-CN" altLang="en-US" sz="1800" b="0" i="0" u="none" strike="noStrike" cap="none" spc="0" normalizeH="0" baseline="0" dirty="0">
                <a:ln>
                  <a:noFill/>
                </a:ln>
                <a:solidFill>
                  <a:srgbClr val="E5D4C2"/>
                </a:solidFill>
                <a:effectLst/>
                <a:uFillTx/>
                <a:latin typeface="+mj-lt"/>
                <a:ea typeface="+mj-ea"/>
                <a:cs typeface="+mj-cs"/>
                <a:sym typeface="Calibri" panose="020F0502020204030204"/>
              </a:rPr>
              <a:t>项目融资 </a:t>
            </a:r>
            <a:r>
              <a:rPr kumimoji="0" lang="en-US" altLang="zh-CN" sz="1800" b="0" i="0" u="none" strike="noStrike" cap="none" spc="0" normalizeH="0" baseline="0" dirty="0">
                <a:ln>
                  <a:noFill/>
                </a:ln>
                <a:solidFill>
                  <a:srgbClr val="E5D4C2"/>
                </a:solidFill>
                <a:effectLst/>
                <a:uFillTx/>
                <a:latin typeface="+mj-lt"/>
                <a:ea typeface="+mj-ea"/>
                <a:cs typeface="+mj-cs"/>
                <a:sym typeface="Calibri" panose="020F0502020204030204"/>
              </a:rPr>
              <a:t>· </a:t>
            </a:r>
            <a:r>
              <a:rPr kumimoji="0" lang="zh-CN" altLang="en-US" sz="1800" b="0" i="0" u="none" strike="noStrike" cap="none" spc="0" normalizeH="0" baseline="0" dirty="0">
                <a:ln>
                  <a:noFill/>
                </a:ln>
                <a:solidFill>
                  <a:srgbClr val="E5D4C2"/>
                </a:solidFill>
                <a:effectLst/>
                <a:uFillTx/>
                <a:latin typeface="+mj-lt"/>
                <a:ea typeface="+mj-ea"/>
                <a:cs typeface="+mj-cs"/>
                <a:sym typeface="Calibri" panose="020F0502020204030204"/>
              </a:rPr>
              <a:t>商业路演</a:t>
            </a:r>
            <a:endParaRPr kumimoji="0" lang="zh-CN" altLang="en-US" sz="1800" b="0" i="0" u="none" strike="noStrike" cap="none" spc="0" normalizeH="0" baseline="0" dirty="0">
              <a:ln>
                <a:noFill/>
              </a:ln>
              <a:solidFill>
                <a:srgbClr val="E5D4C2"/>
              </a:solidFill>
              <a:effectLst/>
              <a:uFillTx/>
              <a:latin typeface="+mj-lt"/>
              <a:ea typeface="+mj-ea"/>
              <a:cs typeface="+mj-cs"/>
              <a:sym typeface="Calibri" panose="020F0502020204030204"/>
            </a:endParaRPr>
          </a:p>
        </p:txBody>
      </p:sp>
      <p:sp>
        <p:nvSpPr>
          <p:cNvPr id="9" name="Shape 446"/>
          <p:cNvSpPr/>
          <p:nvPr/>
        </p:nvSpPr>
        <p:spPr>
          <a:xfrm>
            <a:off x="6012755" y="2875423"/>
            <a:ext cx="6480720" cy="1423035"/>
          </a:xfrm>
          <a:prstGeom prst="rect">
            <a:avLst/>
          </a:prstGeom>
          <a:ln w="12700">
            <a:miter lim="400000"/>
          </a:ln>
        </p:spPr>
        <p:txBody>
          <a:bodyPr wrap="square" lIns="47525" tIns="47526" rIns="47525" bIns="47526">
            <a:spAutoFit/>
          </a:bodyPr>
          <a:lstStyle/>
          <a:p>
            <a:pPr>
              <a:lnSpc>
                <a:spcPct val="90000"/>
              </a:lnSpc>
              <a:defRPr sz="6600" b="1">
                <a:latin typeface="+mn-lt"/>
                <a:ea typeface="+mn-ea"/>
                <a:cs typeface="+mn-cs"/>
                <a:sym typeface="Helvetica"/>
              </a:defRPr>
            </a:pPr>
            <a:r>
              <a:rPr lang="en-US" altLang="zh-CN" sz="9600" dirty="0" smtClean="0">
                <a:latin typeface="Avant Garde 2 BQ" pitchFamily="50" charset="0"/>
              </a:rPr>
              <a:t>202X</a:t>
            </a:r>
            <a:endParaRPr sz="6000" dirty="0">
              <a:latin typeface="Avant Garde 2 BQ" pitchFamily="50" charset="0"/>
            </a:endParaRPr>
          </a:p>
        </p:txBody>
      </p:sp>
    </p:spTree>
  </p:cSld>
  <p:clrMapOvr>
    <a:masterClrMapping/>
  </p:clrMapOvr>
  <mc:AlternateContent xmlns:mc="http://schemas.openxmlformats.org/markup-compatibility/2006">
    <mc:Choice xmlns:p14="http://schemas.microsoft.com/office/powerpoint/2010/main" Requires="p14">
      <p:transition spd="slow" p14:dur="4000" advTm="0">
        <p14:vortex dir="r"/>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48"/>
                                        </p:tgtEl>
                                        <p:attrNameLst>
                                          <p:attrName>style.visibility</p:attrName>
                                        </p:attrNameLst>
                                      </p:cBhvr>
                                      <p:to>
                                        <p:strVal val="visible"/>
                                      </p:to>
                                    </p:set>
                                    <p:animEffect transition="in" filter="wipe(down)">
                                      <p:cBhvr>
                                        <p:cTn id="7" dur="500"/>
                                        <p:tgtEl>
                                          <p:spTgt spid="448"/>
                                        </p:tgtEl>
                                      </p:cBhvr>
                                    </p:animEffect>
                                  </p:childTnLst>
                                </p:cTn>
                              </p:par>
                              <p:par>
                                <p:cTn id="8" presetID="22" presetClass="entr" presetSubtype="4" fill="hold" nodeType="withEffect">
                                  <p:stCondLst>
                                    <p:cond delay="0"/>
                                  </p:stCondLst>
                                  <p:childTnLst>
                                    <p:set>
                                      <p:cBhvr>
                                        <p:cTn id="9" dur="1" fill="hold">
                                          <p:stCondLst>
                                            <p:cond delay="0"/>
                                          </p:stCondLst>
                                        </p:cTn>
                                        <p:tgtEl>
                                          <p:spTgt spid="444"/>
                                        </p:tgtEl>
                                        <p:attrNameLst>
                                          <p:attrName>style.visibility</p:attrName>
                                        </p:attrNameLst>
                                      </p:cBhvr>
                                      <p:to>
                                        <p:strVal val="visible"/>
                                      </p:to>
                                    </p:set>
                                    <p:animEffect transition="in" filter="wipe(down)">
                                      <p:cBhvr>
                                        <p:cTn id="10" dur="500"/>
                                        <p:tgtEl>
                                          <p:spTgt spid="444"/>
                                        </p:tgtEl>
                                      </p:cBhvr>
                                    </p:animEffect>
                                  </p:childTnLst>
                                </p:cTn>
                              </p:par>
                              <p:par>
                                <p:cTn id="11" presetID="42" presetClass="entr" presetSubtype="0" fill="hold" grpId="0" nodeType="withEffect">
                                  <p:stCondLst>
                                    <p:cond delay="500"/>
                                  </p:stCondLst>
                                  <p:childTnLst>
                                    <p:set>
                                      <p:cBhvr>
                                        <p:cTn id="12" dur="1" fill="hold">
                                          <p:stCondLst>
                                            <p:cond delay="0"/>
                                          </p:stCondLst>
                                        </p:cTn>
                                        <p:tgtEl>
                                          <p:spTgt spid="445"/>
                                        </p:tgtEl>
                                        <p:attrNameLst>
                                          <p:attrName>style.visibility</p:attrName>
                                        </p:attrNameLst>
                                      </p:cBhvr>
                                      <p:to>
                                        <p:strVal val="visible"/>
                                      </p:to>
                                    </p:set>
                                    <p:animEffect transition="in" filter="fade">
                                      <p:cBhvr>
                                        <p:cTn id="13" dur="1000"/>
                                        <p:tgtEl>
                                          <p:spTgt spid="445"/>
                                        </p:tgtEl>
                                      </p:cBhvr>
                                    </p:animEffect>
                                    <p:anim calcmode="lin" valueType="num">
                                      <p:cBhvr>
                                        <p:cTn id="14" dur="1000" fill="hold"/>
                                        <p:tgtEl>
                                          <p:spTgt spid="445"/>
                                        </p:tgtEl>
                                        <p:attrNameLst>
                                          <p:attrName>ppt_x</p:attrName>
                                        </p:attrNameLst>
                                      </p:cBhvr>
                                      <p:tavLst>
                                        <p:tav tm="0">
                                          <p:val>
                                            <p:strVal val="#ppt_x"/>
                                          </p:val>
                                        </p:tav>
                                        <p:tav tm="100000">
                                          <p:val>
                                            <p:strVal val="#ppt_x"/>
                                          </p:val>
                                        </p:tav>
                                      </p:tavLst>
                                    </p:anim>
                                    <p:anim calcmode="lin" valueType="num">
                                      <p:cBhvr>
                                        <p:cTn id="15" dur="1000" fill="hold"/>
                                        <p:tgtEl>
                                          <p:spTgt spid="445"/>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2" presetClass="entr" presetSubtype="4" fill="hold" grpId="1" nodeType="afterEffect">
                                  <p:stCondLst>
                                    <p:cond delay="0"/>
                                  </p:stCondLst>
                                  <p:childTnLst>
                                    <p:set>
                                      <p:cBhvr>
                                        <p:cTn id="18" dur="indefinite" fill="hold"/>
                                        <p:tgtEl>
                                          <p:spTgt spid="447"/>
                                        </p:tgtEl>
                                        <p:attrNameLst>
                                          <p:attrName>style.visibility</p:attrName>
                                        </p:attrNameLst>
                                      </p:cBhvr>
                                      <p:to>
                                        <p:strVal val="visible"/>
                                      </p:to>
                                    </p:set>
                                    <p:anim calcmode="lin" valueType="num">
                                      <p:cBhvr>
                                        <p:cTn id="19" dur="1000" fill="hold"/>
                                        <p:tgtEl>
                                          <p:spTgt spid="447"/>
                                        </p:tgtEl>
                                        <p:attrNameLst>
                                          <p:attrName>ppt_x</p:attrName>
                                        </p:attrNameLst>
                                      </p:cBhvr>
                                      <p:tavLst>
                                        <p:tav tm="0">
                                          <p:val>
                                            <p:strVal val="#ppt_x"/>
                                          </p:val>
                                        </p:tav>
                                        <p:tav tm="100000">
                                          <p:val>
                                            <p:strVal val="#ppt_x"/>
                                          </p:val>
                                        </p:tav>
                                      </p:tavLst>
                                    </p:anim>
                                    <p:anim calcmode="lin" valueType="num">
                                      <p:cBhvr>
                                        <p:cTn id="20" dur="1000" fill="hold"/>
                                        <p:tgtEl>
                                          <p:spTgt spid="447"/>
                                        </p:tgtEl>
                                        <p:attrNameLst>
                                          <p:attrName>ppt_y</p:attrName>
                                        </p:attrNameLst>
                                      </p:cBhvr>
                                      <p:tavLst>
                                        <p:tav tm="0">
                                          <p:val>
                                            <p:strVal val="1+#ppt_h/2"/>
                                          </p:val>
                                        </p:tav>
                                        <p:tav tm="100000">
                                          <p:val>
                                            <p:strVal val="#ppt_y"/>
                                          </p:val>
                                        </p:tav>
                                      </p:tavLst>
                                    </p:anim>
                                  </p:childTnLst>
                                </p:cTn>
                              </p:par>
                              <p:par>
                                <p:cTn id="21" presetID="2" presetClass="entr" presetSubtype="4" fill="hold" grpId="2" nodeType="withEffect">
                                  <p:stCondLst>
                                    <p:cond delay="600"/>
                                  </p:stCondLst>
                                  <p:childTnLst>
                                    <p:set>
                                      <p:cBhvr>
                                        <p:cTn id="22" dur="indefinite" fill="hold"/>
                                        <p:tgtEl>
                                          <p:spTgt spid="446"/>
                                        </p:tgtEl>
                                        <p:attrNameLst>
                                          <p:attrName>style.visibility</p:attrName>
                                        </p:attrNameLst>
                                      </p:cBhvr>
                                      <p:to>
                                        <p:strVal val="visible"/>
                                      </p:to>
                                    </p:set>
                                    <p:anim calcmode="lin" valueType="num">
                                      <p:cBhvr>
                                        <p:cTn id="23" dur="1000" fill="hold"/>
                                        <p:tgtEl>
                                          <p:spTgt spid="446"/>
                                        </p:tgtEl>
                                        <p:attrNameLst>
                                          <p:attrName>ppt_x</p:attrName>
                                        </p:attrNameLst>
                                      </p:cBhvr>
                                      <p:tavLst>
                                        <p:tav tm="0">
                                          <p:val>
                                            <p:strVal val="#ppt_x"/>
                                          </p:val>
                                        </p:tav>
                                        <p:tav tm="100000">
                                          <p:val>
                                            <p:strVal val="#ppt_x"/>
                                          </p:val>
                                        </p:tav>
                                      </p:tavLst>
                                    </p:anim>
                                    <p:anim calcmode="lin" valueType="num">
                                      <p:cBhvr>
                                        <p:cTn id="24" dur="1000" fill="hold"/>
                                        <p:tgtEl>
                                          <p:spTgt spid="4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30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700" fill="hold"/>
                                        <p:tgtEl>
                                          <p:spTgt spid="2"/>
                                        </p:tgtEl>
                                        <p:attrNameLst>
                                          <p:attrName>ppt_x</p:attrName>
                                        </p:attrNameLst>
                                      </p:cBhvr>
                                      <p:tavLst>
                                        <p:tav tm="0">
                                          <p:val>
                                            <p:strVal val="#ppt_x"/>
                                          </p:val>
                                        </p:tav>
                                        <p:tav tm="100000">
                                          <p:val>
                                            <p:strVal val="#ppt_x"/>
                                          </p:val>
                                        </p:tav>
                                      </p:tavLst>
                                    </p:anim>
                                    <p:anim calcmode="lin" valueType="num">
                                      <p:cBhvr additive="base">
                                        <p:cTn id="28" dur="700" fill="hold"/>
                                        <p:tgtEl>
                                          <p:spTgt spid="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600"/>
                                  </p:stCondLst>
                                  <p:childTnLst>
                                    <p:set>
                                      <p:cBhvr>
                                        <p:cTn id="30" dur="indefinite" fill="hold"/>
                                        <p:tgtEl>
                                          <p:spTgt spid="9"/>
                                        </p:tgtEl>
                                        <p:attrNameLst>
                                          <p:attrName>style.visibility</p:attrName>
                                        </p:attrNameLst>
                                      </p:cBhvr>
                                      <p:to>
                                        <p:strVal val="visible"/>
                                      </p:to>
                                    </p:se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 grpId="0" animBg="1"/>
      <p:bldP spid="446" grpId="2" animBg="1" advAuto="0"/>
      <p:bldP spid="447" grpId="1" animBg="1" advAuto="0"/>
      <p:bldP spid="448" grpId="0" animBg="1"/>
      <p:bldP spid="2" grpId="0"/>
      <p:bldP spid="9"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 name="image11.png"/>
          <p:cNvPicPr>
            <a:picLocks noChangeAspect="1"/>
          </p:cNvPicPr>
          <p:nvPr/>
        </p:nvPicPr>
        <p:blipFill>
          <a:blip r:embed="rId1"/>
          <a:stretch>
            <a:fillRect/>
          </a:stretch>
        </p:blipFill>
        <p:spPr>
          <a:xfrm>
            <a:off x="1856246" y="4049366"/>
            <a:ext cx="5337524" cy="1445933"/>
          </a:xfrm>
          <a:prstGeom prst="rect">
            <a:avLst/>
          </a:prstGeom>
          <a:ln w="12700">
            <a:miter lim="400000"/>
            <a:headEnd/>
            <a:tailEnd/>
          </a:ln>
        </p:spPr>
      </p:pic>
      <p:pic>
        <p:nvPicPr>
          <p:cNvPr id="1188" name="image11.png"/>
          <p:cNvPicPr>
            <a:picLocks noChangeAspect="1"/>
          </p:cNvPicPr>
          <p:nvPr/>
        </p:nvPicPr>
        <p:blipFill>
          <a:blip r:embed="rId1"/>
          <a:stretch>
            <a:fillRect/>
          </a:stretch>
        </p:blipFill>
        <p:spPr>
          <a:xfrm>
            <a:off x="5069403" y="4049366"/>
            <a:ext cx="5337523" cy="1445933"/>
          </a:xfrm>
          <a:prstGeom prst="rect">
            <a:avLst/>
          </a:prstGeom>
          <a:ln w="12700">
            <a:miter lim="400000"/>
            <a:headEnd/>
            <a:tailEnd/>
          </a:ln>
        </p:spPr>
      </p:pic>
      <p:pic>
        <p:nvPicPr>
          <p:cNvPr id="1189" name="image11.png"/>
          <p:cNvPicPr>
            <a:picLocks noChangeAspect="1"/>
          </p:cNvPicPr>
          <p:nvPr/>
        </p:nvPicPr>
        <p:blipFill>
          <a:blip r:embed="rId1"/>
          <a:stretch>
            <a:fillRect/>
          </a:stretch>
        </p:blipFill>
        <p:spPr>
          <a:xfrm>
            <a:off x="8386708" y="4049366"/>
            <a:ext cx="5337524" cy="1445933"/>
          </a:xfrm>
          <a:prstGeom prst="rect">
            <a:avLst/>
          </a:prstGeom>
          <a:ln w="12700">
            <a:miter lim="400000"/>
            <a:headEnd/>
            <a:tailEnd/>
          </a:ln>
        </p:spPr>
      </p:pic>
      <p:sp>
        <p:nvSpPr>
          <p:cNvPr id="1190" name="Shape 1190"/>
          <p:cNvSpPr/>
          <p:nvPr/>
        </p:nvSpPr>
        <p:spPr>
          <a:xfrm>
            <a:off x="1601626" y="4691287"/>
            <a:ext cx="2705866" cy="849648"/>
          </a:xfrm>
          <a:prstGeom prst="rect">
            <a:avLst/>
          </a:prstGeom>
          <a:ln w="12700">
            <a:miter lim="400000"/>
          </a:ln>
        </p:spPr>
        <p:txBody>
          <a:bodyPr lIns="47525" tIns="47526" rIns="47525" bIns="47526">
            <a:spAutoFit/>
          </a:bodyPr>
          <a:lstStyle>
            <a:lvl1pPr algn="ctr">
              <a:lnSpc>
                <a:spcPct val="120000"/>
              </a:lnSpc>
              <a:defRPr sz="1400" b="1" i="1">
                <a:latin typeface="+mn-lt"/>
                <a:ea typeface="+mn-ea"/>
                <a:cs typeface="+mn-cs"/>
                <a:sym typeface="Helvetica"/>
              </a:defRPr>
            </a:lvl1pPr>
          </a:lstStyle>
          <a:p>
            <a:r>
              <a:rPr lang="zh-CN" altLang="en-US" dirty="0"/>
              <a:t>具有高超的谈判及冲突处理能力， 并且能同时处理各种复杂的工作。</a:t>
            </a:r>
            <a:endParaRPr dirty="0">
              <a:latin typeface="微软雅黑" panose="020B0503020204020204" pitchFamily="34" charset="-122"/>
            </a:endParaRPr>
          </a:p>
        </p:txBody>
      </p:sp>
      <p:sp>
        <p:nvSpPr>
          <p:cNvPr id="1191" name="Shape 1191"/>
          <p:cNvSpPr/>
          <p:nvPr/>
        </p:nvSpPr>
        <p:spPr>
          <a:xfrm>
            <a:off x="4877613" y="4691287"/>
            <a:ext cx="2705865" cy="871577"/>
          </a:xfrm>
          <a:prstGeom prst="rect">
            <a:avLst/>
          </a:prstGeom>
          <a:ln w="12700">
            <a:miter lim="400000"/>
          </a:ln>
        </p:spPr>
        <p:txBody>
          <a:bodyPr lIns="47525" tIns="47526" rIns="47525" bIns="47526">
            <a:spAutoFit/>
          </a:bodyPr>
          <a:lstStyle>
            <a:lvl1pPr algn="ctr">
              <a:lnSpc>
                <a:spcPct val="120000"/>
              </a:lnSpc>
              <a:defRPr sz="1400" b="1" i="1">
                <a:latin typeface="+mn-lt"/>
                <a:ea typeface="+mn-ea"/>
                <a:cs typeface="+mn-cs"/>
                <a:sym typeface="Helvetica"/>
              </a:defRPr>
            </a:lvl1pPr>
          </a:lstStyle>
          <a:p>
            <a:r>
              <a:rPr lang="zh-CN" altLang="en-US" dirty="0"/>
              <a:t>具有高超的谈判及冲突处理能力， 并且能同时处理各种复杂的工作。</a:t>
            </a:r>
            <a:endParaRPr dirty="0">
              <a:latin typeface="微软雅黑" panose="020B0503020204020204" pitchFamily="34" charset="-122"/>
            </a:endParaRPr>
          </a:p>
        </p:txBody>
      </p:sp>
      <p:sp>
        <p:nvSpPr>
          <p:cNvPr id="1192" name="Shape 1192"/>
          <p:cNvSpPr/>
          <p:nvPr/>
        </p:nvSpPr>
        <p:spPr>
          <a:xfrm>
            <a:off x="8153597" y="4691287"/>
            <a:ext cx="2705865" cy="849648"/>
          </a:xfrm>
          <a:prstGeom prst="rect">
            <a:avLst/>
          </a:prstGeom>
          <a:ln w="12700">
            <a:miter lim="400000"/>
          </a:ln>
        </p:spPr>
        <p:txBody>
          <a:bodyPr lIns="47525" tIns="47526" rIns="47525" bIns="47526">
            <a:spAutoFit/>
          </a:bodyPr>
          <a:lstStyle>
            <a:lvl1pPr algn="ctr">
              <a:lnSpc>
                <a:spcPct val="120000"/>
              </a:lnSpc>
              <a:defRPr sz="1400" b="1" i="1">
                <a:latin typeface="+mn-lt"/>
                <a:ea typeface="+mn-ea"/>
                <a:cs typeface="+mn-cs"/>
                <a:sym typeface="Helvetica"/>
              </a:defRPr>
            </a:lvl1pPr>
          </a:lstStyle>
          <a:p>
            <a:r>
              <a:rPr lang="zh-CN" altLang="en-US" dirty="0"/>
              <a:t>具有高超的谈判及冲突处理能力， 并且能同时处理各种复杂的工作。</a:t>
            </a:r>
            <a:endParaRPr dirty="0">
              <a:latin typeface="微软雅黑" panose="020B0503020204020204" pitchFamily="34" charset="-122"/>
            </a:endParaRPr>
          </a:p>
        </p:txBody>
      </p:sp>
      <p:grpSp>
        <p:nvGrpSpPr>
          <p:cNvPr id="1195" name="Group 1195"/>
          <p:cNvGrpSpPr/>
          <p:nvPr/>
        </p:nvGrpSpPr>
        <p:grpSpPr>
          <a:xfrm>
            <a:off x="2118948" y="6161512"/>
            <a:ext cx="2188545" cy="391266"/>
            <a:chOff x="-1" y="-1"/>
            <a:chExt cx="2117412" cy="372633"/>
          </a:xfrm>
        </p:grpSpPr>
        <p:sp>
          <p:nvSpPr>
            <p:cNvPr id="1193" name="Shape 1193"/>
            <p:cNvSpPr/>
            <p:nvPr/>
          </p:nvSpPr>
          <p:spPr>
            <a:xfrm>
              <a:off x="-1" y="-1"/>
              <a:ext cx="2117412" cy="37263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50" y="0"/>
                  </a:lnTo>
                  <a:lnTo>
                    <a:pt x="21600" y="0"/>
                  </a:lnTo>
                  <a:lnTo>
                    <a:pt x="20650" y="21600"/>
                  </a:lnTo>
                  <a:close/>
                </a:path>
              </a:pathLst>
            </a:custGeom>
            <a:solidFill>
              <a:srgbClr val="2B2D3A"/>
            </a:solidFill>
            <a:ln w="12700" cap="flat">
              <a:noFill/>
              <a:miter lim="400000"/>
            </a:ln>
            <a:effectLst>
              <a:outerShdw blurRad="165100" rotWithShape="0">
                <a:srgbClr val="000000">
                  <a:alpha val="40000"/>
                </a:srgbClr>
              </a:outerShdw>
            </a:effectLst>
          </p:spPr>
          <p:txBody>
            <a:bodyPr wrap="square" lIns="45719" tIns="45719" rIns="45719" bIns="45719" numCol="1" anchor="b">
              <a:noAutofit/>
            </a:bodyPr>
            <a:lstStyle/>
            <a:p>
              <a:pPr>
                <a:defRPr sz="1200" i="1">
                  <a:latin typeface="+mn-lt"/>
                  <a:ea typeface="+mn-ea"/>
                  <a:cs typeface="+mn-cs"/>
                  <a:sym typeface="Helvetica"/>
                </a:defRPr>
              </a:pPr>
              <a:endParaRPr dirty="0">
                <a:latin typeface="微软雅黑" panose="020B0503020204020204" pitchFamily="34" charset="-122"/>
              </a:endParaRPr>
            </a:p>
          </p:txBody>
        </p:sp>
        <p:sp>
          <p:nvSpPr>
            <p:cNvPr id="1194" name="Shape 1194"/>
            <p:cNvSpPr/>
            <p:nvPr/>
          </p:nvSpPr>
          <p:spPr>
            <a:xfrm>
              <a:off x="215266" y="70943"/>
              <a:ext cx="1686878" cy="263806"/>
            </a:xfrm>
            <a:prstGeom prst="rect">
              <a:avLst/>
            </a:prstGeom>
            <a:noFill/>
            <a:ln w="12700" cap="flat">
              <a:noFill/>
              <a:miter lim="400000"/>
            </a:ln>
            <a:effectLst/>
          </p:spPr>
          <p:txBody>
            <a:bodyPr wrap="square" lIns="45719" tIns="45719" rIns="45719" bIns="45719" numCol="1" anchor="b">
              <a:spAutoFit/>
            </a:bodyPr>
            <a:lstStyle>
              <a:lvl1pPr>
                <a:defRPr sz="1200" i="1">
                  <a:latin typeface="+mn-lt"/>
                  <a:ea typeface="+mn-ea"/>
                  <a:cs typeface="+mn-cs"/>
                  <a:sym typeface="Helvetica"/>
                </a:defRPr>
              </a:lvl1pPr>
            </a:lstStyle>
            <a:p>
              <a:r>
                <a:rPr dirty="0">
                  <a:latin typeface="微软雅黑" panose="020B0503020204020204" pitchFamily="34" charset="-122"/>
                </a:rPr>
                <a:t>Creative Designer</a:t>
              </a:r>
              <a:endParaRPr dirty="0">
                <a:latin typeface="微软雅黑" panose="020B0503020204020204" pitchFamily="34" charset="-122"/>
              </a:endParaRPr>
            </a:p>
          </p:txBody>
        </p:sp>
      </p:grpSp>
      <p:grpSp>
        <p:nvGrpSpPr>
          <p:cNvPr id="1198" name="Group 1198"/>
          <p:cNvGrpSpPr/>
          <p:nvPr/>
        </p:nvGrpSpPr>
        <p:grpSpPr>
          <a:xfrm>
            <a:off x="1743889" y="5834654"/>
            <a:ext cx="2116294" cy="383735"/>
            <a:chOff x="0" y="-1"/>
            <a:chExt cx="2047509" cy="365461"/>
          </a:xfrm>
        </p:grpSpPr>
        <p:sp>
          <p:nvSpPr>
            <p:cNvPr id="1196" name="Shape 1196"/>
            <p:cNvSpPr/>
            <p:nvPr/>
          </p:nvSpPr>
          <p:spPr>
            <a:xfrm>
              <a:off x="0" y="-1"/>
              <a:ext cx="2047509" cy="365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64" y="0"/>
                  </a:lnTo>
                  <a:lnTo>
                    <a:pt x="21600" y="0"/>
                  </a:lnTo>
                  <a:lnTo>
                    <a:pt x="20636" y="21600"/>
                  </a:lnTo>
                  <a:close/>
                </a:path>
              </a:pathLst>
            </a:custGeom>
            <a:solidFill>
              <a:srgbClr val="E5D4C2"/>
            </a:solidFill>
            <a:ln w="12700" cap="flat">
              <a:noFill/>
              <a:miter lim="400000"/>
            </a:ln>
            <a:effectLst>
              <a:outerShdw blurRad="203200" rotWithShape="0">
                <a:srgbClr val="000000">
                  <a:alpha val="31000"/>
                </a:srgbClr>
              </a:outerShdw>
            </a:effectLst>
          </p:spPr>
          <p:txBody>
            <a:bodyPr wrap="square" lIns="45719" tIns="45719" rIns="45719" bIns="45719" numCol="1" anchor="ctr">
              <a:noAutofit/>
            </a:bodyPr>
            <a:lstStyle/>
            <a:p>
              <a:pPr>
                <a:defRPr sz="1600" b="1">
                  <a:solidFill>
                    <a:srgbClr val="2B2D3A"/>
                  </a:solidFill>
                  <a:latin typeface="+mn-lt"/>
                  <a:ea typeface="+mn-ea"/>
                  <a:cs typeface="+mn-cs"/>
                  <a:sym typeface="Helvetica"/>
                </a:defRPr>
              </a:pPr>
              <a:endParaRPr dirty="0">
                <a:latin typeface="微软雅黑" panose="020B0503020204020204" pitchFamily="34" charset="-122"/>
              </a:endParaRPr>
            </a:p>
          </p:txBody>
        </p:sp>
        <p:sp>
          <p:nvSpPr>
            <p:cNvPr id="1197" name="Shape 1197"/>
            <p:cNvSpPr/>
            <p:nvPr/>
          </p:nvSpPr>
          <p:spPr>
            <a:xfrm>
              <a:off x="208693" y="21514"/>
              <a:ext cx="1630123" cy="322430"/>
            </a:xfrm>
            <a:prstGeom prst="rect">
              <a:avLst/>
            </a:prstGeom>
            <a:noFill/>
            <a:ln w="12700" cap="flat">
              <a:noFill/>
              <a:miter lim="400000"/>
            </a:ln>
            <a:effectLst/>
          </p:spPr>
          <p:txBody>
            <a:bodyPr wrap="square" lIns="45719" tIns="45719" rIns="45719" bIns="45719" numCol="1" anchor="ctr">
              <a:spAutoFit/>
            </a:bodyPr>
            <a:lstStyle>
              <a:lvl1pPr>
                <a:defRPr sz="1600" b="1">
                  <a:solidFill>
                    <a:srgbClr val="2B2D3A"/>
                  </a:solidFill>
                  <a:latin typeface="+mn-lt"/>
                  <a:ea typeface="+mn-ea"/>
                  <a:cs typeface="+mn-cs"/>
                  <a:sym typeface="Helvetica"/>
                </a:defRPr>
              </a:lvl1pPr>
            </a:lstStyle>
            <a:p>
              <a:r>
                <a:rPr lang="zh-CN" altLang="en-US" dirty="0">
                  <a:latin typeface="微软雅黑" panose="020B0503020204020204" pitchFamily="34" charset="-122"/>
                </a:rPr>
                <a:t>林某某</a:t>
              </a:r>
              <a:endParaRPr dirty="0">
                <a:latin typeface="微软雅黑" panose="020B0503020204020204" pitchFamily="34" charset="-122"/>
              </a:endParaRPr>
            </a:p>
          </p:txBody>
        </p:sp>
      </p:grpSp>
      <p:grpSp>
        <p:nvGrpSpPr>
          <p:cNvPr id="1201" name="Group 1201"/>
          <p:cNvGrpSpPr/>
          <p:nvPr/>
        </p:nvGrpSpPr>
        <p:grpSpPr>
          <a:xfrm>
            <a:off x="5549620" y="6161512"/>
            <a:ext cx="2188546" cy="391266"/>
            <a:chOff x="-1" y="-1"/>
            <a:chExt cx="2117412" cy="372633"/>
          </a:xfrm>
        </p:grpSpPr>
        <p:sp>
          <p:nvSpPr>
            <p:cNvPr id="1199" name="Shape 1199"/>
            <p:cNvSpPr/>
            <p:nvPr/>
          </p:nvSpPr>
          <p:spPr>
            <a:xfrm>
              <a:off x="-1" y="-1"/>
              <a:ext cx="2117412" cy="37263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50" y="0"/>
                  </a:lnTo>
                  <a:lnTo>
                    <a:pt x="21600" y="0"/>
                  </a:lnTo>
                  <a:lnTo>
                    <a:pt x="20650" y="21600"/>
                  </a:lnTo>
                  <a:close/>
                </a:path>
              </a:pathLst>
            </a:custGeom>
            <a:solidFill>
              <a:srgbClr val="2B2D3A"/>
            </a:solidFill>
            <a:ln w="12700" cap="flat">
              <a:noFill/>
              <a:miter lim="400000"/>
            </a:ln>
            <a:effectLst>
              <a:outerShdw blurRad="165100" rotWithShape="0">
                <a:srgbClr val="000000">
                  <a:alpha val="40000"/>
                </a:srgbClr>
              </a:outerShdw>
            </a:effectLst>
          </p:spPr>
          <p:txBody>
            <a:bodyPr wrap="square" lIns="45719" tIns="45719" rIns="45719" bIns="45719" numCol="1" anchor="b">
              <a:noAutofit/>
            </a:bodyPr>
            <a:lstStyle/>
            <a:p>
              <a:pPr>
                <a:defRPr sz="1200" i="1">
                  <a:latin typeface="+mn-lt"/>
                  <a:ea typeface="+mn-ea"/>
                  <a:cs typeface="+mn-cs"/>
                  <a:sym typeface="Helvetica"/>
                </a:defRPr>
              </a:pPr>
              <a:endParaRPr dirty="0">
                <a:latin typeface="微软雅黑" panose="020B0503020204020204" pitchFamily="34" charset="-122"/>
              </a:endParaRPr>
            </a:p>
          </p:txBody>
        </p:sp>
        <p:sp>
          <p:nvSpPr>
            <p:cNvPr id="1200" name="Shape 1200"/>
            <p:cNvSpPr/>
            <p:nvPr/>
          </p:nvSpPr>
          <p:spPr>
            <a:xfrm>
              <a:off x="215266" y="70943"/>
              <a:ext cx="1686878" cy="263806"/>
            </a:xfrm>
            <a:prstGeom prst="rect">
              <a:avLst/>
            </a:prstGeom>
            <a:noFill/>
            <a:ln w="12700" cap="flat">
              <a:noFill/>
              <a:miter lim="400000"/>
            </a:ln>
            <a:effectLst/>
          </p:spPr>
          <p:txBody>
            <a:bodyPr wrap="square" lIns="45719" tIns="45719" rIns="45719" bIns="45719" numCol="1" anchor="b">
              <a:spAutoFit/>
            </a:bodyPr>
            <a:lstStyle>
              <a:lvl1pPr>
                <a:defRPr sz="1200" i="1">
                  <a:latin typeface="+mn-lt"/>
                  <a:ea typeface="+mn-ea"/>
                  <a:cs typeface="+mn-cs"/>
                  <a:sym typeface="Helvetica"/>
                </a:defRPr>
              </a:lvl1pPr>
            </a:lstStyle>
            <a:p>
              <a:r>
                <a:rPr dirty="0">
                  <a:latin typeface="微软雅黑" panose="020B0503020204020204" pitchFamily="34" charset="-122"/>
                </a:rPr>
                <a:t>Creative Designer</a:t>
              </a:r>
              <a:endParaRPr dirty="0">
                <a:latin typeface="微软雅黑" panose="020B0503020204020204" pitchFamily="34" charset="-122"/>
              </a:endParaRPr>
            </a:p>
          </p:txBody>
        </p:sp>
      </p:grpSp>
      <p:grpSp>
        <p:nvGrpSpPr>
          <p:cNvPr id="1204" name="Group 1204"/>
          <p:cNvGrpSpPr/>
          <p:nvPr/>
        </p:nvGrpSpPr>
        <p:grpSpPr>
          <a:xfrm>
            <a:off x="5174561" y="5834654"/>
            <a:ext cx="2116295" cy="383735"/>
            <a:chOff x="0" y="-1"/>
            <a:chExt cx="2047509" cy="365461"/>
          </a:xfrm>
        </p:grpSpPr>
        <p:sp>
          <p:nvSpPr>
            <p:cNvPr id="1202" name="Shape 1202"/>
            <p:cNvSpPr/>
            <p:nvPr/>
          </p:nvSpPr>
          <p:spPr>
            <a:xfrm>
              <a:off x="0" y="-1"/>
              <a:ext cx="2047509" cy="365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64" y="0"/>
                  </a:lnTo>
                  <a:lnTo>
                    <a:pt x="21600" y="0"/>
                  </a:lnTo>
                  <a:lnTo>
                    <a:pt x="20636" y="21600"/>
                  </a:lnTo>
                  <a:close/>
                </a:path>
              </a:pathLst>
            </a:custGeom>
            <a:solidFill>
              <a:srgbClr val="E5D4C2"/>
            </a:solidFill>
            <a:ln w="12700" cap="flat">
              <a:noFill/>
              <a:miter lim="400000"/>
            </a:ln>
            <a:effectLst>
              <a:outerShdw blurRad="203200" rotWithShape="0">
                <a:srgbClr val="000000">
                  <a:alpha val="31000"/>
                </a:srgbClr>
              </a:outerShdw>
            </a:effectLst>
          </p:spPr>
          <p:txBody>
            <a:bodyPr wrap="square" lIns="45719" tIns="45719" rIns="45719" bIns="45719" numCol="1" anchor="ctr">
              <a:noAutofit/>
            </a:bodyPr>
            <a:lstStyle/>
            <a:p>
              <a:pPr>
                <a:defRPr sz="1600" b="1">
                  <a:solidFill>
                    <a:srgbClr val="2B2D3A"/>
                  </a:solidFill>
                  <a:latin typeface="+mn-lt"/>
                  <a:ea typeface="+mn-ea"/>
                  <a:cs typeface="+mn-cs"/>
                  <a:sym typeface="Helvetica"/>
                </a:defRPr>
              </a:pPr>
              <a:endParaRPr dirty="0">
                <a:latin typeface="微软雅黑" panose="020B0503020204020204" pitchFamily="34" charset="-122"/>
              </a:endParaRPr>
            </a:p>
          </p:txBody>
        </p:sp>
        <p:sp>
          <p:nvSpPr>
            <p:cNvPr id="1203" name="Shape 1203"/>
            <p:cNvSpPr/>
            <p:nvPr/>
          </p:nvSpPr>
          <p:spPr>
            <a:xfrm>
              <a:off x="208693" y="21514"/>
              <a:ext cx="1630123" cy="322430"/>
            </a:xfrm>
            <a:prstGeom prst="rect">
              <a:avLst/>
            </a:prstGeom>
            <a:noFill/>
            <a:ln w="12700" cap="flat">
              <a:noFill/>
              <a:miter lim="400000"/>
            </a:ln>
            <a:effectLst/>
          </p:spPr>
          <p:txBody>
            <a:bodyPr wrap="square" lIns="45719" tIns="45719" rIns="45719" bIns="45719" numCol="1" anchor="ctr">
              <a:spAutoFit/>
            </a:bodyPr>
            <a:lstStyle>
              <a:lvl1pPr>
                <a:defRPr sz="1600" b="1">
                  <a:solidFill>
                    <a:srgbClr val="2B2D3A"/>
                  </a:solidFill>
                  <a:latin typeface="+mn-lt"/>
                  <a:ea typeface="+mn-ea"/>
                  <a:cs typeface="+mn-cs"/>
                  <a:sym typeface="Helvetica"/>
                </a:defRPr>
              </a:lvl1pPr>
            </a:lstStyle>
            <a:p>
              <a:r>
                <a:rPr lang="zh-CN" altLang="en-US" dirty="0">
                  <a:latin typeface="微软雅黑" panose="020B0503020204020204" pitchFamily="34" charset="-122"/>
                </a:rPr>
                <a:t>李某某</a:t>
              </a:r>
              <a:endParaRPr dirty="0">
                <a:latin typeface="微软雅黑" panose="020B0503020204020204" pitchFamily="34" charset="-122"/>
              </a:endParaRPr>
            </a:p>
          </p:txBody>
        </p:sp>
      </p:grpSp>
      <p:grpSp>
        <p:nvGrpSpPr>
          <p:cNvPr id="1207" name="Group 1207"/>
          <p:cNvGrpSpPr/>
          <p:nvPr/>
        </p:nvGrpSpPr>
        <p:grpSpPr>
          <a:xfrm>
            <a:off x="8750381" y="6161512"/>
            <a:ext cx="2188545" cy="391266"/>
            <a:chOff x="-1" y="-1"/>
            <a:chExt cx="2117412" cy="372633"/>
          </a:xfrm>
        </p:grpSpPr>
        <p:sp>
          <p:nvSpPr>
            <p:cNvPr id="1205" name="Shape 1205"/>
            <p:cNvSpPr/>
            <p:nvPr/>
          </p:nvSpPr>
          <p:spPr>
            <a:xfrm>
              <a:off x="-1" y="-1"/>
              <a:ext cx="2117412" cy="37263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50" y="0"/>
                  </a:lnTo>
                  <a:lnTo>
                    <a:pt x="21600" y="0"/>
                  </a:lnTo>
                  <a:lnTo>
                    <a:pt x="20650" y="21600"/>
                  </a:lnTo>
                  <a:close/>
                </a:path>
              </a:pathLst>
            </a:custGeom>
            <a:solidFill>
              <a:srgbClr val="2B2D3A"/>
            </a:solidFill>
            <a:ln w="12700" cap="flat">
              <a:noFill/>
              <a:miter lim="400000"/>
            </a:ln>
            <a:effectLst>
              <a:outerShdw blurRad="165100" rotWithShape="0">
                <a:srgbClr val="000000">
                  <a:alpha val="40000"/>
                </a:srgbClr>
              </a:outerShdw>
            </a:effectLst>
          </p:spPr>
          <p:txBody>
            <a:bodyPr wrap="square" lIns="45719" tIns="45719" rIns="45719" bIns="45719" numCol="1" anchor="b">
              <a:noAutofit/>
            </a:bodyPr>
            <a:lstStyle/>
            <a:p>
              <a:pPr>
                <a:defRPr sz="1200" i="1">
                  <a:latin typeface="+mn-lt"/>
                  <a:ea typeface="+mn-ea"/>
                  <a:cs typeface="+mn-cs"/>
                  <a:sym typeface="Helvetica"/>
                </a:defRPr>
              </a:pPr>
              <a:endParaRPr dirty="0">
                <a:latin typeface="微软雅黑" panose="020B0503020204020204" pitchFamily="34" charset="-122"/>
              </a:endParaRPr>
            </a:p>
          </p:txBody>
        </p:sp>
        <p:sp>
          <p:nvSpPr>
            <p:cNvPr id="1206" name="Shape 1206"/>
            <p:cNvSpPr/>
            <p:nvPr/>
          </p:nvSpPr>
          <p:spPr>
            <a:xfrm>
              <a:off x="215266" y="70943"/>
              <a:ext cx="1686878" cy="263806"/>
            </a:xfrm>
            <a:prstGeom prst="rect">
              <a:avLst/>
            </a:prstGeom>
            <a:noFill/>
            <a:ln w="12700" cap="flat">
              <a:noFill/>
              <a:miter lim="400000"/>
            </a:ln>
            <a:effectLst/>
          </p:spPr>
          <p:txBody>
            <a:bodyPr wrap="square" lIns="45719" tIns="45719" rIns="45719" bIns="45719" numCol="1" anchor="b">
              <a:spAutoFit/>
            </a:bodyPr>
            <a:lstStyle>
              <a:lvl1pPr>
                <a:defRPr sz="1200" i="1">
                  <a:latin typeface="+mn-lt"/>
                  <a:ea typeface="+mn-ea"/>
                  <a:cs typeface="+mn-cs"/>
                  <a:sym typeface="Helvetica"/>
                </a:defRPr>
              </a:lvl1pPr>
            </a:lstStyle>
            <a:p>
              <a:r>
                <a:rPr dirty="0">
                  <a:latin typeface="微软雅黑" panose="020B0503020204020204" pitchFamily="34" charset="-122"/>
                </a:rPr>
                <a:t>Creative Designer</a:t>
              </a:r>
              <a:endParaRPr dirty="0">
                <a:latin typeface="微软雅黑" panose="020B0503020204020204" pitchFamily="34" charset="-122"/>
              </a:endParaRPr>
            </a:p>
          </p:txBody>
        </p:sp>
      </p:grpSp>
      <p:grpSp>
        <p:nvGrpSpPr>
          <p:cNvPr id="1210" name="Group 1210"/>
          <p:cNvGrpSpPr/>
          <p:nvPr/>
        </p:nvGrpSpPr>
        <p:grpSpPr>
          <a:xfrm>
            <a:off x="8375321" y="5834654"/>
            <a:ext cx="2116295" cy="383735"/>
            <a:chOff x="0" y="-1"/>
            <a:chExt cx="2047509" cy="365461"/>
          </a:xfrm>
        </p:grpSpPr>
        <p:sp>
          <p:nvSpPr>
            <p:cNvPr id="1208" name="Shape 1208"/>
            <p:cNvSpPr/>
            <p:nvPr/>
          </p:nvSpPr>
          <p:spPr>
            <a:xfrm>
              <a:off x="0" y="-1"/>
              <a:ext cx="2047509" cy="365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64" y="0"/>
                  </a:lnTo>
                  <a:lnTo>
                    <a:pt x="21600" y="0"/>
                  </a:lnTo>
                  <a:lnTo>
                    <a:pt x="20636" y="21600"/>
                  </a:lnTo>
                  <a:close/>
                </a:path>
              </a:pathLst>
            </a:custGeom>
            <a:solidFill>
              <a:srgbClr val="E5D4C2"/>
            </a:solidFill>
            <a:ln w="12700" cap="flat">
              <a:noFill/>
              <a:miter lim="400000"/>
            </a:ln>
            <a:effectLst>
              <a:outerShdw blurRad="203200" rotWithShape="0">
                <a:srgbClr val="000000">
                  <a:alpha val="31000"/>
                </a:srgbClr>
              </a:outerShdw>
            </a:effectLst>
          </p:spPr>
          <p:txBody>
            <a:bodyPr wrap="square" lIns="45719" tIns="45719" rIns="45719" bIns="45719" numCol="1" anchor="ctr">
              <a:noAutofit/>
            </a:bodyPr>
            <a:lstStyle/>
            <a:p>
              <a:pPr>
                <a:defRPr sz="1600" b="1">
                  <a:solidFill>
                    <a:srgbClr val="2B2D3A"/>
                  </a:solidFill>
                  <a:latin typeface="+mn-lt"/>
                  <a:ea typeface="+mn-ea"/>
                  <a:cs typeface="+mn-cs"/>
                  <a:sym typeface="Helvetica"/>
                </a:defRPr>
              </a:pPr>
              <a:endParaRPr dirty="0">
                <a:latin typeface="微软雅黑" panose="020B0503020204020204" pitchFamily="34" charset="-122"/>
              </a:endParaRPr>
            </a:p>
          </p:txBody>
        </p:sp>
        <p:sp>
          <p:nvSpPr>
            <p:cNvPr id="1209" name="Shape 1209"/>
            <p:cNvSpPr/>
            <p:nvPr/>
          </p:nvSpPr>
          <p:spPr>
            <a:xfrm>
              <a:off x="208693" y="21514"/>
              <a:ext cx="1630123" cy="322430"/>
            </a:xfrm>
            <a:prstGeom prst="rect">
              <a:avLst/>
            </a:prstGeom>
            <a:noFill/>
            <a:ln w="12700" cap="flat">
              <a:noFill/>
              <a:miter lim="400000"/>
            </a:ln>
            <a:effectLst/>
          </p:spPr>
          <p:txBody>
            <a:bodyPr wrap="square" lIns="45719" tIns="45719" rIns="45719" bIns="45719" numCol="1" anchor="ctr">
              <a:spAutoFit/>
            </a:bodyPr>
            <a:lstStyle>
              <a:lvl1pPr>
                <a:defRPr sz="1600" b="1">
                  <a:solidFill>
                    <a:srgbClr val="2B2D3A"/>
                  </a:solidFill>
                  <a:latin typeface="+mn-lt"/>
                  <a:ea typeface="+mn-ea"/>
                  <a:cs typeface="+mn-cs"/>
                  <a:sym typeface="Helvetica"/>
                </a:defRPr>
              </a:lvl1pPr>
            </a:lstStyle>
            <a:p>
              <a:r>
                <a:rPr lang="zh-CN" altLang="en-US" dirty="0">
                  <a:latin typeface="微软雅黑" panose="020B0503020204020204" pitchFamily="34" charset="-122"/>
                </a:rPr>
                <a:t>赵某某</a:t>
              </a:r>
              <a:endParaRPr dirty="0">
                <a:latin typeface="微软雅黑" panose="020B0503020204020204" pitchFamily="34" charset="-122"/>
              </a:endParaRPr>
            </a:p>
          </p:txBody>
        </p:sp>
      </p:grpSp>
      <p:pic>
        <p:nvPicPr>
          <p:cNvPr id="7" name="图片占位符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a:stretch>
            <a:fillRect/>
          </a:stretch>
        </p:blipFill>
        <p:spPr>
          <a:xfrm>
            <a:off x="1898577" y="2185379"/>
            <a:ext cx="2111965" cy="2309034"/>
          </a:xfrm>
        </p:spPr>
      </p:pic>
      <p:pic>
        <p:nvPicPr>
          <p:cNvPr id="9" name="图片占位符 8"/>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a:xfrm>
            <a:off x="5174562" y="2185379"/>
            <a:ext cx="2111964" cy="2309034"/>
          </a:xfrm>
        </p:spPr>
      </p:pic>
      <p:pic>
        <p:nvPicPr>
          <p:cNvPr id="11" name="图片占位符 10"/>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a:stretch>
            <a:fillRect/>
          </a:stretch>
        </p:blipFill>
        <p:spPr>
          <a:xfrm>
            <a:off x="8450547" y="2185379"/>
            <a:ext cx="2111965" cy="2309034"/>
          </a:xfrm>
        </p:spPr>
      </p:pic>
      <p:sp>
        <p:nvSpPr>
          <p:cNvPr id="32" name="Shape 608"/>
          <p:cNvSpPr/>
          <p:nvPr/>
        </p:nvSpPr>
        <p:spPr>
          <a:xfrm>
            <a:off x="5333848" y="-153577"/>
            <a:ext cx="2721697" cy="2650526"/>
          </a:xfrm>
          <a:prstGeom prst="rect">
            <a:avLst/>
          </a:prstGeom>
          <a:ln w="12700">
            <a:miter lim="400000"/>
          </a:ln>
        </p:spPr>
        <p:txBody>
          <a:bodyPr wrap="none" lIns="47525" tIns="47526" rIns="47525" bIns="47526">
            <a:spAutoFit/>
          </a:bodyPr>
          <a:lstStyle>
            <a:lvl1pPr>
              <a:defRPr sz="16600" b="1">
                <a:solidFill>
                  <a:srgbClr val="E5D4C2">
                    <a:alpha val="5000"/>
                  </a:srgbClr>
                </a:solidFill>
                <a:latin typeface="+mn-lt"/>
                <a:ea typeface="+mn-ea"/>
                <a:cs typeface="+mn-cs"/>
                <a:sym typeface="Helvetica"/>
              </a:defRPr>
            </a:lvl1pPr>
          </a:lstStyle>
          <a:p>
            <a:r>
              <a:rPr dirty="0">
                <a:latin typeface="微软雅黑" panose="020B0503020204020204" pitchFamily="34" charset="-122"/>
              </a:rPr>
              <a:t>01</a:t>
            </a:r>
            <a:endParaRPr dirty="0">
              <a:latin typeface="微软雅黑" panose="020B0503020204020204" pitchFamily="34" charset="-122"/>
            </a:endParaRPr>
          </a:p>
        </p:txBody>
      </p:sp>
      <p:sp>
        <p:nvSpPr>
          <p:cNvPr id="33" name="Shape 609"/>
          <p:cNvSpPr txBox="1"/>
          <p:nvPr/>
        </p:nvSpPr>
        <p:spPr>
          <a:xfrm>
            <a:off x="4975714" y="1006162"/>
            <a:ext cx="2997496" cy="654587"/>
          </a:xfrm>
          <a:prstGeom prst="rect">
            <a:avLst/>
          </a:prstGeom>
        </p:spPr>
        <p:txBody>
          <a:bodyPr/>
          <a:lstStyle>
            <a:lvl1pPr marL="0" marR="0" indent="0" algn="ctr" defTabSz="905510" rtl="0" latinLnBrk="0">
              <a:lnSpc>
                <a:spcPct val="90000"/>
              </a:lnSpc>
              <a:spcBef>
                <a:spcPts val="0"/>
              </a:spcBef>
              <a:spcAft>
                <a:spcPts val="0"/>
              </a:spcAft>
              <a:buClrTx/>
              <a:buSzTx/>
              <a:buFontTx/>
              <a:buNone/>
              <a:defRPr sz="3565" b="1" i="0" u="none" strike="noStrike" cap="none" spc="0" baseline="0">
                <a:ln>
                  <a:noFill/>
                </a:ln>
                <a:solidFill>
                  <a:srgbClr val="E5D4C2"/>
                </a:solidFill>
                <a:uFillTx/>
                <a:latin typeface="微软雅黑" panose="020B0503020204020204" pitchFamily="34" charset="-122"/>
                <a:ea typeface="+mn-ea"/>
                <a:cs typeface="+mn-cs"/>
                <a:sym typeface="Helvetica"/>
              </a:defRPr>
            </a:lvl1pPr>
            <a:lvl2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2pPr>
            <a:lvl3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3pPr>
            <a:lvl4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4pPr>
            <a:lvl5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5pPr>
            <a:lvl6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6pPr>
            <a:lvl7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7pPr>
            <a:lvl8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8pPr>
            <a:lvl9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9pPr>
          </a:lstStyle>
          <a:p>
            <a:r>
              <a:rPr lang="zh-CN" altLang="en-US" dirty="0"/>
              <a:t>核心成员介绍</a:t>
            </a:r>
            <a:endParaRPr lang="zh-CN" altLang="en-US" dirty="0"/>
          </a:p>
        </p:txBody>
      </p:sp>
      <p:sp>
        <p:nvSpPr>
          <p:cNvPr id="34" name="Shape 610"/>
          <p:cNvSpPr/>
          <p:nvPr/>
        </p:nvSpPr>
        <p:spPr>
          <a:xfrm>
            <a:off x="5504787" y="682996"/>
            <a:ext cx="2468423" cy="311424"/>
          </a:xfrm>
          <a:prstGeom prst="rect">
            <a:avLst/>
          </a:prstGeom>
          <a:ln w="12700">
            <a:miter lim="400000"/>
          </a:ln>
        </p:spPr>
        <p:txBody>
          <a:bodyPr wrap="none" lIns="47525" tIns="47526" rIns="47525" bIns="47526">
            <a:spAutoFit/>
          </a:bodyPr>
          <a:lstStyle>
            <a:lvl1pPr>
              <a:defRPr sz="1400" b="1">
                <a:solidFill>
                  <a:srgbClr val="E5D4C2">
                    <a:alpha val="60000"/>
                  </a:srgbClr>
                </a:solidFill>
                <a:latin typeface="+mn-lt"/>
                <a:ea typeface="+mn-ea"/>
                <a:cs typeface="+mn-cs"/>
                <a:sym typeface="Helvetica"/>
              </a:defRPr>
            </a:lvl1pPr>
          </a:lstStyle>
          <a:p>
            <a:r>
              <a:rPr dirty="0">
                <a:latin typeface="微软雅黑" panose="020B0503020204020204" pitchFamily="34" charset="-122"/>
              </a:rPr>
              <a:t>A B O U T    C O M P A N Y</a:t>
            </a:r>
            <a:endParaRPr dirty="0">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3"/>
                                        </p:tgtEl>
                                        <p:attrNameLst>
                                          <p:attrName>ppt_y</p:attrName>
                                        </p:attrNameLst>
                                      </p:cBhvr>
                                      <p:tavLst>
                                        <p:tav tm="0">
                                          <p:val>
                                            <p:strVal val="#ppt_y"/>
                                          </p:val>
                                        </p:tav>
                                        <p:tav tm="100000">
                                          <p:val>
                                            <p:strVal val="#ppt_y"/>
                                          </p:val>
                                        </p:tav>
                                      </p:tavLst>
                                    </p:anim>
                                    <p:anim calcmode="lin" valueType="num">
                                      <p:cBhvr>
                                        <p:cTn id="18"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87"/>
                                        </p:tgtEl>
                                        <p:attrNameLst>
                                          <p:attrName>style.visibility</p:attrName>
                                        </p:attrNameLst>
                                      </p:cBhvr>
                                      <p:to>
                                        <p:strVal val="visible"/>
                                      </p:to>
                                    </p:set>
                                    <p:anim calcmode="lin" valueType="num">
                                      <p:cBhvr additive="base">
                                        <p:cTn id="29" dur="500" fill="hold"/>
                                        <p:tgtEl>
                                          <p:spTgt spid="1187"/>
                                        </p:tgtEl>
                                        <p:attrNameLst>
                                          <p:attrName>ppt_x</p:attrName>
                                        </p:attrNameLst>
                                      </p:cBhvr>
                                      <p:tavLst>
                                        <p:tav tm="0">
                                          <p:val>
                                            <p:strVal val="#ppt_x"/>
                                          </p:val>
                                        </p:tav>
                                        <p:tav tm="100000">
                                          <p:val>
                                            <p:strVal val="#ppt_x"/>
                                          </p:val>
                                        </p:tav>
                                      </p:tavLst>
                                    </p:anim>
                                    <p:anim calcmode="lin" valueType="num">
                                      <p:cBhvr additive="base">
                                        <p:cTn id="30" dur="500" fill="hold"/>
                                        <p:tgtEl>
                                          <p:spTgt spid="1187"/>
                                        </p:tgtEl>
                                        <p:attrNameLst>
                                          <p:attrName>ppt_y</p:attrName>
                                        </p:attrNameLst>
                                      </p:cBhvr>
                                      <p:tavLst>
                                        <p:tav tm="0">
                                          <p:val>
                                            <p:strVal val="1+#ppt_h/2"/>
                                          </p:val>
                                        </p:tav>
                                        <p:tav tm="100000">
                                          <p:val>
                                            <p:strVal val="#ppt_y"/>
                                          </p:val>
                                        </p:tav>
                                      </p:tavLst>
                                    </p:anim>
                                  </p:childTnLst>
                                </p:cTn>
                              </p:par>
                              <p:par>
                                <p:cTn id="31" presetID="2" presetClass="entr" presetSubtype="4" fill="hold" grpId="1" nodeType="withEffect">
                                  <p:stCondLst>
                                    <p:cond delay="500"/>
                                  </p:stCondLst>
                                  <p:childTnLst>
                                    <p:set>
                                      <p:cBhvr>
                                        <p:cTn id="32" dur="indefinite" fill="hold"/>
                                        <p:tgtEl>
                                          <p:spTgt spid="1190"/>
                                        </p:tgtEl>
                                        <p:attrNameLst>
                                          <p:attrName>style.visibility</p:attrName>
                                        </p:attrNameLst>
                                      </p:cBhvr>
                                      <p:to>
                                        <p:strVal val="visible"/>
                                      </p:to>
                                    </p:set>
                                    <p:anim calcmode="lin" valueType="num">
                                      <p:cBhvr>
                                        <p:cTn id="33" dur="1000" fill="hold"/>
                                        <p:tgtEl>
                                          <p:spTgt spid="1190"/>
                                        </p:tgtEl>
                                        <p:attrNameLst>
                                          <p:attrName>ppt_x</p:attrName>
                                        </p:attrNameLst>
                                      </p:cBhvr>
                                      <p:tavLst>
                                        <p:tav tm="0">
                                          <p:val>
                                            <p:strVal val="#ppt_x"/>
                                          </p:val>
                                        </p:tav>
                                        <p:tav tm="100000">
                                          <p:val>
                                            <p:strVal val="#ppt_x"/>
                                          </p:val>
                                        </p:tav>
                                      </p:tavLst>
                                    </p:anim>
                                    <p:anim calcmode="lin" valueType="num">
                                      <p:cBhvr>
                                        <p:cTn id="34" dur="1000" fill="hold"/>
                                        <p:tgtEl>
                                          <p:spTgt spid="1190"/>
                                        </p:tgtEl>
                                        <p:attrNameLst>
                                          <p:attrName>ppt_y</p:attrName>
                                        </p:attrNameLst>
                                      </p:cBhvr>
                                      <p:tavLst>
                                        <p:tav tm="0">
                                          <p:val>
                                            <p:strVal val="1+#ppt_h/2"/>
                                          </p:val>
                                        </p:tav>
                                        <p:tav tm="100000">
                                          <p:val>
                                            <p:strVal val="#ppt_y"/>
                                          </p:val>
                                        </p:tav>
                                      </p:tavLst>
                                    </p:anim>
                                  </p:childTnLst>
                                </p:cTn>
                              </p:par>
                              <p:par>
                                <p:cTn id="35" presetID="7" presetClass="entr" presetSubtype="4" fill="hold" grpId="2" nodeType="withEffect">
                                  <p:stCondLst>
                                    <p:cond delay="1000"/>
                                  </p:stCondLst>
                                  <p:childTnLst>
                                    <p:set>
                                      <p:cBhvr>
                                        <p:cTn id="36" dur="indefinite" fill="hold"/>
                                        <p:tgtEl>
                                          <p:spTgt spid="1198"/>
                                        </p:tgtEl>
                                        <p:attrNameLst>
                                          <p:attrName>style.visibility</p:attrName>
                                        </p:attrNameLst>
                                      </p:cBhvr>
                                      <p:to>
                                        <p:strVal val="visible"/>
                                      </p:to>
                                    </p:set>
                                    <p:anim calcmode="lin" valueType="num">
                                      <p:cBhvr>
                                        <p:cTn id="37" dur="1000" fill="hold"/>
                                        <p:tgtEl>
                                          <p:spTgt spid="1198"/>
                                        </p:tgtEl>
                                        <p:attrNameLst>
                                          <p:attrName>ppt_x</p:attrName>
                                        </p:attrNameLst>
                                      </p:cBhvr>
                                      <p:tavLst>
                                        <p:tav tm="0">
                                          <p:val>
                                            <p:strVal val="#ppt_x"/>
                                          </p:val>
                                        </p:tav>
                                        <p:tav tm="100000">
                                          <p:val>
                                            <p:strVal val="#ppt_x"/>
                                          </p:val>
                                        </p:tav>
                                      </p:tavLst>
                                    </p:anim>
                                    <p:anim calcmode="lin" valueType="num">
                                      <p:cBhvr>
                                        <p:cTn id="38" dur="1000" fill="hold"/>
                                        <p:tgtEl>
                                          <p:spTgt spid="1198"/>
                                        </p:tgtEl>
                                        <p:attrNameLst>
                                          <p:attrName>ppt_y</p:attrName>
                                        </p:attrNameLst>
                                      </p:cBhvr>
                                      <p:tavLst>
                                        <p:tav tm="0">
                                          <p:val>
                                            <p:strVal val="1+#ppt_h/2"/>
                                          </p:val>
                                        </p:tav>
                                        <p:tav tm="100000">
                                          <p:val>
                                            <p:strVal val="#ppt_y"/>
                                          </p:val>
                                        </p:tav>
                                      </p:tavLst>
                                    </p:anim>
                                  </p:childTnLst>
                                </p:cTn>
                              </p:par>
                              <p:par>
                                <p:cTn id="39" presetID="7" presetClass="entr" presetSubtype="4" fill="hold" grpId="3" nodeType="withEffect">
                                  <p:stCondLst>
                                    <p:cond delay="1600"/>
                                  </p:stCondLst>
                                  <p:childTnLst>
                                    <p:set>
                                      <p:cBhvr>
                                        <p:cTn id="40" dur="indefinite" fill="hold"/>
                                        <p:tgtEl>
                                          <p:spTgt spid="1195"/>
                                        </p:tgtEl>
                                        <p:attrNameLst>
                                          <p:attrName>style.visibility</p:attrName>
                                        </p:attrNameLst>
                                      </p:cBhvr>
                                      <p:to>
                                        <p:strVal val="visible"/>
                                      </p:to>
                                    </p:set>
                                    <p:anim calcmode="lin" valueType="num">
                                      <p:cBhvr>
                                        <p:cTn id="41" dur="1000" fill="hold"/>
                                        <p:tgtEl>
                                          <p:spTgt spid="1195"/>
                                        </p:tgtEl>
                                        <p:attrNameLst>
                                          <p:attrName>ppt_x</p:attrName>
                                        </p:attrNameLst>
                                      </p:cBhvr>
                                      <p:tavLst>
                                        <p:tav tm="0">
                                          <p:val>
                                            <p:strVal val="#ppt_x"/>
                                          </p:val>
                                        </p:tav>
                                        <p:tav tm="100000">
                                          <p:val>
                                            <p:strVal val="#ppt_x"/>
                                          </p:val>
                                        </p:tav>
                                      </p:tavLst>
                                    </p:anim>
                                    <p:anim calcmode="lin" valueType="num">
                                      <p:cBhvr>
                                        <p:cTn id="42" dur="1000" fill="hold"/>
                                        <p:tgtEl>
                                          <p:spTgt spid="1195"/>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2" presetClass="entr" presetSubtype="4"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188"/>
                                        </p:tgtEl>
                                        <p:attrNameLst>
                                          <p:attrName>style.visibility</p:attrName>
                                        </p:attrNameLst>
                                      </p:cBhvr>
                                      <p:to>
                                        <p:strVal val="visible"/>
                                      </p:to>
                                    </p:set>
                                    <p:anim calcmode="lin" valueType="num">
                                      <p:cBhvr additive="base">
                                        <p:cTn id="50" dur="500" fill="hold"/>
                                        <p:tgtEl>
                                          <p:spTgt spid="1188"/>
                                        </p:tgtEl>
                                        <p:attrNameLst>
                                          <p:attrName>ppt_x</p:attrName>
                                        </p:attrNameLst>
                                      </p:cBhvr>
                                      <p:tavLst>
                                        <p:tav tm="0">
                                          <p:val>
                                            <p:strVal val="#ppt_x"/>
                                          </p:val>
                                        </p:tav>
                                        <p:tav tm="100000">
                                          <p:val>
                                            <p:strVal val="#ppt_x"/>
                                          </p:val>
                                        </p:tav>
                                      </p:tavLst>
                                    </p:anim>
                                    <p:anim calcmode="lin" valueType="num">
                                      <p:cBhvr additive="base">
                                        <p:cTn id="51" dur="500" fill="hold"/>
                                        <p:tgtEl>
                                          <p:spTgt spid="1188"/>
                                        </p:tgtEl>
                                        <p:attrNameLst>
                                          <p:attrName>ppt_y</p:attrName>
                                        </p:attrNameLst>
                                      </p:cBhvr>
                                      <p:tavLst>
                                        <p:tav tm="0">
                                          <p:val>
                                            <p:strVal val="1+#ppt_h/2"/>
                                          </p:val>
                                        </p:tav>
                                        <p:tav tm="100000">
                                          <p:val>
                                            <p:strVal val="#ppt_y"/>
                                          </p:val>
                                        </p:tav>
                                      </p:tavLst>
                                    </p:anim>
                                  </p:childTnLst>
                                </p:cTn>
                              </p:par>
                              <p:par>
                                <p:cTn id="52" presetID="2" presetClass="entr" presetSubtype="4" fill="hold" grpId="4" nodeType="withEffect">
                                  <p:stCondLst>
                                    <p:cond delay="500"/>
                                  </p:stCondLst>
                                  <p:childTnLst>
                                    <p:set>
                                      <p:cBhvr>
                                        <p:cTn id="53" dur="indefinite" fill="hold"/>
                                        <p:tgtEl>
                                          <p:spTgt spid="1191"/>
                                        </p:tgtEl>
                                        <p:attrNameLst>
                                          <p:attrName>style.visibility</p:attrName>
                                        </p:attrNameLst>
                                      </p:cBhvr>
                                      <p:to>
                                        <p:strVal val="visible"/>
                                      </p:to>
                                    </p:set>
                                    <p:anim calcmode="lin" valueType="num">
                                      <p:cBhvr>
                                        <p:cTn id="54" dur="1000" fill="hold"/>
                                        <p:tgtEl>
                                          <p:spTgt spid="1191"/>
                                        </p:tgtEl>
                                        <p:attrNameLst>
                                          <p:attrName>ppt_x</p:attrName>
                                        </p:attrNameLst>
                                      </p:cBhvr>
                                      <p:tavLst>
                                        <p:tav tm="0">
                                          <p:val>
                                            <p:strVal val="#ppt_x"/>
                                          </p:val>
                                        </p:tav>
                                        <p:tav tm="100000">
                                          <p:val>
                                            <p:strVal val="#ppt_x"/>
                                          </p:val>
                                        </p:tav>
                                      </p:tavLst>
                                    </p:anim>
                                    <p:anim calcmode="lin" valueType="num">
                                      <p:cBhvr>
                                        <p:cTn id="55" dur="1000" fill="hold"/>
                                        <p:tgtEl>
                                          <p:spTgt spid="1191"/>
                                        </p:tgtEl>
                                        <p:attrNameLst>
                                          <p:attrName>ppt_y</p:attrName>
                                        </p:attrNameLst>
                                      </p:cBhvr>
                                      <p:tavLst>
                                        <p:tav tm="0">
                                          <p:val>
                                            <p:strVal val="1+#ppt_h/2"/>
                                          </p:val>
                                        </p:tav>
                                        <p:tav tm="100000">
                                          <p:val>
                                            <p:strVal val="#ppt_y"/>
                                          </p:val>
                                        </p:tav>
                                      </p:tavLst>
                                    </p:anim>
                                  </p:childTnLst>
                                </p:cTn>
                              </p:par>
                              <p:par>
                                <p:cTn id="56" presetID="7" presetClass="entr" presetSubtype="4" fill="hold" grpId="5" nodeType="withEffect">
                                  <p:stCondLst>
                                    <p:cond delay="1000"/>
                                  </p:stCondLst>
                                  <p:childTnLst>
                                    <p:set>
                                      <p:cBhvr>
                                        <p:cTn id="57" dur="indefinite" fill="hold"/>
                                        <p:tgtEl>
                                          <p:spTgt spid="1204"/>
                                        </p:tgtEl>
                                        <p:attrNameLst>
                                          <p:attrName>style.visibility</p:attrName>
                                        </p:attrNameLst>
                                      </p:cBhvr>
                                      <p:to>
                                        <p:strVal val="visible"/>
                                      </p:to>
                                    </p:set>
                                    <p:anim calcmode="lin" valueType="num">
                                      <p:cBhvr>
                                        <p:cTn id="58" dur="1000" fill="hold"/>
                                        <p:tgtEl>
                                          <p:spTgt spid="1204"/>
                                        </p:tgtEl>
                                        <p:attrNameLst>
                                          <p:attrName>ppt_x</p:attrName>
                                        </p:attrNameLst>
                                      </p:cBhvr>
                                      <p:tavLst>
                                        <p:tav tm="0">
                                          <p:val>
                                            <p:strVal val="#ppt_x"/>
                                          </p:val>
                                        </p:tav>
                                        <p:tav tm="100000">
                                          <p:val>
                                            <p:strVal val="#ppt_x"/>
                                          </p:val>
                                        </p:tav>
                                      </p:tavLst>
                                    </p:anim>
                                    <p:anim calcmode="lin" valueType="num">
                                      <p:cBhvr>
                                        <p:cTn id="59" dur="1000" fill="hold"/>
                                        <p:tgtEl>
                                          <p:spTgt spid="1204"/>
                                        </p:tgtEl>
                                        <p:attrNameLst>
                                          <p:attrName>ppt_y</p:attrName>
                                        </p:attrNameLst>
                                      </p:cBhvr>
                                      <p:tavLst>
                                        <p:tav tm="0">
                                          <p:val>
                                            <p:strVal val="1+#ppt_h/2"/>
                                          </p:val>
                                        </p:tav>
                                        <p:tav tm="100000">
                                          <p:val>
                                            <p:strVal val="#ppt_y"/>
                                          </p:val>
                                        </p:tav>
                                      </p:tavLst>
                                    </p:anim>
                                  </p:childTnLst>
                                </p:cTn>
                              </p:par>
                              <p:par>
                                <p:cTn id="60" presetID="7" presetClass="entr" presetSubtype="4" fill="hold" grpId="6" nodeType="withEffect">
                                  <p:stCondLst>
                                    <p:cond delay="1600"/>
                                  </p:stCondLst>
                                  <p:childTnLst>
                                    <p:set>
                                      <p:cBhvr>
                                        <p:cTn id="61" dur="indefinite" fill="hold"/>
                                        <p:tgtEl>
                                          <p:spTgt spid="1201"/>
                                        </p:tgtEl>
                                        <p:attrNameLst>
                                          <p:attrName>style.visibility</p:attrName>
                                        </p:attrNameLst>
                                      </p:cBhvr>
                                      <p:to>
                                        <p:strVal val="visible"/>
                                      </p:to>
                                    </p:set>
                                    <p:anim calcmode="lin" valueType="num">
                                      <p:cBhvr>
                                        <p:cTn id="62" dur="1000" fill="hold"/>
                                        <p:tgtEl>
                                          <p:spTgt spid="1201"/>
                                        </p:tgtEl>
                                        <p:attrNameLst>
                                          <p:attrName>ppt_x</p:attrName>
                                        </p:attrNameLst>
                                      </p:cBhvr>
                                      <p:tavLst>
                                        <p:tav tm="0">
                                          <p:val>
                                            <p:strVal val="#ppt_x"/>
                                          </p:val>
                                        </p:tav>
                                        <p:tav tm="100000">
                                          <p:val>
                                            <p:strVal val="#ppt_x"/>
                                          </p:val>
                                        </p:tav>
                                      </p:tavLst>
                                    </p:anim>
                                    <p:anim calcmode="lin" valueType="num">
                                      <p:cBhvr>
                                        <p:cTn id="63" dur="1000" fill="hold"/>
                                        <p:tgtEl>
                                          <p:spTgt spid="1201"/>
                                        </p:tgtEl>
                                        <p:attrNameLst>
                                          <p:attrName>ppt_y</p:attrName>
                                        </p:attrNameLst>
                                      </p:cBhvr>
                                      <p:tavLst>
                                        <p:tav tm="0">
                                          <p:val>
                                            <p:strVal val="1+#ppt_h/2"/>
                                          </p:val>
                                        </p:tav>
                                        <p:tav tm="100000">
                                          <p:val>
                                            <p:strVal val="#ppt_y"/>
                                          </p:val>
                                        </p:tav>
                                      </p:tavLst>
                                    </p:anim>
                                  </p:childTnLst>
                                </p:cTn>
                              </p:par>
                            </p:childTnLst>
                          </p:cTn>
                        </p:par>
                        <p:par>
                          <p:cTn id="64" fill="hold">
                            <p:stCondLst>
                              <p:cond delay="1000"/>
                            </p:stCondLst>
                            <p:childTnLst>
                              <p:par>
                                <p:cTn id="65" presetID="2" presetClass="entr" presetSubtype="4"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189"/>
                                        </p:tgtEl>
                                        <p:attrNameLst>
                                          <p:attrName>style.visibility</p:attrName>
                                        </p:attrNameLst>
                                      </p:cBhvr>
                                      <p:to>
                                        <p:strVal val="visible"/>
                                      </p:to>
                                    </p:set>
                                    <p:anim calcmode="lin" valueType="num">
                                      <p:cBhvr additive="base">
                                        <p:cTn id="71" dur="500" fill="hold"/>
                                        <p:tgtEl>
                                          <p:spTgt spid="1189"/>
                                        </p:tgtEl>
                                        <p:attrNameLst>
                                          <p:attrName>ppt_x</p:attrName>
                                        </p:attrNameLst>
                                      </p:cBhvr>
                                      <p:tavLst>
                                        <p:tav tm="0">
                                          <p:val>
                                            <p:strVal val="#ppt_x"/>
                                          </p:val>
                                        </p:tav>
                                        <p:tav tm="100000">
                                          <p:val>
                                            <p:strVal val="#ppt_x"/>
                                          </p:val>
                                        </p:tav>
                                      </p:tavLst>
                                    </p:anim>
                                    <p:anim calcmode="lin" valueType="num">
                                      <p:cBhvr additive="base">
                                        <p:cTn id="72" dur="500" fill="hold"/>
                                        <p:tgtEl>
                                          <p:spTgt spid="1189"/>
                                        </p:tgtEl>
                                        <p:attrNameLst>
                                          <p:attrName>ppt_y</p:attrName>
                                        </p:attrNameLst>
                                      </p:cBhvr>
                                      <p:tavLst>
                                        <p:tav tm="0">
                                          <p:val>
                                            <p:strVal val="1+#ppt_h/2"/>
                                          </p:val>
                                        </p:tav>
                                        <p:tav tm="100000">
                                          <p:val>
                                            <p:strVal val="#ppt_y"/>
                                          </p:val>
                                        </p:tav>
                                      </p:tavLst>
                                    </p:anim>
                                  </p:childTnLst>
                                </p:cTn>
                              </p:par>
                              <p:par>
                                <p:cTn id="73" presetID="2" presetClass="entr" presetSubtype="4" fill="hold" grpId="7" nodeType="withEffect">
                                  <p:stCondLst>
                                    <p:cond delay="500"/>
                                  </p:stCondLst>
                                  <p:childTnLst>
                                    <p:set>
                                      <p:cBhvr>
                                        <p:cTn id="74" dur="indefinite" fill="hold"/>
                                        <p:tgtEl>
                                          <p:spTgt spid="1192"/>
                                        </p:tgtEl>
                                        <p:attrNameLst>
                                          <p:attrName>style.visibility</p:attrName>
                                        </p:attrNameLst>
                                      </p:cBhvr>
                                      <p:to>
                                        <p:strVal val="visible"/>
                                      </p:to>
                                    </p:set>
                                    <p:anim calcmode="lin" valueType="num">
                                      <p:cBhvr>
                                        <p:cTn id="75" dur="1000" fill="hold"/>
                                        <p:tgtEl>
                                          <p:spTgt spid="1192"/>
                                        </p:tgtEl>
                                        <p:attrNameLst>
                                          <p:attrName>ppt_x</p:attrName>
                                        </p:attrNameLst>
                                      </p:cBhvr>
                                      <p:tavLst>
                                        <p:tav tm="0">
                                          <p:val>
                                            <p:strVal val="#ppt_x"/>
                                          </p:val>
                                        </p:tav>
                                        <p:tav tm="100000">
                                          <p:val>
                                            <p:strVal val="#ppt_x"/>
                                          </p:val>
                                        </p:tav>
                                      </p:tavLst>
                                    </p:anim>
                                    <p:anim calcmode="lin" valueType="num">
                                      <p:cBhvr>
                                        <p:cTn id="76" dur="1000" fill="hold"/>
                                        <p:tgtEl>
                                          <p:spTgt spid="1192"/>
                                        </p:tgtEl>
                                        <p:attrNameLst>
                                          <p:attrName>ppt_y</p:attrName>
                                        </p:attrNameLst>
                                      </p:cBhvr>
                                      <p:tavLst>
                                        <p:tav tm="0">
                                          <p:val>
                                            <p:strVal val="1+#ppt_h/2"/>
                                          </p:val>
                                        </p:tav>
                                        <p:tav tm="100000">
                                          <p:val>
                                            <p:strVal val="#ppt_y"/>
                                          </p:val>
                                        </p:tav>
                                      </p:tavLst>
                                    </p:anim>
                                  </p:childTnLst>
                                </p:cTn>
                              </p:par>
                              <p:par>
                                <p:cTn id="77" presetID="7" presetClass="entr" presetSubtype="4" fill="hold" grpId="8" nodeType="withEffect">
                                  <p:stCondLst>
                                    <p:cond delay="1100"/>
                                  </p:stCondLst>
                                  <p:childTnLst>
                                    <p:set>
                                      <p:cBhvr>
                                        <p:cTn id="78" dur="indefinite" fill="hold"/>
                                        <p:tgtEl>
                                          <p:spTgt spid="1210"/>
                                        </p:tgtEl>
                                        <p:attrNameLst>
                                          <p:attrName>style.visibility</p:attrName>
                                        </p:attrNameLst>
                                      </p:cBhvr>
                                      <p:to>
                                        <p:strVal val="visible"/>
                                      </p:to>
                                    </p:set>
                                    <p:anim calcmode="lin" valueType="num">
                                      <p:cBhvr>
                                        <p:cTn id="79" dur="1000" fill="hold"/>
                                        <p:tgtEl>
                                          <p:spTgt spid="1210"/>
                                        </p:tgtEl>
                                        <p:attrNameLst>
                                          <p:attrName>ppt_x</p:attrName>
                                        </p:attrNameLst>
                                      </p:cBhvr>
                                      <p:tavLst>
                                        <p:tav tm="0">
                                          <p:val>
                                            <p:strVal val="#ppt_x"/>
                                          </p:val>
                                        </p:tav>
                                        <p:tav tm="100000">
                                          <p:val>
                                            <p:strVal val="#ppt_x"/>
                                          </p:val>
                                        </p:tav>
                                      </p:tavLst>
                                    </p:anim>
                                    <p:anim calcmode="lin" valueType="num">
                                      <p:cBhvr>
                                        <p:cTn id="80" dur="1000" fill="hold"/>
                                        <p:tgtEl>
                                          <p:spTgt spid="1210"/>
                                        </p:tgtEl>
                                        <p:attrNameLst>
                                          <p:attrName>ppt_y</p:attrName>
                                        </p:attrNameLst>
                                      </p:cBhvr>
                                      <p:tavLst>
                                        <p:tav tm="0">
                                          <p:val>
                                            <p:strVal val="1+#ppt_h/2"/>
                                          </p:val>
                                        </p:tav>
                                        <p:tav tm="100000">
                                          <p:val>
                                            <p:strVal val="#ppt_y"/>
                                          </p:val>
                                        </p:tav>
                                      </p:tavLst>
                                    </p:anim>
                                  </p:childTnLst>
                                </p:cTn>
                              </p:par>
                              <p:par>
                                <p:cTn id="81" presetID="7" presetClass="entr" presetSubtype="4" fill="hold" grpId="9" nodeType="withEffect">
                                  <p:stCondLst>
                                    <p:cond delay="1800"/>
                                  </p:stCondLst>
                                  <p:childTnLst>
                                    <p:set>
                                      <p:cBhvr>
                                        <p:cTn id="82" dur="indefinite" fill="hold"/>
                                        <p:tgtEl>
                                          <p:spTgt spid="1207"/>
                                        </p:tgtEl>
                                        <p:attrNameLst>
                                          <p:attrName>style.visibility</p:attrName>
                                        </p:attrNameLst>
                                      </p:cBhvr>
                                      <p:to>
                                        <p:strVal val="visible"/>
                                      </p:to>
                                    </p:set>
                                    <p:anim calcmode="lin" valueType="num">
                                      <p:cBhvr>
                                        <p:cTn id="83" dur="1000" fill="hold"/>
                                        <p:tgtEl>
                                          <p:spTgt spid="1207"/>
                                        </p:tgtEl>
                                        <p:attrNameLst>
                                          <p:attrName>ppt_x</p:attrName>
                                        </p:attrNameLst>
                                      </p:cBhvr>
                                      <p:tavLst>
                                        <p:tav tm="0">
                                          <p:val>
                                            <p:strVal val="#ppt_x"/>
                                          </p:val>
                                        </p:tav>
                                        <p:tav tm="100000">
                                          <p:val>
                                            <p:strVal val="#ppt_x"/>
                                          </p:val>
                                        </p:tav>
                                      </p:tavLst>
                                    </p:anim>
                                    <p:anim calcmode="lin" valueType="num">
                                      <p:cBhvr>
                                        <p:cTn id="84" dur="1000" fill="hold"/>
                                        <p:tgtEl>
                                          <p:spTgt spid="12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0" grpId="1" animBg="1" advAuto="0"/>
      <p:bldP spid="1191" grpId="4" animBg="1" advAuto="0"/>
      <p:bldP spid="1192" grpId="7" animBg="1" advAuto="0"/>
      <p:bldP spid="1195" grpId="3" animBg="1" advAuto="0"/>
      <p:bldP spid="1198" grpId="2" animBg="1" advAuto="0"/>
      <p:bldP spid="1201" grpId="6" animBg="1" advAuto="0"/>
      <p:bldP spid="1204" grpId="5" animBg="1" advAuto="0"/>
      <p:bldP spid="1207" grpId="9" animBg="1" advAuto="0"/>
      <p:bldP spid="1210" grpId="8" animBg="1" advAuto="0"/>
      <p:bldP spid="32" grpId="0" animBg="1"/>
      <p:bldP spid="33" grpId="0"/>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 name="Shape 657"/>
          <p:cNvSpPr/>
          <p:nvPr/>
        </p:nvSpPr>
        <p:spPr>
          <a:xfrm>
            <a:off x="769591" y="1449174"/>
            <a:ext cx="5456156" cy="1010077"/>
          </a:xfrm>
          <a:prstGeom prst="rect">
            <a:avLst/>
          </a:prstGeom>
          <a:ln w="12700">
            <a:miter lim="400000"/>
          </a:ln>
        </p:spPr>
        <p:txBody>
          <a:bodyPr lIns="47525" tIns="47526" rIns="47525" bIns="47526">
            <a:spAutoFit/>
          </a:bodyPr>
          <a:lstStyle>
            <a:lvl1pPr>
              <a:lnSpc>
                <a:spcPct val="90000"/>
              </a:lnSpc>
              <a:defRPr sz="6600" b="1">
                <a:latin typeface="+mn-lt"/>
                <a:ea typeface="+mn-ea"/>
                <a:cs typeface="+mn-cs"/>
                <a:sym typeface="Helvetica"/>
              </a:defRPr>
            </a:lvl1pPr>
          </a:lstStyle>
          <a:p>
            <a:r>
              <a:rPr lang="zh-CN" altLang="en-US" dirty="0">
                <a:latin typeface="微软雅黑" panose="020B0503020204020204" pitchFamily="34" charset="-122"/>
              </a:rPr>
              <a:t>李德凯文</a:t>
            </a:r>
            <a:endParaRPr dirty="0">
              <a:latin typeface="微软雅黑" panose="020B0503020204020204" pitchFamily="34" charset="-122"/>
            </a:endParaRPr>
          </a:p>
        </p:txBody>
      </p:sp>
      <p:sp>
        <p:nvSpPr>
          <p:cNvPr id="658" name="Shape 658"/>
          <p:cNvSpPr/>
          <p:nvPr/>
        </p:nvSpPr>
        <p:spPr>
          <a:xfrm>
            <a:off x="769590" y="2557790"/>
            <a:ext cx="3787694" cy="388368"/>
          </a:xfrm>
          <a:prstGeom prst="rect">
            <a:avLst/>
          </a:prstGeom>
          <a:ln w="12700">
            <a:miter lim="400000"/>
          </a:ln>
        </p:spPr>
        <p:txBody>
          <a:bodyPr wrap="none" lIns="47525" tIns="47526" rIns="47525" bIns="47526">
            <a:spAutoFit/>
          </a:bodyPr>
          <a:lstStyle>
            <a:lvl1pPr>
              <a:defRPr b="1">
                <a:solidFill>
                  <a:srgbClr val="E5D4C2">
                    <a:alpha val="60000"/>
                  </a:srgbClr>
                </a:solidFill>
                <a:latin typeface="+mn-lt"/>
                <a:ea typeface="+mn-ea"/>
                <a:cs typeface="+mn-cs"/>
                <a:sym typeface="Helvetica"/>
              </a:defRPr>
            </a:lvl1pPr>
          </a:lstStyle>
          <a:p>
            <a:r>
              <a:rPr dirty="0">
                <a:latin typeface="微软雅黑" panose="020B0503020204020204" pitchFamily="34" charset="-122"/>
              </a:rPr>
              <a:t>C R E A T I V E   D E S I G N E R</a:t>
            </a:r>
            <a:endParaRPr dirty="0">
              <a:latin typeface="微软雅黑" panose="020B0503020204020204" pitchFamily="34" charset="-122"/>
            </a:endParaRPr>
          </a:p>
        </p:txBody>
      </p:sp>
      <p:grpSp>
        <p:nvGrpSpPr>
          <p:cNvPr id="664" name="Group 664"/>
          <p:cNvGrpSpPr/>
          <p:nvPr/>
        </p:nvGrpSpPr>
        <p:grpSpPr>
          <a:xfrm>
            <a:off x="769588" y="4677006"/>
            <a:ext cx="5494946" cy="611694"/>
            <a:chOff x="-1" y="-1"/>
            <a:chExt cx="5316348" cy="582565"/>
          </a:xfrm>
        </p:grpSpPr>
        <p:sp>
          <p:nvSpPr>
            <p:cNvPr id="659" name="Shape 659"/>
            <p:cNvSpPr/>
            <p:nvPr/>
          </p:nvSpPr>
          <p:spPr>
            <a:xfrm>
              <a:off x="78301" y="484377"/>
              <a:ext cx="5238046" cy="1"/>
            </a:xfrm>
            <a:prstGeom prst="line">
              <a:avLst/>
            </a:prstGeom>
            <a:noFill/>
            <a:ln w="50800" cap="flat">
              <a:solidFill>
                <a:srgbClr val="3C3F51"/>
              </a:solidFill>
              <a:prstDash val="solid"/>
              <a:miter lim="800000"/>
            </a:ln>
            <a:effectLst/>
          </p:spPr>
          <p:txBody>
            <a:bodyPr wrap="square" lIns="45719" tIns="45719" rIns="45719" bIns="45719" numCol="1" anchor="t">
              <a:noAutofit/>
            </a:bodyPr>
            <a:lstStyle/>
            <a:p>
              <a:endParaRPr dirty="0">
                <a:latin typeface="+mn-ea"/>
                <a:ea typeface="+mn-ea"/>
              </a:endParaRPr>
            </a:p>
          </p:txBody>
        </p:sp>
        <p:sp>
          <p:nvSpPr>
            <p:cNvPr id="660" name="Shape 660"/>
            <p:cNvSpPr/>
            <p:nvPr/>
          </p:nvSpPr>
          <p:spPr>
            <a:xfrm>
              <a:off x="78300" y="484377"/>
              <a:ext cx="3725335" cy="1"/>
            </a:xfrm>
            <a:prstGeom prst="line">
              <a:avLst/>
            </a:prstGeom>
            <a:noFill/>
            <a:ln w="50800" cap="flat">
              <a:solidFill>
                <a:srgbClr val="E5D4C2"/>
              </a:solidFill>
              <a:prstDash val="solid"/>
              <a:miter lim="800000"/>
            </a:ln>
            <a:effectLst/>
          </p:spPr>
          <p:txBody>
            <a:bodyPr wrap="square" lIns="45719" tIns="45719" rIns="45719" bIns="45719" numCol="1" anchor="t">
              <a:noAutofit/>
            </a:bodyPr>
            <a:lstStyle/>
            <a:p>
              <a:endParaRPr dirty="0">
                <a:latin typeface="+mn-ea"/>
                <a:ea typeface="+mn-ea"/>
              </a:endParaRPr>
            </a:p>
          </p:txBody>
        </p:sp>
        <p:sp>
          <p:nvSpPr>
            <p:cNvPr id="661" name="Shape 661"/>
            <p:cNvSpPr/>
            <p:nvPr/>
          </p:nvSpPr>
          <p:spPr>
            <a:xfrm>
              <a:off x="3716739" y="408773"/>
              <a:ext cx="173791" cy="173791"/>
            </a:xfrm>
            <a:prstGeom prst="ellipse">
              <a:avLst/>
            </a:prstGeom>
            <a:solidFill>
              <a:srgbClr val="E5D4C2"/>
            </a:solidFill>
            <a:ln w="12700" cap="flat">
              <a:noFill/>
              <a:miter lim="400000"/>
            </a:ln>
            <a:effectLst/>
          </p:spPr>
          <p:txBody>
            <a:bodyPr wrap="square" lIns="45719" tIns="45719" rIns="45719" bIns="45719" numCol="1" anchor="ctr">
              <a:noAutofit/>
            </a:bodyPr>
            <a:lstStyle/>
            <a:p>
              <a:pPr algn="ctr">
                <a:defRPr>
                  <a:solidFill>
                    <a:srgbClr val="2B2D3A"/>
                  </a:solidFill>
                </a:defRPr>
              </a:pPr>
              <a:endParaRPr dirty="0">
                <a:latin typeface="+mn-ea"/>
                <a:ea typeface="+mn-ea"/>
              </a:endParaRPr>
            </a:p>
          </p:txBody>
        </p:sp>
        <p:sp>
          <p:nvSpPr>
            <p:cNvPr id="662" name="Shape 662"/>
            <p:cNvSpPr/>
            <p:nvPr/>
          </p:nvSpPr>
          <p:spPr>
            <a:xfrm>
              <a:off x="3628702" y="-1"/>
              <a:ext cx="601128" cy="366399"/>
            </a:xfrm>
            <a:prstGeom prst="rect">
              <a:avLst/>
            </a:prstGeom>
            <a:noFill/>
            <a:ln w="12700" cap="flat">
              <a:noFill/>
              <a:miter lim="400000"/>
            </a:ln>
            <a:effectLst/>
          </p:spPr>
          <p:txBody>
            <a:bodyPr wrap="none" lIns="45719" tIns="45719" rIns="45719" bIns="45719" numCol="1" anchor="t">
              <a:spAutoFit/>
            </a:bodyPr>
            <a:lstStyle>
              <a:lvl1pPr>
                <a:defRPr b="1">
                  <a:latin typeface="+mn-lt"/>
                  <a:ea typeface="+mn-ea"/>
                  <a:cs typeface="+mn-cs"/>
                  <a:sym typeface="Helvetica"/>
                </a:defRPr>
              </a:lvl1pPr>
            </a:lstStyle>
            <a:p>
              <a:r>
                <a:rPr dirty="0">
                  <a:latin typeface="+mn-ea"/>
                </a:rPr>
                <a:t>75%</a:t>
              </a:r>
              <a:endParaRPr dirty="0">
                <a:latin typeface="+mn-ea"/>
              </a:endParaRPr>
            </a:p>
          </p:txBody>
        </p:sp>
        <p:sp>
          <p:nvSpPr>
            <p:cNvPr id="663" name="Shape 663"/>
            <p:cNvSpPr/>
            <p:nvPr/>
          </p:nvSpPr>
          <p:spPr>
            <a:xfrm>
              <a:off x="-1" y="79023"/>
              <a:ext cx="2426390" cy="322430"/>
            </a:xfrm>
            <a:prstGeom prst="rect">
              <a:avLst/>
            </a:prstGeom>
            <a:noFill/>
            <a:ln w="12700" cap="flat">
              <a:noFill/>
              <a:miter lim="400000"/>
            </a:ln>
            <a:effectLst/>
          </p:spPr>
          <p:txBody>
            <a:bodyPr wrap="square" lIns="45719" tIns="45719" rIns="45719" bIns="45719" numCol="1" anchor="t">
              <a:spAutoFit/>
            </a:bodyPr>
            <a:lstStyle>
              <a:lvl1pPr>
                <a:defRPr sz="1600">
                  <a:latin typeface="Roboto Condensed Light"/>
                  <a:ea typeface="Roboto Condensed Light"/>
                  <a:cs typeface="Roboto Condensed Light"/>
                  <a:sym typeface="Roboto Condensed Light"/>
                </a:defRPr>
              </a:lvl1pPr>
            </a:lstStyle>
            <a:p>
              <a:r>
                <a:rPr lang="zh-CN" altLang="en-US" dirty="0">
                  <a:latin typeface="+mn-ea"/>
                  <a:ea typeface="+mn-ea"/>
                </a:rPr>
                <a:t>项目策划</a:t>
              </a:r>
              <a:endParaRPr dirty="0">
                <a:latin typeface="+mn-ea"/>
                <a:ea typeface="+mn-ea"/>
              </a:endParaRPr>
            </a:p>
          </p:txBody>
        </p:sp>
      </p:grpSp>
      <p:grpSp>
        <p:nvGrpSpPr>
          <p:cNvPr id="670" name="Group 670"/>
          <p:cNvGrpSpPr/>
          <p:nvPr/>
        </p:nvGrpSpPr>
        <p:grpSpPr>
          <a:xfrm>
            <a:off x="769588" y="5427545"/>
            <a:ext cx="5494946" cy="611694"/>
            <a:chOff x="-1" y="-1"/>
            <a:chExt cx="5316348" cy="582565"/>
          </a:xfrm>
        </p:grpSpPr>
        <p:sp>
          <p:nvSpPr>
            <p:cNvPr id="665" name="Shape 665"/>
            <p:cNvSpPr/>
            <p:nvPr/>
          </p:nvSpPr>
          <p:spPr>
            <a:xfrm>
              <a:off x="78301" y="484377"/>
              <a:ext cx="5238046" cy="1"/>
            </a:xfrm>
            <a:prstGeom prst="line">
              <a:avLst/>
            </a:prstGeom>
            <a:noFill/>
            <a:ln w="50800" cap="flat">
              <a:solidFill>
                <a:srgbClr val="3C3F51"/>
              </a:solidFill>
              <a:prstDash val="solid"/>
              <a:miter lim="800000"/>
            </a:ln>
            <a:effectLst/>
          </p:spPr>
          <p:txBody>
            <a:bodyPr wrap="square" lIns="45719" tIns="45719" rIns="45719" bIns="45719" numCol="1" anchor="t">
              <a:noAutofit/>
            </a:bodyPr>
            <a:lstStyle/>
            <a:p>
              <a:endParaRPr dirty="0">
                <a:latin typeface="+mn-ea"/>
                <a:ea typeface="+mn-ea"/>
              </a:endParaRPr>
            </a:p>
          </p:txBody>
        </p:sp>
        <p:sp>
          <p:nvSpPr>
            <p:cNvPr id="666" name="Shape 666"/>
            <p:cNvSpPr/>
            <p:nvPr/>
          </p:nvSpPr>
          <p:spPr>
            <a:xfrm>
              <a:off x="78300" y="484377"/>
              <a:ext cx="2348089" cy="1"/>
            </a:xfrm>
            <a:prstGeom prst="line">
              <a:avLst/>
            </a:prstGeom>
            <a:noFill/>
            <a:ln w="50800" cap="flat">
              <a:solidFill>
                <a:srgbClr val="E5D4C2"/>
              </a:solidFill>
              <a:prstDash val="solid"/>
              <a:miter lim="800000"/>
            </a:ln>
            <a:effectLst/>
          </p:spPr>
          <p:txBody>
            <a:bodyPr wrap="square" lIns="45719" tIns="45719" rIns="45719" bIns="45719" numCol="1" anchor="t">
              <a:noAutofit/>
            </a:bodyPr>
            <a:lstStyle/>
            <a:p>
              <a:endParaRPr dirty="0">
                <a:latin typeface="+mn-ea"/>
                <a:ea typeface="+mn-ea"/>
              </a:endParaRPr>
            </a:p>
          </p:txBody>
        </p:sp>
        <p:sp>
          <p:nvSpPr>
            <p:cNvPr id="667" name="Shape 667"/>
            <p:cNvSpPr/>
            <p:nvPr/>
          </p:nvSpPr>
          <p:spPr>
            <a:xfrm>
              <a:off x="2394598" y="408773"/>
              <a:ext cx="173791" cy="173791"/>
            </a:xfrm>
            <a:prstGeom prst="ellipse">
              <a:avLst/>
            </a:prstGeom>
            <a:solidFill>
              <a:srgbClr val="E5D4C2"/>
            </a:solidFill>
            <a:ln w="12700" cap="flat">
              <a:noFill/>
              <a:miter lim="400000"/>
            </a:ln>
            <a:effectLst/>
          </p:spPr>
          <p:txBody>
            <a:bodyPr wrap="square" lIns="45719" tIns="45719" rIns="45719" bIns="45719" numCol="1" anchor="ctr">
              <a:noAutofit/>
            </a:bodyPr>
            <a:lstStyle/>
            <a:p>
              <a:pPr algn="ctr">
                <a:defRPr>
                  <a:solidFill>
                    <a:srgbClr val="2B2D3A"/>
                  </a:solidFill>
                </a:defRPr>
              </a:pPr>
              <a:endParaRPr dirty="0">
                <a:latin typeface="+mn-ea"/>
                <a:ea typeface="+mn-ea"/>
              </a:endParaRPr>
            </a:p>
          </p:txBody>
        </p:sp>
        <p:sp>
          <p:nvSpPr>
            <p:cNvPr id="668" name="Shape 668"/>
            <p:cNvSpPr/>
            <p:nvPr/>
          </p:nvSpPr>
          <p:spPr>
            <a:xfrm>
              <a:off x="2306560" y="-1"/>
              <a:ext cx="601128" cy="366399"/>
            </a:xfrm>
            <a:prstGeom prst="rect">
              <a:avLst/>
            </a:prstGeom>
            <a:noFill/>
            <a:ln w="12700" cap="flat">
              <a:noFill/>
              <a:miter lim="400000"/>
            </a:ln>
            <a:effectLst/>
          </p:spPr>
          <p:txBody>
            <a:bodyPr wrap="none" lIns="45719" tIns="45719" rIns="45719" bIns="45719" numCol="1" anchor="t">
              <a:spAutoFit/>
            </a:bodyPr>
            <a:lstStyle>
              <a:lvl1pPr>
                <a:defRPr b="1">
                  <a:latin typeface="+mn-lt"/>
                  <a:ea typeface="+mn-ea"/>
                  <a:cs typeface="+mn-cs"/>
                  <a:sym typeface="Helvetica"/>
                </a:defRPr>
              </a:lvl1pPr>
            </a:lstStyle>
            <a:p>
              <a:r>
                <a:rPr dirty="0">
                  <a:latin typeface="+mn-ea"/>
                </a:rPr>
                <a:t>48%</a:t>
              </a:r>
              <a:endParaRPr dirty="0">
                <a:latin typeface="+mn-ea"/>
              </a:endParaRPr>
            </a:p>
          </p:txBody>
        </p:sp>
        <p:sp>
          <p:nvSpPr>
            <p:cNvPr id="669" name="Shape 669"/>
            <p:cNvSpPr/>
            <p:nvPr/>
          </p:nvSpPr>
          <p:spPr>
            <a:xfrm>
              <a:off x="-1" y="79023"/>
              <a:ext cx="2426390" cy="322430"/>
            </a:xfrm>
            <a:prstGeom prst="rect">
              <a:avLst/>
            </a:prstGeom>
            <a:noFill/>
            <a:ln w="12700" cap="flat">
              <a:noFill/>
              <a:miter lim="400000"/>
            </a:ln>
            <a:effectLst/>
          </p:spPr>
          <p:txBody>
            <a:bodyPr wrap="square" lIns="45719" tIns="45719" rIns="45719" bIns="45719" numCol="1" anchor="t">
              <a:spAutoFit/>
            </a:bodyPr>
            <a:lstStyle>
              <a:lvl1pPr>
                <a:defRPr sz="1600">
                  <a:latin typeface="Roboto Condensed Light"/>
                  <a:ea typeface="Roboto Condensed Light"/>
                  <a:cs typeface="Roboto Condensed Light"/>
                  <a:sym typeface="Roboto Condensed Light"/>
                </a:defRPr>
              </a:lvl1pPr>
            </a:lstStyle>
            <a:p>
              <a:r>
                <a:rPr lang="zh-CN" altLang="en-US" dirty="0">
                  <a:latin typeface="+mn-ea"/>
                  <a:ea typeface="+mn-ea"/>
                </a:rPr>
                <a:t>软件开发</a:t>
              </a:r>
              <a:endParaRPr dirty="0">
                <a:latin typeface="+mn-ea"/>
                <a:ea typeface="+mn-ea"/>
              </a:endParaRPr>
            </a:p>
          </p:txBody>
        </p:sp>
      </p:grpSp>
      <p:sp>
        <p:nvSpPr>
          <p:cNvPr id="671" name="Shape 671"/>
          <p:cNvSpPr/>
          <p:nvPr/>
        </p:nvSpPr>
        <p:spPr>
          <a:xfrm>
            <a:off x="766701" y="3286736"/>
            <a:ext cx="5606094" cy="957050"/>
          </a:xfrm>
          <a:prstGeom prst="rect">
            <a:avLst/>
          </a:prstGeom>
          <a:ln w="12700">
            <a:miter lim="400000"/>
          </a:ln>
        </p:spPr>
        <p:txBody>
          <a:bodyPr lIns="47525" tIns="47526" rIns="47525" bIns="47526">
            <a:spAutoFit/>
          </a:bodyPr>
          <a:lstStyle>
            <a:lvl1pPr>
              <a:lnSpc>
                <a:spcPct val="120000"/>
              </a:lnSpc>
              <a:defRPr sz="1400">
                <a:latin typeface="+mn-lt"/>
                <a:ea typeface="+mn-ea"/>
                <a:cs typeface="+mn-cs"/>
                <a:sym typeface="Helvetica"/>
              </a:defRPr>
            </a:lvl1pPr>
          </a:lstStyle>
          <a:p>
            <a:r>
              <a:rPr lang="zh-CN" altLang="en-US" sz="1600" dirty="0"/>
              <a:t>擅长做采购规划，采购流程及制度的制定及完善，供应链管理，成员管理及培训，解决问题，预算制定及控制。具有高超的谈判及冲突处理能力， 并且能同时处理各种复杂的工作。 </a:t>
            </a:r>
            <a:endParaRPr sz="1600" dirty="0">
              <a:latin typeface="微软雅黑" panose="020B0503020204020204" pitchFamily="34"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6661640" y="0"/>
            <a:ext cx="5975851" cy="72009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300"/>
                                  </p:stCondLst>
                                  <p:childTnLst>
                                    <p:set>
                                      <p:cBhvr>
                                        <p:cTn id="6" dur="1" fill="hold">
                                          <p:stCondLst>
                                            <p:cond delay="0"/>
                                          </p:stCondLst>
                                        </p:cTn>
                                        <p:tgtEl>
                                          <p:spTgt spid="657"/>
                                        </p:tgtEl>
                                        <p:attrNameLst>
                                          <p:attrName>style.visibility</p:attrName>
                                        </p:attrNameLst>
                                      </p:cBhvr>
                                      <p:to>
                                        <p:strVal val="visible"/>
                                      </p:to>
                                    </p:set>
                                    <p:anim calcmode="lin" valueType="num">
                                      <p:cBhvr additive="base">
                                        <p:cTn id="7" dur="500" fill="hold"/>
                                        <p:tgtEl>
                                          <p:spTgt spid="657"/>
                                        </p:tgtEl>
                                        <p:attrNameLst>
                                          <p:attrName>ppt_x</p:attrName>
                                        </p:attrNameLst>
                                      </p:cBhvr>
                                      <p:tavLst>
                                        <p:tav tm="0">
                                          <p:val>
                                            <p:strVal val="0-#ppt_w/2"/>
                                          </p:val>
                                        </p:tav>
                                        <p:tav tm="100000">
                                          <p:val>
                                            <p:strVal val="#ppt_x"/>
                                          </p:val>
                                        </p:tav>
                                      </p:tavLst>
                                    </p:anim>
                                    <p:anim calcmode="lin" valueType="num">
                                      <p:cBhvr additive="base">
                                        <p:cTn id="8" dur="500" fill="hold"/>
                                        <p:tgtEl>
                                          <p:spTgt spid="65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600"/>
                                  </p:stCondLst>
                                  <p:childTnLst>
                                    <p:set>
                                      <p:cBhvr>
                                        <p:cTn id="10" dur="1" fill="hold">
                                          <p:stCondLst>
                                            <p:cond delay="0"/>
                                          </p:stCondLst>
                                        </p:cTn>
                                        <p:tgtEl>
                                          <p:spTgt spid="658"/>
                                        </p:tgtEl>
                                        <p:attrNameLst>
                                          <p:attrName>style.visibility</p:attrName>
                                        </p:attrNameLst>
                                      </p:cBhvr>
                                      <p:to>
                                        <p:strVal val="visible"/>
                                      </p:to>
                                    </p:set>
                                    <p:anim calcmode="lin" valueType="num">
                                      <p:cBhvr additive="base">
                                        <p:cTn id="11" dur="500" fill="hold"/>
                                        <p:tgtEl>
                                          <p:spTgt spid="658"/>
                                        </p:tgtEl>
                                        <p:attrNameLst>
                                          <p:attrName>ppt_x</p:attrName>
                                        </p:attrNameLst>
                                      </p:cBhvr>
                                      <p:tavLst>
                                        <p:tav tm="0">
                                          <p:val>
                                            <p:strVal val="0-#ppt_w/2"/>
                                          </p:val>
                                        </p:tav>
                                        <p:tav tm="100000">
                                          <p:val>
                                            <p:strVal val="#ppt_x"/>
                                          </p:val>
                                        </p:tav>
                                      </p:tavLst>
                                    </p:anim>
                                    <p:anim calcmode="lin" valueType="num">
                                      <p:cBhvr additive="base">
                                        <p:cTn id="12" dur="500" fill="hold"/>
                                        <p:tgtEl>
                                          <p:spTgt spid="65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671"/>
                                        </p:tgtEl>
                                        <p:attrNameLst>
                                          <p:attrName>style.visibility</p:attrName>
                                        </p:attrNameLst>
                                      </p:cBhvr>
                                      <p:to>
                                        <p:strVal val="visible"/>
                                      </p:to>
                                    </p:set>
                                    <p:anim calcmode="lin" valueType="num">
                                      <p:cBhvr>
                                        <p:cTn id="21" dur="500" fill="hold"/>
                                        <p:tgtEl>
                                          <p:spTgt spid="671"/>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671"/>
                                        </p:tgtEl>
                                        <p:attrNameLst>
                                          <p:attrName>ppt_y</p:attrName>
                                        </p:attrNameLst>
                                      </p:cBhvr>
                                      <p:tavLst>
                                        <p:tav tm="0">
                                          <p:val>
                                            <p:strVal val="#ppt_y"/>
                                          </p:val>
                                        </p:tav>
                                        <p:tav tm="100000">
                                          <p:val>
                                            <p:strVal val="#ppt_y"/>
                                          </p:val>
                                        </p:tav>
                                      </p:tavLst>
                                    </p:anim>
                                    <p:anim calcmode="lin" valueType="num">
                                      <p:cBhvr>
                                        <p:cTn id="23" dur="500" fill="hold"/>
                                        <p:tgtEl>
                                          <p:spTgt spid="671"/>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671"/>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671"/>
                                        </p:tgtEl>
                                      </p:cBhvr>
                                    </p:animEffect>
                                  </p:childTnLst>
                                </p:cTn>
                              </p:par>
                            </p:childTnLst>
                          </p:cTn>
                        </p:par>
                        <p:par>
                          <p:cTn id="26" fill="hold">
                            <p:stCondLst>
                              <p:cond delay="4500"/>
                            </p:stCondLst>
                            <p:childTnLst>
                              <p:par>
                                <p:cTn id="27" presetID="22" presetClass="entr" presetSubtype="8" fill="hold" nodeType="afterEffect">
                                  <p:stCondLst>
                                    <p:cond delay="0"/>
                                  </p:stCondLst>
                                  <p:childTnLst>
                                    <p:set>
                                      <p:cBhvr>
                                        <p:cTn id="28" dur="1" fill="hold">
                                          <p:stCondLst>
                                            <p:cond delay="0"/>
                                          </p:stCondLst>
                                        </p:cTn>
                                        <p:tgtEl>
                                          <p:spTgt spid="664"/>
                                        </p:tgtEl>
                                        <p:attrNameLst>
                                          <p:attrName>style.visibility</p:attrName>
                                        </p:attrNameLst>
                                      </p:cBhvr>
                                      <p:to>
                                        <p:strVal val="visible"/>
                                      </p:to>
                                    </p:set>
                                    <p:animEffect transition="in" filter="wipe(left)">
                                      <p:cBhvr>
                                        <p:cTn id="29" dur="500"/>
                                        <p:tgtEl>
                                          <p:spTgt spid="664"/>
                                        </p:tgtEl>
                                      </p:cBhvr>
                                    </p:animEffect>
                                  </p:childTnLst>
                                </p:cTn>
                              </p:par>
                            </p:childTnLst>
                          </p:cTn>
                        </p:par>
                        <p:par>
                          <p:cTn id="30" fill="hold">
                            <p:stCondLst>
                              <p:cond delay="5000"/>
                            </p:stCondLst>
                            <p:childTnLst>
                              <p:par>
                                <p:cTn id="31" presetID="22" presetClass="entr" presetSubtype="8" fill="hold" nodeType="afterEffect">
                                  <p:stCondLst>
                                    <p:cond delay="0"/>
                                  </p:stCondLst>
                                  <p:childTnLst>
                                    <p:set>
                                      <p:cBhvr>
                                        <p:cTn id="32" dur="1" fill="hold">
                                          <p:stCondLst>
                                            <p:cond delay="0"/>
                                          </p:stCondLst>
                                        </p:cTn>
                                        <p:tgtEl>
                                          <p:spTgt spid="670"/>
                                        </p:tgtEl>
                                        <p:attrNameLst>
                                          <p:attrName>style.visibility</p:attrName>
                                        </p:attrNameLst>
                                      </p:cBhvr>
                                      <p:to>
                                        <p:strVal val="visible"/>
                                      </p:to>
                                    </p:set>
                                    <p:animEffect transition="in" filter="wipe(left)">
                                      <p:cBhvr>
                                        <p:cTn id="33" dur="500"/>
                                        <p:tgtEl>
                                          <p:spTgt spid="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 grpId="0" animBg="1"/>
      <p:bldP spid="658" grpId="0" animBg="1"/>
      <p:bldP spid="6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77756" y="4806584"/>
            <a:ext cx="2082485" cy="403384"/>
            <a:chOff x="4038601" y="4630738"/>
            <a:chExt cx="2014538" cy="384175"/>
          </a:xfrm>
          <a:solidFill>
            <a:schemeClr val="tx1"/>
          </a:solidFill>
        </p:grpSpPr>
        <p:sp>
          <p:nvSpPr>
            <p:cNvPr id="6" name="Line 114"/>
            <p:cNvSpPr>
              <a:spLocks noChangeShapeType="1"/>
            </p:cNvSpPr>
            <p:nvPr/>
          </p:nvSpPr>
          <p:spPr bwMode="auto">
            <a:xfrm>
              <a:off x="5046663" y="4630738"/>
              <a:ext cx="0" cy="384175"/>
            </a:xfrm>
            <a:prstGeom prst="line">
              <a:avLst/>
            </a:prstGeom>
            <a:grpFill/>
            <a:ln w="12700" cap="flat">
              <a:solidFill>
                <a:schemeClr val="tx1">
                  <a:lumMod val="50000"/>
                  <a:lumOff val="50000"/>
                </a:schemeClr>
              </a:solidFill>
              <a:prstDash val="solid"/>
              <a:miter lim="800000"/>
            </a:ln>
          </p:spPr>
          <p:txBody>
            <a:bodyPr vert="horz" wrap="square" lIns="91440" tIns="45720" rIns="91440" bIns="45720" numCol="1" anchor="t" anchorCtr="0" compatLnSpc="1"/>
            <a:lstStyle/>
            <a:p>
              <a:endParaRPr lang="zh-CN" altLang="en-US">
                <a:solidFill>
                  <a:schemeClr val="accent2"/>
                </a:solidFill>
                <a:latin typeface="Bebas" pitchFamily="2" charset="0"/>
                <a:ea typeface="微软雅黑" panose="020B0503020204020204" pitchFamily="34" charset="-122"/>
                <a:sym typeface="Bebas" pitchFamily="2" charset="0"/>
              </a:endParaRPr>
            </a:p>
          </p:txBody>
        </p:sp>
        <p:sp>
          <p:nvSpPr>
            <p:cNvPr id="7" name="Line 120"/>
            <p:cNvSpPr>
              <a:spLocks noChangeShapeType="1"/>
            </p:cNvSpPr>
            <p:nvPr/>
          </p:nvSpPr>
          <p:spPr bwMode="auto">
            <a:xfrm flipH="1">
              <a:off x="4038601" y="4824413"/>
              <a:ext cx="2014538" cy="0"/>
            </a:xfrm>
            <a:prstGeom prst="line">
              <a:avLst/>
            </a:prstGeom>
            <a:grpFill/>
            <a:ln w="12700" cap="flat">
              <a:solidFill>
                <a:schemeClr val="tx1">
                  <a:lumMod val="50000"/>
                  <a:lumOff val="50000"/>
                </a:schemeClr>
              </a:solidFill>
              <a:prstDash val="solid"/>
              <a:miter lim="800000"/>
            </a:ln>
          </p:spPr>
          <p:txBody>
            <a:bodyPr vert="horz" wrap="square" lIns="91440" tIns="45720" rIns="91440" bIns="45720" numCol="1" anchor="t" anchorCtr="0" compatLnSpc="1"/>
            <a:lstStyle/>
            <a:p>
              <a:endParaRPr lang="zh-CN" altLang="en-US">
                <a:solidFill>
                  <a:schemeClr val="accent2"/>
                </a:solidFill>
                <a:latin typeface="Bebas" pitchFamily="2" charset="0"/>
                <a:ea typeface="微软雅黑" panose="020B0503020204020204" pitchFamily="34" charset="-122"/>
                <a:sym typeface="Bebas" pitchFamily="2" charset="0"/>
              </a:endParaRPr>
            </a:p>
          </p:txBody>
        </p:sp>
        <p:sp>
          <p:nvSpPr>
            <p:cNvPr id="8" name="Line 121"/>
            <p:cNvSpPr>
              <a:spLocks noChangeShapeType="1"/>
            </p:cNvSpPr>
            <p:nvPr/>
          </p:nvSpPr>
          <p:spPr bwMode="auto">
            <a:xfrm>
              <a:off x="4043363" y="4818063"/>
              <a:ext cx="0" cy="196850"/>
            </a:xfrm>
            <a:prstGeom prst="line">
              <a:avLst/>
            </a:prstGeom>
            <a:grpFill/>
            <a:ln w="12700" cap="flat">
              <a:solidFill>
                <a:schemeClr val="tx1">
                  <a:lumMod val="50000"/>
                  <a:lumOff val="50000"/>
                </a:schemeClr>
              </a:solidFill>
              <a:prstDash val="solid"/>
              <a:miter lim="800000"/>
            </a:ln>
          </p:spPr>
          <p:txBody>
            <a:bodyPr vert="horz" wrap="square" lIns="91440" tIns="45720" rIns="91440" bIns="45720" numCol="1" anchor="t" anchorCtr="0" compatLnSpc="1"/>
            <a:lstStyle/>
            <a:p>
              <a:endParaRPr lang="zh-CN" altLang="en-US">
                <a:solidFill>
                  <a:schemeClr val="accent2"/>
                </a:solidFill>
                <a:latin typeface="Bebas" pitchFamily="2" charset="0"/>
                <a:ea typeface="微软雅黑" panose="020B0503020204020204" pitchFamily="34" charset="-122"/>
                <a:sym typeface="Bebas" pitchFamily="2" charset="0"/>
              </a:endParaRPr>
            </a:p>
          </p:txBody>
        </p:sp>
        <p:sp>
          <p:nvSpPr>
            <p:cNvPr id="9" name="Line 122"/>
            <p:cNvSpPr>
              <a:spLocks noChangeShapeType="1"/>
            </p:cNvSpPr>
            <p:nvPr/>
          </p:nvSpPr>
          <p:spPr bwMode="auto">
            <a:xfrm>
              <a:off x="4548188" y="4818063"/>
              <a:ext cx="0" cy="196850"/>
            </a:xfrm>
            <a:prstGeom prst="line">
              <a:avLst/>
            </a:prstGeom>
            <a:grpFill/>
            <a:ln w="12700" cap="flat">
              <a:solidFill>
                <a:schemeClr val="tx1">
                  <a:lumMod val="50000"/>
                  <a:lumOff val="50000"/>
                </a:schemeClr>
              </a:solidFill>
              <a:prstDash val="solid"/>
              <a:miter lim="800000"/>
            </a:ln>
          </p:spPr>
          <p:txBody>
            <a:bodyPr vert="horz" wrap="square" lIns="91440" tIns="45720" rIns="91440" bIns="45720" numCol="1" anchor="t" anchorCtr="0" compatLnSpc="1"/>
            <a:lstStyle/>
            <a:p>
              <a:endParaRPr lang="zh-CN" altLang="en-US">
                <a:solidFill>
                  <a:schemeClr val="accent2"/>
                </a:solidFill>
                <a:latin typeface="Bebas" pitchFamily="2" charset="0"/>
                <a:ea typeface="微软雅黑" panose="020B0503020204020204" pitchFamily="34" charset="-122"/>
                <a:sym typeface="Bebas" pitchFamily="2" charset="0"/>
              </a:endParaRPr>
            </a:p>
          </p:txBody>
        </p:sp>
        <p:sp>
          <p:nvSpPr>
            <p:cNvPr id="10" name="Line 123"/>
            <p:cNvSpPr>
              <a:spLocks noChangeShapeType="1"/>
            </p:cNvSpPr>
            <p:nvPr/>
          </p:nvSpPr>
          <p:spPr bwMode="auto">
            <a:xfrm>
              <a:off x="5554663" y="4818063"/>
              <a:ext cx="0" cy="196850"/>
            </a:xfrm>
            <a:prstGeom prst="line">
              <a:avLst/>
            </a:prstGeom>
            <a:grpFill/>
            <a:ln w="12700" cap="flat">
              <a:solidFill>
                <a:schemeClr val="tx1">
                  <a:lumMod val="50000"/>
                  <a:lumOff val="50000"/>
                </a:schemeClr>
              </a:solidFill>
              <a:prstDash val="solid"/>
              <a:miter lim="800000"/>
            </a:ln>
          </p:spPr>
          <p:txBody>
            <a:bodyPr vert="horz" wrap="square" lIns="91440" tIns="45720" rIns="91440" bIns="45720" numCol="1" anchor="t" anchorCtr="0" compatLnSpc="1"/>
            <a:lstStyle/>
            <a:p>
              <a:endParaRPr lang="zh-CN" altLang="en-US">
                <a:solidFill>
                  <a:schemeClr val="accent2"/>
                </a:solidFill>
                <a:latin typeface="Bebas" pitchFamily="2" charset="0"/>
                <a:ea typeface="微软雅黑" panose="020B0503020204020204" pitchFamily="34" charset="-122"/>
                <a:sym typeface="Bebas" pitchFamily="2" charset="0"/>
              </a:endParaRPr>
            </a:p>
          </p:txBody>
        </p:sp>
        <p:sp>
          <p:nvSpPr>
            <p:cNvPr id="11" name="Line 124"/>
            <p:cNvSpPr>
              <a:spLocks noChangeShapeType="1"/>
            </p:cNvSpPr>
            <p:nvPr/>
          </p:nvSpPr>
          <p:spPr bwMode="auto">
            <a:xfrm>
              <a:off x="6053138" y="4818063"/>
              <a:ext cx="0" cy="196850"/>
            </a:xfrm>
            <a:prstGeom prst="line">
              <a:avLst/>
            </a:prstGeom>
            <a:grpFill/>
            <a:ln w="12700" cap="flat">
              <a:solidFill>
                <a:schemeClr val="tx1">
                  <a:lumMod val="50000"/>
                  <a:lumOff val="50000"/>
                </a:schemeClr>
              </a:solidFill>
              <a:prstDash val="solid"/>
              <a:miter lim="800000"/>
            </a:ln>
          </p:spPr>
          <p:txBody>
            <a:bodyPr vert="horz" wrap="square" lIns="91440" tIns="45720" rIns="91440" bIns="45720" numCol="1" anchor="t" anchorCtr="0" compatLnSpc="1"/>
            <a:lstStyle/>
            <a:p>
              <a:endParaRPr lang="zh-CN" altLang="en-US">
                <a:solidFill>
                  <a:schemeClr val="accent2"/>
                </a:solidFill>
                <a:latin typeface="Bebas" pitchFamily="2" charset="0"/>
                <a:ea typeface="微软雅黑" panose="020B0503020204020204" pitchFamily="34" charset="-122"/>
                <a:sym typeface="Bebas" pitchFamily="2" charset="0"/>
              </a:endParaRPr>
            </a:p>
          </p:txBody>
        </p:sp>
      </p:grpSp>
      <p:grpSp>
        <p:nvGrpSpPr>
          <p:cNvPr id="12" name="组合 11"/>
          <p:cNvGrpSpPr/>
          <p:nvPr/>
        </p:nvGrpSpPr>
        <p:grpSpPr>
          <a:xfrm>
            <a:off x="1404243" y="5184626"/>
            <a:ext cx="369332" cy="1160145"/>
            <a:chOff x="1474215" y="5037138"/>
            <a:chExt cx="357281" cy="1104900"/>
          </a:xfrm>
          <a:solidFill>
            <a:schemeClr val="bg2"/>
          </a:solidFill>
        </p:grpSpPr>
        <p:sp>
          <p:nvSpPr>
            <p:cNvPr id="13"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Bebas" pitchFamily="2" charset="0"/>
                <a:ea typeface="微软雅黑" panose="020B0503020204020204" pitchFamily="34" charset="-122"/>
                <a:sym typeface="Bebas" pitchFamily="2" charset="0"/>
              </a:endParaRPr>
            </a:p>
          </p:txBody>
        </p:sp>
        <p:sp>
          <p:nvSpPr>
            <p:cNvPr id="14" name="TextBox 13"/>
            <p:cNvSpPr txBox="1"/>
            <p:nvPr/>
          </p:nvSpPr>
          <p:spPr>
            <a:xfrm>
              <a:off x="1474215" y="5085184"/>
              <a:ext cx="357281" cy="967298"/>
            </a:xfrm>
            <a:prstGeom prst="rect">
              <a:avLst/>
            </a:prstGeom>
            <a:grpFill/>
          </p:spPr>
          <p:txBody>
            <a:bodyPr vert="eaVert" wrap="none" rtlCol="0">
              <a:spAutoFit/>
            </a:bodyPr>
            <a:lstStyle/>
            <a:p>
              <a:r>
                <a:rPr lang="zh-CN" altLang="en-US" sz="1200" dirty="0">
                  <a:solidFill>
                    <a:schemeClr val="bg1"/>
                  </a:solidFill>
                  <a:latin typeface="Bebas" pitchFamily="2" charset="0"/>
                  <a:ea typeface="微软雅黑" panose="020B0503020204020204" pitchFamily="34" charset="-122"/>
                  <a:sym typeface="Bebas" pitchFamily="2" charset="0"/>
                </a:rPr>
                <a:t>添加文字标题</a:t>
              </a:r>
              <a:endParaRPr lang="zh-CN" altLang="en-US" sz="1200" dirty="0">
                <a:solidFill>
                  <a:schemeClr val="bg1"/>
                </a:solidFill>
                <a:latin typeface="Bebas" pitchFamily="2" charset="0"/>
                <a:ea typeface="微软雅黑" panose="020B0503020204020204" pitchFamily="34" charset="-122"/>
                <a:sym typeface="Bebas" pitchFamily="2" charset="0"/>
              </a:endParaRPr>
            </a:p>
          </p:txBody>
        </p:sp>
      </p:grpSp>
      <p:grpSp>
        <p:nvGrpSpPr>
          <p:cNvPr id="15" name="组合 14"/>
          <p:cNvGrpSpPr/>
          <p:nvPr/>
        </p:nvGrpSpPr>
        <p:grpSpPr>
          <a:xfrm>
            <a:off x="1941932" y="5184626"/>
            <a:ext cx="369332" cy="1160145"/>
            <a:chOff x="1474215" y="5037138"/>
            <a:chExt cx="357281" cy="1104900"/>
          </a:xfrm>
          <a:solidFill>
            <a:schemeClr val="bg2"/>
          </a:solidFill>
        </p:grpSpPr>
        <p:sp>
          <p:nvSpPr>
            <p:cNvPr id="16"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Bebas" pitchFamily="2" charset="0"/>
                <a:ea typeface="微软雅黑" panose="020B0503020204020204" pitchFamily="34" charset="-122"/>
                <a:sym typeface="Bebas" pitchFamily="2" charset="0"/>
              </a:endParaRPr>
            </a:p>
          </p:txBody>
        </p:sp>
        <p:sp>
          <p:nvSpPr>
            <p:cNvPr id="17" name="TextBox 16"/>
            <p:cNvSpPr txBox="1"/>
            <p:nvPr/>
          </p:nvSpPr>
          <p:spPr>
            <a:xfrm>
              <a:off x="1474215" y="5085184"/>
              <a:ext cx="357281" cy="967298"/>
            </a:xfrm>
            <a:prstGeom prst="rect">
              <a:avLst/>
            </a:prstGeom>
            <a:grpFill/>
          </p:spPr>
          <p:txBody>
            <a:bodyPr vert="eaVert" wrap="none" rtlCol="0">
              <a:spAutoFit/>
            </a:bodyPr>
            <a:lstStyle/>
            <a:p>
              <a:r>
                <a:rPr lang="zh-CN" altLang="en-US" sz="1200" dirty="0">
                  <a:solidFill>
                    <a:schemeClr val="bg1"/>
                  </a:solidFill>
                  <a:latin typeface="Bebas" pitchFamily="2" charset="0"/>
                  <a:ea typeface="微软雅黑" panose="020B0503020204020204" pitchFamily="34" charset="-122"/>
                  <a:sym typeface="Bebas" pitchFamily="2" charset="0"/>
                </a:rPr>
                <a:t>添加文字标题</a:t>
              </a:r>
              <a:endParaRPr lang="zh-CN" altLang="en-US" sz="1200" dirty="0">
                <a:solidFill>
                  <a:schemeClr val="bg1"/>
                </a:solidFill>
                <a:latin typeface="Bebas" pitchFamily="2" charset="0"/>
                <a:ea typeface="微软雅黑" panose="020B0503020204020204" pitchFamily="34" charset="-122"/>
                <a:sym typeface="Bebas" pitchFamily="2" charset="0"/>
              </a:endParaRPr>
            </a:p>
          </p:txBody>
        </p:sp>
      </p:grpSp>
      <p:grpSp>
        <p:nvGrpSpPr>
          <p:cNvPr id="18" name="组合 17"/>
          <p:cNvGrpSpPr/>
          <p:nvPr/>
        </p:nvGrpSpPr>
        <p:grpSpPr>
          <a:xfrm>
            <a:off x="2441383" y="5184626"/>
            <a:ext cx="369332" cy="1160145"/>
            <a:chOff x="1474215" y="5037138"/>
            <a:chExt cx="357281" cy="1104900"/>
          </a:xfrm>
          <a:solidFill>
            <a:schemeClr val="bg2"/>
          </a:solidFill>
        </p:grpSpPr>
        <p:sp>
          <p:nvSpPr>
            <p:cNvPr id="19"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Bebas" pitchFamily="2" charset="0"/>
                <a:ea typeface="微软雅黑" panose="020B0503020204020204" pitchFamily="34" charset="-122"/>
                <a:sym typeface="Bebas" pitchFamily="2" charset="0"/>
              </a:endParaRPr>
            </a:p>
          </p:txBody>
        </p:sp>
        <p:sp>
          <p:nvSpPr>
            <p:cNvPr id="20" name="TextBox 19"/>
            <p:cNvSpPr txBox="1"/>
            <p:nvPr/>
          </p:nvSpPr>
          <p:spPr>
            <a:xfrm>
              <a:off x="1474215" y="5085184"/>
              <a:ext cx="357281" cy="967298"/>
            </a:xfrm>
            <a:prstGeom prst="rect">
              <a:avLst/>
            </a:prstGeom>
            <a:grpFill/>
          </p:spPr>
          <p:txBody>
            <a:bodyPr vert="eaVert" wrap="none" rtlCol="0">
              <a:spAutoFit/>
            </a:bodyPr>
            <a:lstStyle/>
            <a:p>
              <a:r>
                <a:rPr lang="zh-CN" altLang="en-US" sz="1200" dirty="0">
                  <a:solidFill>
                    <a:schemeClr val="bg1"/>
                  </a:solidFill>
                  <a:latin typeface="Bebas" pitchFamily="2" charset="0"/>
                  <a:ea typeface="微软雅黑" panose="020B0503020204020204" pitchFamily="34" charset="-122"/>
                  <a:sym typeface="Bebas" pitchFamily="2" charset="0"/>
                </a:rPr>
                <a:t>添加文字标题</a:t>
              </a:r>
              <a:endParaRPr lang="zh-CN" altLang="en-US" sz="1200" dirty="0">
                <a:solidFill>
                  <a:schemeClr val="bg1"/>
                </a:solidFill>
                <a:latin typeface="Bebas" pitchFamily="2" charset="0"/>
                <a:ea typeface="微软雅黑" panose="020B0503020204020204" pitchFamily="34" charset="-122"/>
                <a:sym typeface="Bebas" pitchFamily="2" charset="0"/>
              </a:endParaRPr>
            </a:p>
          </p:txBody>
        </p:sp>
      </p:grpSp>
      <p:grpSp>
        <p:nvGrpSpPr>
          <p:cNvPr id="21" name="组合 20"/>
          <p:cNvGrpSpPr/>
          <p:nvPr/>
        </p:nvGrpSpPr>
        <p:grpSpPr>
          <a:xfrm>
            <a:off x="2977407" y="5181266"/>
            <a:ext cx="369332" cy="1160145"/>
            <a:chOff x="1474215" y="5037138"/>
            <a:chExt cx="357281" cy="1104900"/>
          </a:xfrm>
          <a:solidFill>
            <a:schemeClr val="bg2"/>
          </a:solidFill>
        </p:grpSpPr>
        <p:sp>
          <p:nvSpPr>
            <p:cNvPr id="22"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Bebas" pitchFamily="2" charset="0"/>
                <a:ea typeface="微软雅黑" panose="020B0503020204020204" pitchFamily="34" charset="-122"/>
                <a:sym typeface="Bebas" pitchFamily="2" charset="0"/>
              </a:endParaRPr>
            </a:p>
          </p:txBody>
        </p:sp>
        <p:sp>
          <p:nvSpPr>
            <p:cNvPr id="23" name="TextBox 22"/>
            <p:cNvSpPr txBox="1"/>
            <p:nvPr/>
          </p:nvSpPr>
          <p:spPr>
            <a:xfrm>
              <a:off x="1474215" y="5085184"/>
              <a:ext cx="357281" cy="967298"/>
            </a:xfrm>
            <a:prstGeom prst="rect">
              <a:avLst/>
            </a:prstGeom>
            <a:grpFill/>
          </p:spPr>
          <p:txBody>
            <a:bodyPr vert="eaVert" wrap="none" rtlCol="0">
              <a:spAutoFit/>
            </a:bodyPr>
            <a:lstStyle/>
            <a:p>
              <a:r>
                <a:rPr lang="zh-CN" altLang="en-US" sz="1200" dirty="0">
                  <a:solidFill>
                    <a:schemeClr val="bg1"/>
                  </a:solidFill>
                  <a:latin typeface="Bebas" pitchFamily="2" charset="0"/>
                  <a:ea typeface="微软雅黑" panose="020B0503020204020204" pitchFamily="34" charset="-122"/>
                  <a:sym typeface="Bebas" pitchFamily="2" charset="0"/>
                </a:rPr>
                <a:t>添加文字标题</a:t>
              </a:r>
              <a:endParaRPr lang="zh-CN" altLang="en-US" sz="1200" dirty="0">
                <a:solidFill>
                  <a:schemeClr val="bg1"/>
                </a:solidFill>
                <a:latin typeface="Bebas" pitchFamily="2" charset="0"/>
                <a:ea typeface="微软雅黑" panose="020B0503020204020204" pitchFamily="34" charset="-122"/>
                <a:sym typeface="Bebas" pitchFamily="2" charset="0"/>
              </a:endParaRPr>
            </a:p>
          </p:txBody>
        </p:sp>
      </p:grpSp>
      <p:grpSp>
        <p:nvGrpSpPr>
          <p:cNvPr id="24" name="组合 23"/>
          <p:cNvGrpSpPr/>
          <p:nvPr/>
        </p:nvGrpSpPr>
        <p:grpSpPr>
          <a:xfrm>
            <a:off x="3479958" y="5184626"/>
            <a:ext cx="369332" cy="1160145"/>
            <a:chOff x="1474215" y="5037138"/>
            <a:chExt cx="357281" cy="1104900"/>
          </a:xfrm>
          <a:solidFill>
            <a:schemeClr val="bg2"/>
          </a:solidFill>
        </p:grpSpPr>
        <p:sp>
          <p:nvSpPr>
            <p:cNvPr id="25"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Bebas" pitchFamily="2" charset="0"/>
                <a:ea typeface="微软雅黑" panose="020B0503020204020204" pitchFamily="34" charset="-122"/>
                <a:sym typeface="Bebas" pitchFamily="2" charset="0"/>
              </a:endParaRPr>
            </a:p>
          </p:txBody>
        </p:sp>
        <p:sp>
          <p:nvSpPr>
            <p:cNvPr id="26" name="TextBox 25"/>
            <p:cNvSpPr txBox="1"/>
            <p:nvPr/>
          </p:nvSpPr>
          <p:spPr>
            <a:xfrm>
              <a:off x="1474215" y="5085184"/>
              <a:ext cx="357281" cy="967298"/>
            </a:xfrm>
            <a:prstGeom prst="rect">
              <a:avLst/>
            </a:prstGeom>
            <a:grpFill/>
          </p:spPr>
          <p:txBody>
            <a:bodyPr vert="eaVert" wrap="none" rtlCol="0">
              <a:spAutoFit/>
            </a:bodyPr>
            <a:lstStyle/>
            <a:p>
              <a:r>
                <a:rPr lang="zh-CN" altLang="en-US" sz="1200" dirty="0">
                  <a:solidFill>
                    <a:schemeClr val="bg1"/>
                  </a:solidFill>
                  <a:latin typeface="Bebas" pitchFamily="2" charset="0"/>
                  <a:ea typeface="微软雅黑" panose="020B0503020204020204" pitchFamily="34" charset="-122"/>
                  <a:sym typeface="Bebas" pitchFamily="2" charset="0"/>
                </a:rPr>
                <a:t>添加文字标题</a:t>
              </a:r>
              <a:endParaRPr lang="zh-CN" altLang="en-US" sz="1200" dirty="0">
                <a:solidFill>
                  <a:schemeClr val="bg1"/>
                </a:solidFill>
                <a:latin typeface="Bebas" pitchFamily="2" charset="0"/>
                <a:ea typeface="微软雅黑" panose="020B0503020204020204" pitchFamily="34" charset="-122"/>
                <a:sym typeface="Bebas" pitchFamily="2" charset="0"/>
              </a:endParaRPr>
            </a:p>
          </p:txBody>
        </p:sp>
      </p:grpSp>
      <p:grpSp>
        <p:nvGrpSpPr>
          <p:cNvPr id="27" name="组合 26"/>
          <p:cNvGrpSpPr/>
          <p:nvPr/>
        </p:nvGrpSpPr>
        <p:grpSpPr>
          <a:xfrm>
            <a:off x="5149227" y="4806584"/>
            <a:ext cx="2082485" cy="403384"/>
            <a:chOff x="4038601" y="4630738"/>
            <a:chExt cx="2014538" cy="384175"/>
          </a:xfrm>
          <a:solidFill>
            <a:schemeClr val="tx1"/>
          </a:solidFill>
        </p:grpSpPr>
        <p:sp>
          <p:nvSpPr>
            <p:cNvPr id="28" name="Line 114"/>
            <p:cNvSpPr>
              <a:spLocks noChangeShapeType="1"/>
            </p:cNvSpPr>
            <p:nvPr/>
          </p:nvSpPr>
          <p:spPr bwMode="auto">
            <a:xfrm>
              <a:off x="5046663" y="4630738"/>
              <a:ext cx="0" cy="384175"/>
            </a:xfrm>
            <a:prstGeom prst="line">
              <a:avLst/>
            </a:prstGeom>
            <a:grpFill/>
            <a:ln w="12700" cap="flat">
              <a:solidFill>
                <a:schemeClr val="tx1">
                  <a:lumMod val="50000"/>
                  <a:lumOff val="50000"/>
                </a:schemeClr>
              </a:solidFill>
              <a:prstDash val="solid"/>
              <a:miter lim="800000"/>
            </a:ln>
          </p:spPr>
          <p:txBody>
            <a:bodyPr vert="horz" wrap="square" lIns="91440" tIns="45720" rIns="91440" bIns="45720" numCol="1" anchor="t" anchorCtr="0" compatLnSpc="1"/>
            <a:lstStyle/>
            <a:p>
              <a:endParaRPr lang="zh-CN" altLang="en-US">
                <a:solidFill>
                  <a:schemeClr val="accent2"/>
                </a:solidFill>
                <a:latin typeface="Bebas" pitchFamily="2" charset="0"/>
                <a:ea typeface="微软雅黑" panose="020B0503020204020204" pitchFamily="34" charset="-122"/>
                <a:sym typeface="Bebas" pitchFamily="2" charset="0"/>
              </a:endParaRPr>
            </a:p>
          </p:txBody>
        </p:sp>
        <p:sp>
          <p:nvSpPr>
            <p:cNvPr id="29" name="Line 120"/>
            <p:cNvSpPr>
              <a:spLocks noChangeShapeType="1"/>
            </p:cNvSpPr>
            <p:nvPr/>
          </p:nvSpPr>
          <p:spPr bwMode="auto">
            <a:xfrm flipH="1">
              <a:off x="4038601" y="4824413"/>
              <a:ext cx="2014538" cy="0"/>
            </a:xfrm>
            <a:prstGeom prst="line">
              <a:avLst/>
            </a:prstGeom>
            <a:grpFill/>
            <a:ln w="12700" cap="flat">
              <a:solidFill>
                <a:schemeClr val="tx1">
                  <a:lumMod val="50000"/>
                  <a:lumOff val="50000"/>
                </a:schemeClr>
              </a:solidFill>
              <a:prstDash val="solid"/>
              <a:miter lim="800000"/>
            </a:ln>
          </p:spPr>
          <p:txBody>
            <a:bodyPr vert="horz" wrap="square" lIns="91440" tIns="45720" rIns="91440" bIns="45720" numCol="1" anchor="t" anchorCtr="0" compatLnSpc="1"/>
            <a:lstStyle/>
            <a:p>
              <a:endParaRPr lang="zh-CN" altLang="en-US">
                <a:solidFill>
                  <a:schemeClr val="accent2"/>
                </a:solidFill>
                <a:latin typeface="Bebas" pitchFamily="2" charset="0"/>
                <a:ea typeface="微软雅黑" panose="020B0503020204020204" pitchFamily="34" charset="-122"/>
                <a:sym typeface="Bebas" pitchFamily="2" charset="0"/>
              </a:endParaRPr>
            </a:p>
          </p:txBody>
        </p:sp>
        <p:sp>
          <p:nvSpPr>
            <p:cNvPr id="30" name="Line 121"/>
            <p:cNvSpPr>
              <a:spLocks noChangeShapeType="1"/>
            </p:cNvSpPr>
            <p:nvPr/>
          </p:nvSpPr>
          <p:spPr bwMode="auto">
            <a:xfrm>
              <a:off x="4043363" y="4818063"/>
              <a:ext cx="0" cy="196850"/>
            </a:xfrm>
            <a:prstGeom prst="line">
              <a:avLst/>
            </a:prstGeom>
            <a:grpFill/>
            <a:ln w="12700" cap="flat">
              <a:solidFill>
                <a:schemeClr val="tx1">
                  <a:lumMod val="50000"/>
                  <a:lumOff val="50000"/>
                </a:schemeClr>
              </a:solidFill>
              <a:prstDash val="solid"/>
              <a:miter lim="800000"/>
            </a:ln>
          </p:spPr>
          <p:txBody>
            <a:bodyPr vert="horz" wrap="square" lIns="91440" tIns="45720" rIns="91440" bIns="45720" numCol="1" anchor="t" anchorCtr="0" compatLnSpc="1"/>
            <a:lstStyle/>
            <a:p>
              <a:endParaRPr lang="zh-CN" altLang="en-US">
                <a:solidFill>
                  <a:schemeClr val="accent2"/>
                </a:solidFill>
                <a:latin typeface="Bebas" pitchFamily="2" charset="0"/>
                <a:ea typeface="微软雅黑" panose="020B0503020204020204" pitchFamily="34" charset="-122"/>
                <a:sym typeface="Bebas" pitchFamily="2" charset="0"/>
              </a:endParaRPr>
            </a:p>
          </p:txBody>
        </p:sp>
        <p:sp>
          <p:nvSpPr>
            <p:cNvPr id="31" name="Line 122"/>
            <p:cNvSpPr>
              <a:spLocks noChangeShapeType="1"/>
            </p:cNvSpPr>
            <p:nvPr/>
          </p:nvSpPr>
          <p:spPr bwMode="auto">
            <a:xfrm>
              <a:off x="4548188" y="4818063"/>
              <a:ext cx="0" cy="196850"/>
            </a:xfrm>
            <a:prstGeom prst="line">
              <a:avLst/>
            </a:prstGeom>
            <a:grpFill/>
            <a:ln w="12700" cap="flat">
              <a:solidFill>
                <a:schemeClr val="tx1">
                  <a:lumMod val="50000"/>
                  <a:lumOff val="50000"/>
                </a:schemeClr>
              </a:solidFill>
              <a:prstDash val="solid"/>
              <a:miter lim="800000"/>
            </a:ln>
          </p:spPr>
          <p:txBody>
            <a:bodyPr vert="horz" wrap="square" lIns="91440" tIns="45720" rIns="91440" bIns="45720" numCol="1" anchor="t" anchorCtr="0" compatLnSpc="1"/>
            <a:lstStyle/>
            <a:p>
              <a:endParaRPr lang="zh-CN" altLang="en-US">
                <a:solidFill>
                  <a:schemeClr val="accent2"/>
                </a:solidFill>
                <a:latin typeface="Bebas" pitchFamily="2" charset="0"/>
                <a:ea typeface="微软雅黑" panose="020B0503020204020204" pitchFamily="34" charset="-122"/>
                <a:sym typeface="Bebas" pitchFamily="2" charset="0"/>
              </a:endParaRPr>
            </a:p>
          </p:txBody>
        </p:sp>
        <p:sp>
          <p:nvSpPr>
            <p:cNvPr id="32" name="Line 123"/>
            <p:cNvSpPr>
              <a:spLocks noChangeShapeType="1"/>
            </p:cNvSpPr>
            <p:nvPr/>
          </p:nvSpPr>
          <p:spPr bwMode="auto">
            <a:xfrm>
              <a:off x="5554663" y="4818063"/>
              <a:ext cx="0" cy="196850"/>
            </a:xfrm>
            <a:prstGeom prst="line">
              <a:avLst/>
            </a:prstGeom>
            <a:grpFill/>
            <a:ln w="12700" cap="flat">
              <a:solidFill>
                <a:schemeClr val="tx1">
                  <a:lumMod val="50000"/>
                  <a:lumOff val="50000"/>
                </a:schemeClr>
              </a:solidFill>
              <a:prstDash val="solid"/>
              <a:miter lim="800000"/>
            </a:ln>
          </p:spPr>
          <p:txBody>
            <a:bodyPr vert="horz" wrap="square" lIns="91440" tIns="45720" rIns="91440" bIns="45720" numCol="1" anchor="t" anchorCtr="0" compatLnSpc="1"/>
            <a:lstStyle/>
            <a:p>
              <a:endParaRPr lang="zh-CN" altLang="en-US">
                <a:solidFill>
                  <a:schemeClr val="accent2"/>
                </a:solidFill>
                <a:latin typeface="Bebas" pitchFamily="2" charset="0"/>
                <a:ea typeface="微软雅黑" panose="020B0503020204020204" pitchFamily="34" charset="-122"/>
                <a:sym typeface="Bebas" pitchFamily="2" charset="0"/>
              </a:endParaRPr>
            </a:p>
          </p:txBody>
        </p:sp>
        <p:sp>
          <p:nvSpPr>
            <p:cNvPr id="33" name="Line 124"/>
            <p:cNvSpPr>
              <a:spLocks noChangeShapeType="1"/>
            </p:cNvSpPr>
            <p:nvPr/>
          </p:nvSpPr>
          <p:spPr bwMode="auto">
            <a:xfrm>
              <a:off x="6053138" y="4818063"/>
              <a:ext cx="0" cy="196850"/>
            </a:xfrm>
            <a:prstGeom prst="line">
              <a:avLst/>
            </a:prstGeom>
            <a:grpFill/>
            <a:ln w="12700" cap="flat">
              <a:solidFill>
                <a:schemeClr val="tx1">
                  <a:lumMod val="50000"/>
                  <a:lumOff val="50000"/>
                </a:schemeClr>
              </a:solidFill>
              <a:prstDash val="solid"/>
              <a:miter lim="800000"/>
            </a:ln>
          </p:spPr>
          <p:txBody>
            <a:bodyPr vert="horz" wrap="square" lIns="91440" tIns="45720" rIns="91440" bIns="45720" numCol="1" anchor="t" anchorCtr="0" compatLnSpc="1"/>
            <a:lstStyle/>
            <a:p>
              <a:endParaRPr lang="zh-CN" altLang="en-US">
                <a:solidFill>
                  <a:schemeClr val="accent2"/>
                </a:solidFill>
                <a:latin typeface="Bebas" pitchFamily="2" charset="0"/>
                <a:ea typeface="微软雅黑" panose="020B0503020204020204" pitchFamily="34" charset="-122"/>
                <a:sym typeface="Bebas" pitchFamily="2" charset="0"/>
              </a:endParaRPr>
            </a:p>
          </p:txBody>
        </p:sp>
      </p:grpSp>
      <p:grpSp>
        <p:nvGrpSpPr>
          <p:cNvPr id="34" name="组合 33"/>
          <p:cNvGrpSpPr/>
          <p:nvPr/>
        </p:nvGrpSpPr>
        <p:grpSpPr>
          <a:xfrm>
            <a:off x="4975714" y="5184626"/>
            <a:ext cx="369332" cy="1160145"/>
            <a:chOff x="1474215" y="5037138"/>
            <a:chExt cx="357281" cy="1104900"/>
          </a:xfrm>
          <a:solidFill>
            <a:schemeClr val="bg2"/>
          </a:solidFill>
        </p:grpSpPr>
        <p:sp>
          <p:nvSpPr>
            <p:cNvPr id="35"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Bebas" pitchFamily="2" charset="0"/>
                <a:ea typeface="微软雅黑" panose="020B0503020204020204" pitchFamily="34" charset="-122"/>
                <a:sym typeface="Bebas" pitchFamily="2" charset="0"/>
              </a:endParaRPr>
            </a:p>
          </p:txBody>
        </p:sp>
        <p:sp>
          <p:nvSpPr>
            <p:cNvPr id="36" name="TextBox 35"/>
            <p:cNvSpPr txBox="1"/>
            <p:nvPr/>
          </p:nvSpPr>
          <p:spPr>
            <a:xfrm>
              <a:off x="1474215" y="5085184"/>
              <a:ext cx="357281" cy="967298"/>
            </a:xfrm>
            <a:prstGeom prst="rect">
              <a:avLst/>
            </a:prstGeom>
            <a:grpFill/>
          </p:spPr>
          <p:txBody>
            <a:bodyPr vert="eaVert" wrap="none" rtlCol="0">
              <a:spAutoFit/>
            </a:bodyPr>
            <a:lstStyle/>
            <a:p>
              <a:r>
                <a:rPr lang="zh-CN" altLang="en-US" sz="1200" dirty="0">
                  <a:solidFill>
                    <a:schemeClr val="bg1"/>
                  </a:solidFill>
                  <a:latin typeface="Bebas" pitchFamily="2" charset="0"/>
                  <a:ea typeface="微软雅黑" panose="020B0503020204020204" pitchFamily="34" charset="-122"/>
                  <a:sym typeface="Bebas" pitchFamily="2" charset="0"/>
                </a:rPr>
                <a:t>添加文字标题</a:t>
              </a:r>
              <a:endParaRPr lang="zh-CN" altLang="en-US" sz="1200" dirty="0">
                <a:solidFill>
                  <a:schemeClr val="bg1"/>
                </a:solidFill>
                <a:latin typeface="Bebas" pitchFamily="2" charset="0"/>
                <a:ea typeface="微软雅黑" panose="020B0503020204020204" pitchFamily="34" charset="-122"/>
                <a:sym typeface="Bebas" pitchFamily="2" charset="0"/>
              </a:endParaRPr>
            </a:p>
          </p:txBody>
        </p:sp>
      </p:grpSp>
      <p:grpSp>
        <p:nvGrpSpPr>
          <p:cNvPr id="37" name="组合 36"/>
          <p:cNvGrpSpPr/>
          <p:nvPr/>
        </p:nvGrpSpPr>
        <p:grpSpPr>
          <a:xfrm>
            <a:off x="5513402" y="5184626"/>
            <a:ext cx="369332" cy="1160145"/>
            <a:chOff x="1474215" y="5037138"/>
            <a:chExt cx="357281" cy="1104900"/>
          </a:xfrm>
          <a:solidFill>
            <a:schemeClr val="bg2"/>
          </a:solidFill>
        </p:grpSpPr>
        <p:sp>
          <p:nvSpPr>
            <p:cNvPr id="38"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Bebas" pitchFamily="2" charset="0"/>
                <a:ea typeface="微软雅黑" panose="020B0503020204020204" pitchFamily="34" charset="-122"/>
                <a:sym typeface="Bebas" pitchFamily="2" charset="0"/>
              </a:endParaRPr>
            </a:p>
          </p:txBody>
        </p:sp>
        <p:sp>
          <p:nvSpPr>
            <p:cNvPr id="39" name="TextBox 38"/>
            <p:cNvSpPr txBox="1"/>
            <p:nvPr/>
          </p:nvSpPr>
          <p:spPr>
            <a:xfrm>
              <a:off x="1474215" y="5085184"/>
              <a:ext cx="357281" cy="967298"/>
            </a:xfrm>
            <a:prstGeom prst="rect">
              <a:avLst/>
            </a:prstGeom>
            <a:grpFill/>
          </p:spPr>
          <p:txBody>
            <a:bodyPr vert="eaVert" wrap="none" rtlCol="0">
              <a:spAutoFit/>
            </a:bodyPr>
            <a:lstStyle/>
            <a:p>
              <a:r>
                <a:rPr lang="zh-CN" altLang="en-US" sz="1200" dirty="0">
                  <a:solidFill>
                    <a:schemeClr val="bg1"/>
                  </a:solidFill>
                  <a:latin typeface="Bebas" pitchFamily="2" charset="0"/>
                  <a:ea typeface="微软雅黑" panose="020B0503020204020204" pitchFamily="34" charset="-122"/>
                  <a:sym typeface="Bebas" pitchFamily="2" charset="0"/>
                </a:rPr>
                <a:t>添加文字标题</a:t>
              </a:r>
              <a:endParaRPr lang="zh-CN" altLang="en-US" sz="1200" dirty="0">
                <a:solidFill>
                  <a:schemeClr val="bg1"/>
                </a:solidFill>
                <a:latin typeface="Bebas" pitchFamily="2" charset="0"/>
                <a:ea typeface="微软雅黑" panose="020B0503020204020204" pitchFamily="34" charset="-122"/>
                <a:sym typeface="Bebas" pitchFamily="2" charset="0"/>
              </a:endParaRPr>
            </a:p>
          </p:txBody>
        </p:sp>
      </p:grpSp>
      <p:grpSp>
        <p:nvGrpSpPr>
          <p:cNvPr id="40" name="组合 39"/>
          <p:cNvGrpSpPr/>
          <p:nvPr/>
        </p:nvGrpSpPr>
        <p:grpSpPr>
          <a:xfrm>
            <a:off x="6012853" y="5184626"/>
            <a:ext cx="369332" cy="1160145"/>
            <a:chOff x="1474215" y="5037138"/>
            <a:chExt cx="357281" cy="1104900"/>
          </a:xfrm>
          <a:solidFill>
            <a:schemeClr val="bg2"/>
          </a:solidFill>
        </p:grpSpPr>
        <p:sp>
          <p:nvSpPr>
            <p:cNvPr id="41"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Bebas" pitchFamily="2" charset="0"/>
                <a:ea typeface="微软雅黑" panose="020B0503020204020204" pitchFamily="34" charset="-122"/>
                <a:sym typeface="Bebas" pitchFamily="2" charset="0"/>
              </a:endParaRPr>
            </a:p>
          </p:txBody>
        </p:sp>
        <p:sp>
          <p:nvSpPr>
            <p:cNvPr id="42" name="TextBox 41"/>
            <p:cNvSpPr txBox="1"/>
            <p:nvPr/>
          </p:nvSpPr>
          <p:spPr>
            <a:xfrm>
              <a:off x="1474215" y="5085184"/>
              <a:ext cx="357281" cy="967298"/>
            </a:xfrm>
            <a:prstGeom prst="rect">
              <a:avLst/>
            </a:prstGeom>
            <a:grpFill/>
          </p:spPr>
          <p:txBody>
            <a:bodyPr vert="eaVert" wrap="none" rtlCol="0">
              <a:spAutoFit/>
            </a:bodyPr>
            <a:lstStyle/>
            <a:p>
              <a:r>
                <a:rPr lang="zh-CN" altLang="en-US" sz="1200" dirty="0">
                  <a:solidFill>
                    <a:schemeClr val="bg1"/>
                  </a:solidFill>
                  <a:latin typeface="Bebas" pitchFamily="2" charset="0"/>
                  <a:ea typeface="微软雅黑" panose="020B0503020204020204" pitchFamily="34" charset="-122"/>
                  <a:sym typeface="Bebas" pitchFamily="2" charset="0"/>
                </a:rPr>
                <a:t>添加文字标题</a:t>
              </a:r>
              <a:endParaRPr lang="zh-CN" altLang="en-US" sz="1200" dirty="0">
                <a:solidFill>
                  <a:schemeClr val="bg1"/>
                </a:solidFill>
                <a:latin typeface="Bebas" pitchFamily="2" charset="0"/>
                <a:ea typeface="微软雅黑" panose="020B0503020204020204" pitchFamily="34" charset="-122"/>
                <a:sym typeface="Bebas" pitchFamily="2" charset="0"/>
              </a:endParaRPr>
            </a:p>
          </p:txBody>
        </p:sp>
      </p:grpSp>
      <p:grpSp>
        <p:nvGrpSpPr>
          <p:cNvPr id="43" name="组合 42"/>
          <p:cNvGrpSpPr/>
          <p:nvPr/>
        </p:nvGrpSpPr>
        <p:grpSpPr>
          <a:xfrm>
            <a:off x="6548878" y="5181266"/>
            <a:ext cx="369332" cy="1160145"/>
            <a:chOff x="1474215" y="5037138"/>
            <a:chExt cx="357281" cy="1104900"/>
          </a:xfrm>
          <a:solidFill>
            <a:schemeClr val="bg2"/>
          </a:solidFill>
        </p:grpSpPr>
        <p:sp>
          <p:nvSpPr>
            <p:cNvPr id="44"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Bebas" pitchFamily="2" charset="0"/>
                <a:ea typeface="微软雅黑" panose="020B0503020204020204" pitchFamily="34" charset="-122"/>
                <a:sym typeface="Bebas" pitchFamily="2" charset="0"/>
              </a:endParaRPr>
            </a:p>
          </p:txBody>
        </p:sp>
        <p:sp>
          <p:nvSpPr>
            <p:cNvPr id="45" name="TextBox 44"/>
            <p:cNvSpPr txBox="1"/>
            <p:nvPr/>
          </p:nvSpPr>
          <p:spPr>
            <a:xfrm>
              <a:off x="1474215" y="5085184"/>
              <a:ext cx="357281" cy="967298"/>
            </a:xfrm>
            <a:prstGeom prst="rect">
              <a:avLst/>
            </a:prstGeom>
            <a:grpFill/>
          </p:spPr>
          <p:txBody>
            <a:bodyPr vert="eaVert" wrap="none" rtlCol="0">
              <a:spAutoFit/>
            </a:bodyPr>
            <a:lstStyle/>
            <a:p>
              <a:r>
                <a:rPr lang="zh-CN" altLang="en-US" sz="1200" dirty="0">
                  <a:solidFill>
                    <a:schemeClr val="bg1"/>
                  </a:solidFill>
                  <a:latin typeface="Bebas" pitchFamily="2" charset="0"/>
                  <a:ea typeface="微软雅黑" panose="020B0503020204020204" pitchFamily="34" charset="-122"/>
                  <a:sym typeface="Bebas" pitchFamily="2" charset="0"/>
                </a:rPr>
                <a:t>添加文字标题</a:t>
              </a:r>
              <a:endParaRPr lang="zh-CN" altLang="en-US" sz="1200" dirty="0">
                <a:solidFill>
                  <a:schemeClr val="bg1"/>
                </a:solidFill>
                <a:latin typeface="Bebas" pitchFamily="2" charset="0"/>
                <a:ea typeface="微软雅黑" panose="020B0503020204020204" pitchFamily="34" charset="-122"/>
                <a:sym typeface="Bebas" pitchFamily="2" charset="0"/>
              </a:endParaRPr>
            </a:p>
          </p:txBody>
        </p:sp>
      </p:grpSp>
      <p:grpSp>
        <p:nvGrpSpPr>
          <p:cNvPr id="46" name="组合 45"/>
          <p:cNvGrpSpPr/>
          <p:nvPr/>
        </p:nvGrpSpPr>
        <p:grpSpPr>
          <a:xfrm>
            <a:off x="7051429" y="5184626"/>
            <a:ext cx="369332" cy="1160145"/>
            <a:chOff x="1474215" y="5037138"/>
            <a:chExt cx="357281" cy="1104900"/>
          </a:xfrm>
          <a:solidFill>
            <a:schemeClr val="bg2"/>
          </a:solidFill>
        </p:grpSpPr>
        <p:sp>
          <p:nvSpPr>
            <p:cNvPr id="47"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Bebas" pitchFamily="2" charset="0"/>
                <a:ea typeface="微软雅黑" panose="020B0503020204020204" pitchFamily="34" charset="-122"/>
                <a:sym typeface="Bebas" pitchFamily="2" charset="0"/>
              </a:endParaRPr>
            </a:p>
          </p:txBody>
        </p:sp>
        <p:sp>
          <p:nvSpPr>
            <p:cNvPr id="48" name="TextBox 47"/>
            <p:cNvSpPr txBox="1"/>
            <p:nvPr/>
          </p:nvSpPr>
          <p:spPr>
            <a:xfrm>
              <a:off x="1474215" y="5085184"/>
              <a:ext cx="357281" cy="967298"/>
            </a:xfrm>
            <a:prstGeom prst="rect">
              <a:avLst/>
            </a:prstGeom>
            <a:grpFill/>
          </p:spPr>
          <p:txBody>
            <a:bodyPr vert="eaVert" wrap="none" rtlCol="0">
              <a:spAutoFit/>
            </a:bodyPr>
            <a:lstStyle/>
            <a:p>
              <a:r>
                <a:rPr lang="zh-CN" altLang="en-US" sz="1200" dirty="0">
                  <a:solidFill>
                    <a:schemeClr val="bg1"/>
                  </a:solidFill>
                  <a:latin typeface="Bebas" pitchFamily="2" charset="0"/>
                  <a:ea typeface="微软雅黑" panose="020B0503020204020204" pitchFamily="34" charset="-122"/>
                  <a:sym typeface="Bebas" pitchFamily="2" charset="0"/>
                </a:rPr>
                <a:t>添加文字标题</a:t>
              </a:r>
              <a:endParaRPr lang="zh-CN" altLang="en-US" sz="1200" dirty="0">
                <a:solidFill>
                  <a:schemeClr val="bg1"/>
                </a:solidFill>
                <a:latin typeface="Bebas" pitchFamily="2" charset="0"/>
                <a:ea typeface="微软雅黑" panose="020B0503020204020204" pitchFamily="34" charset="-122"/>
                <a:sym typeface="Bebas" pitchFamily="2" charset="0"/>
              </a:endParaRPr>
            </a:p>
          </p:txBody>
        </p:sp>
      </p:grpSp>
      <p:grpSp>
        <p:nvGrpSpPr>
          <p:cNvPr id="49" name="组合 48"/>
          <p:cNvGrpSpPr/>
          <p:nvPr/>
        </p:nvGrpSpPr>
        <p:grpSpPr>
          <a:xfrm>
            <a:off x="8871682" y="4806584"/>
            <a:ext cx="2082485" cy="403384"/>
            <a:chOff x="4038601" y="4630738"/>
            <a:chExt cx="2014538" cy="384175"/>
          </a:xfrm>
          <a:solidFill>
            <a:schemeClr val="tx1"/>
          </a:solidFill>
        </p:grpSpPr>
        <p:sp>
          <p:nvSpPr>
            <p:cNvPr id="50" name="Line 114"/>
            <p:cNvSpPr>
              <a:spLocks noChangeShapeType="1"/>
            </p:cNvSpPr>
            <p:nvPr/>
          </p:nvSpPr>
          <p:spPr bwMode="auto">
            <a:xfrm>
              <a:off x="5046663" y="4630738"/>
              <a:ext cx="0" cy="384175"/>
            </a:xfrm>
            <a:prstGeom prst="line">
              <a:avLst/>
            </a:prstGeom>
            <a:grpFill/>
            <a:ln w="12700" cap="flat">
              <a:solidFill>
                <a:schemeClr val="tx1">
                  <a:lumMod val="50000"/>
                  <a:lumOff val="50000"/>
                </a:schemeClr>
              </a:solidFill>
              <a:prstDash val="solid"/>
              <a:miter lim="800000"/>
            </a:ln>
          </p:spPr>
          <p:txBody>
            <a:bodyPr vert="horz" wrap="square" lIns="91440" tIns="45720" rIns="91440" bIns="45720" numCol="1" anchor="t" anchorCtr="0" compatLnSpc="1"/>
            <a:lstStyle/>
            <a:p>
              <a:endParaRPr lang="zh-CN" altLang="en-US">
                <a:solidFill>
                  <a:schemeClr val="accent2"/>
                </a:solidFill>
                <a:latin typeface="Bebas" pitchFamily="2" charset="0"/>
                <a:ea typeface="微软雅黑" panose="020B0503020204020204" pitchFamily="34" charset="-122"/>
                <a:sym typeface="Bebas" pitchFamily="2" charset="0"/>
              </a:endParaRPr>
            </a:p>
          </p:txBody>
        </p:sp>
        <p:sp>
          <p:nvSpPr>
            <p:cNvPr id="51" name="Line 120"/>
            <p:cNvSpPr>
              <a:spLocks noChangeShapeType="1"/>
            </p:cNvSpPr>
            <p:nvPr/>
          </p:nvSpPr>
          <p:spPr bwMode="auto">
            <a:xfrm flipH="1">
              <a:off x="4038601" y="4824413"/>
              <a:ext cx="2014538" cy="0"/>
            </a:xfrm>
            <a:prstGeom prst="line">
              <a:avLst/>
            </a:prstGeom>
            <a:grpFill/>
            <a:ln w="12700" cap="flat">
              <a:solidFill>
                <a:schemeClr val="tx1">
                  <a:lumMod val="50000"/>
                  <a:lumOff val="50000"/>
                </a:schemeClr>
              </a:solidFill>
              <a:prstDash val="solid"/>
              <a:miter lim="800000"/>
            </a:ln>
          </p:spPr>
          <p:txBody>
            <a:bodyPr vert="horz" wrap="square" lIns="91440" tIns="45720" rIns="91440" bIns="45720" numCol="1" anchor="t" anchorCtr="0" compatLnSpc="1"/>
            <a:lstStyle/>
            <a:p>
              <a:endParaRPr lang="zh-CN" altLang="en-US">
                <a:solidFill>
                  <a:schemeClr val="accent2"/>
                </a:solidFill>
                <a:latin typeface="Bebas" pitchFamily="2" charset="0"/>
                <a:ea typeface="微软雅黑" panose="020B0503020204020204" pitchFamily="34" charset="-122"/>
                <a:sym typeface="Bebas" pitchFamily="2" charset="0"/>
              </a:endParaRPr>
            </a:p>
          </p:txBody>
        </p:sp>
        <p:sp>
          <p:nvSpPr>
            <p:cNvPr id="52" name="Line 121"/>
            <p:cNvSpPr>
              <a:spLocks noChangeShapeType="1"/>
            </p:cNvSpPr>
            <p:nvPr/>
          </p:nvSpPr>
          <p:spPr bwMode="auto">
            <a:xfrm>
              <a:off x="4043363" y="4818063"/>
              <a:ext cx="0" cy="196850"/>
            </a:xfrm>
            <a:prstGeom prst="line">
              <a:avLst/>
            </a:prstGeom>
            <a:grpFill/>
            <a:ln w="12700" cap="flat">
              <a:solidFill>
                <a:schemeClr val="tx1">
                  <a:lumMod val="50000"/>
                  <a:lumOff val="50000"/>
                </a:schemeClr>
              </a:solidFill>
              <a:prstDash val="solid"/>
              <a:miter lim="800000"/>
            </a:ln>
          </p:spPr>
          <p:txBody>
            <a:bodyPr vert="horz" wrap="square" lIns="91440" tIns="45720" rIns="91440" bIns="45720" numCol="1" anchor="t" anchorCtr="0" compatLnSpc="1"/>
            <a:lstStyle/>
            <a:p>
              <a:endParaRPr lang="zh-CN" altLang="en-US">
                <a:solidFill>
                  <a:schemeClr val="accent2"/>
                </a:solidFill>
                <a:latin typeface="Bebas" pitchFamily="2" charset="0"/>
                <a:ea typeface="微软雅黑" panose="020B0503020204020204" pitchFamily="34" charset="-122"/>
                <a:sym typeface="Bebas" pitchFamily="2" charset="0"/>
              </a:endParaRPr>
            </a:p>
          </p:txBody>
        </p:sp>
        <p:sp>
          <p:nvSpPr>
            <p:cNvPr id="53" name="Line 122"/>
            <p:cNvSpPr>
              <a:spLocks noChangeShapeType="1"/>
            </p:cNvSpPr>
            <p:nvPr/>
          </p:nvSpPr>
          <p:spPr bwMode="auto">
            <a:xfrm>
              <a:off x="4548188" y="4818063"/>
              <a:ext cx="0" cy="196850"/>
            </a:xfrm>
            <a:prstGeom prst="line">
              <a:avLst/>
            </a:prstGeom>
            <a:grpFill/>
            <a:ln w="12700" cap="flat">
              <a:solidFill>
                <a:schemeClr val="tx1">
                  <a:lumMod val="50000"/>
                  <a:lumOff val="50000"/>
                </a:schemeClr>
              </a:solidFill>
              <a:prstDash val="solid"/>
              <a:miter lim="800000"/>
            </a:ln>
          </p:spPr>
          <p:txBody>
            <a:bodyPr vert="horz" wrap="square" lIns="91440" tIns="45720" rIns="91440" bIns="45720" numCol="1" anchor="t" anchorCtr="0" compatLnSpc="1"/>
            <a:lstStyle/>
            <a:p>
              <a:endParaRPr lang="zh-CN" altLang="en-US">
                <a:solidFill>
                  <a:schemeClr val="accent2"/>
                </a:solidFill>
                <a:latin typeface="Bebas" pitchFamily="2" charset="0"/>
                <a:ea typeface="微软雅黑" panose="020B0503020204020204" pitchFamily="34" charset="-122"/>
                <a:sym typeface="Bebas" pitchFamily="2" charset="0"/>
              </a:endParaRPr>
            </a:p>
          </p:txBody>
        </p:sp>
        <p:sp>
          <p:nvSpPr>
            <p:cNvPr id="54" name="Line 123"/>
            <p:cNvSpPr>
              <a:spLocks noChangeShapeType="1"/>
            </p:cNvSpPr>
            <p:nvPr/>
          </p:nvSpPr>
          <p:spPr bwMode="auto">
            <a:xfrm>
              <a:off x="5554663" y="4818063"/>
              <a:ext cx="0" cy="196850"/>
            </a:xfrm>
            <a:prstGeom prst="line">
              <a:avLst/>
            </a:prstGeom>
            <a:grpFill/>
            <a:ln w="12700" cap="flat">
              <a:solidFill>
                <a:schemeClr val="tx1">
                  <a:lumMod val="50000"/>
                  <a:lumOff val="50000"/>
                </a:schemeClr>
              </a:solidFill>
              <a:prstDash val="solid"/>
              <a:miter lim="800000"/>
            </a:ln>
          </p:spPr>
          <p:txBody>
            <a:bodyPr vert="horz" wrap="square" lIns="91440" tIns="45720" rIns="91440" bIns="45720" numCol="1" anchor="t" anchorCtr="0" compatLnSpc="1"/>
            <a:lstStyle/>
            <a:p>
              <a:endParaRPr lang="zh-CN" altLang="en-US">
                <a:solidFill>
                  <a:schemeClr val="accent2"/>
                </a:solidFill>
                <a:latin typeface="Bebas" pitchFamily="2" charset="0"/>
                <a:ea typeface="微软雅黑" panose="020B0503020204020204" pitchFamily="34" charset="-122"/>
                <a:sym typeface="Bebas" pitchFamily="2" charset="0"/>
              </a:endParaRPr>
            </a:p>
          </p:txBody>
        </p:sp>
        <p:sp>
          <p:nvSpPr>
            <p:cNvPr id="55" name="Line 124"/>
            <p:cNvSpPr>
              <a:spLocks noChangeShapeType="1"/>
            </p:cNvSpPr>
            <p:nvPr/>
          </p:nvSpPr>
          <p:spPr bwMode="auto">
            <a:xfrm>
              <a:off x="6053138" y="4818063"/>
              <a:ext cx="0" cy="196850"/>
            </a:xfrm>
            <a:prstGeom prst="line">
              <a:avLst/>
            </a:prstGeom>
            <a:grpFill/>
            <a:ln w="12700" cap="flat">
              <a:solidFill>
                <a:schemeClr val="tx1">
                  <a:lumMod val="50000"/>
                  <a:lumOff val="50000"/>
                </a:schemeClr>
              </a:solidFill>
              <a:prstDash val="solid"/>
              <a:miter lim="800000"/>
            </a:ln>
          </p:spPr>
          <p:txBody>
            <a:bodyPr vert="horz" wrap="square" lIns="91440" tIns="45720" rIns="91440" bIns="45720" numCol="1" anchor="t" anchorCtr="0" compatLnSpc="1"/>
            <a:lstStyle/>
            <a:p>
              <a:endParaRPr lang="zh-CN" altLang="en-US">
                <a:solidFill>
                  <a:schemeClr val="accent2"/>
                </a:solidFill>
                <a:latin typeface="Bebas" pitchFamily="2" charset="0"/>
                <a:ea typeface="微软雅黑" panose="020B0503020204020204" pitchFamily="34" charset="-122"/>
                <a:sym typeface="Bebas" pitchFamily="2" charset="0"/>
              </a:endParaRPr>
            </a:p>
          </p:txBody>
        </p:sp>
      </p:grpSp>
      <p:grpSp>
        <p:nvGrpSpPr>
          <p:cNvPr id="56" name="组合 55"/>
          <p:cNvGrpSpPr/>
          <p:nvPr/>
        </p:nvGrpSpPr>
        <p:grpSpPr>
          <a:xfrm>
            <a:off x="8698169" y="5184626"/>
            <a:ext cx="369332" cy="1160145"/>
            <a:chOff x="1474215" y="5037138"/>
            <a:chExt cx="357281" cy="1104900"/>
          </a:xfrm>
          <a:solidFill>
            <a:schemeClr val="bg2"/>
          </a:solidFill>
        </p:grpSpPr>
        <p:sp>
          <p:nvSpPr>
            <p:cNvPr id="57"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Bebas" pitchFamily="2" charset="0"/>
                <a:ea typeface="微软雅黑" panose="020B0503020204020204" pitchFamily="34" charset="-122"/>
                <a:sym typeface="Bebas" pitchFamily="2" charset="0"/>
              </a:endParaRPr>
            </a:p>
          </p:txBody>
        </p:sp>
        <p:sp>
          <p:nvSpPr>
            <p:cNvPr id="58" name="TextBox 57"/>
            <p:cNvSpPr txBox="1"/>
            <p:nvPr/>
          </p:nvSpPr>
          <p:spPr>
            <a:xfrm>
              <a:off x="1474215" y="5085184"/>
              <a:ext cx="357281" cy="967298"/>
            </a:xfrm>
            <a:prstGeom prst="rect">
              <a:avLst/>
            </a:prstGeom>
            <a:grpFill/>
          </p:spPr>
          <p:txBody>
            <a:bodyPr vert="eaVert" wrap="none" rtlCol="0">
              <a:spAutoFit/>
            </a:bodyPr>
            <a:lstStyle/>
            <a:p>
              <a:r>
                <a:rPr lang="zh-CN" altLang="en-US" sz="1200" dirty="0">
                  <a:solidFill>
                    <a:schemeClr val="bg1"/>
                  </a:solidFill>
                  <a:latin typeface="Bebas" pitchFamily="2" charset="0"/>
                  <a:ea typeface="微软雅黑" panose="020B0503020204020204" pitchFamily="34" charset="-122"/>
                  <a:sym typeface="Bebas" pitchFamily="2" charset="0"/>
                </a:rPr>
                <a:t>添加文字标题</a:t>
              </a:r>
              <a:endParaRPr lang="zh-CN" altLang="en-US" sz="1200" dirty="0">
                <a:solidFill>
                  <a:schemeClr val="bg1"/>
                </a:solidFill>
                <a:latin typeface="Bebas" pitchFamily="2" charset="0"/>
                <a:ea typeface="微软雅黑" panose="020B0503020204020204" pitchFamily="34" charset="-122"/>
                <a:sym typeface="Bebas" pitchFamily="2" charset="0"/>
              </a:endParaRPr>
            </a:p>
          </p:txBody>
        </p:sp>
      </p:grpSp>
      <p:grpSp>
        <p:nvGrpSpPr>
          <p:cNvPr id="59" name="组合 58"/>
          <p:cNvGrpSpPr/>
          <p:nvPr/>
        </p:nvGrpSpPr>
        <p:grpSpPr>
          <a:xfrm>
            <a:off x="9235858" y="5184626"/>
            <a:ext cx="369332" cy="1160145"/>
            <a:chOff x="1474215" y="5037138"/>
            <a:chExt cx="357281" cy="1104900"/>
          </a:xfrm>
          <a:solidFill>
            <a:schemeClr val="bg2"/>
          </a:solidFill>
        </p:grpSpPr>
        <p:sp>
          <p:nvSpPr>
            <p:cNvPr id="60"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Bebas" pitchFamily="2" charset="0"/>
                <a:ea typeface="微软雅黑" panose="020B0503020204020204" pitchFamily="34" charset="-122"/>
                <a:sym typeface="Bebas" pitchFamily="2" charset="0"/>
              </a:endParaRPr>
            </a:p>
          </p:txBody>
        </p:sp>
        <p:sp>
          <p:nvSpPr>
            <p:cNvPr id="61" name="TextBox 60"/>
            <p:cNvSpPr txBox="1"/>
            <p:nvPr/>
          </p:nvSpPr>
          <p:spPr>
            <a:xfrm>
              <a:off x="1474215" y="5085184"/>
              <a:ext cx="357281" cy="967298"/>
            </a:xfrm>
            <a:prstGeom prst="rect">
              <a:avLst/>
            </a:prstGeom>
            <a:grpFill/>
          </p:spPr>
          <p:txBody>
            <a:bodyPr vert="eaVert" wrap="none" rtlCol="0">
              <a:spAutoFit/>
            </a:bodyPr>
            <a:lstStyle/>
            <a:p>
              <a:r>
                <a:rPr lang="zh-CN" altLang="en-US" sz="1200" dirty="0">
                  <a:solidFill>
                    <a:schemeClr val="bg1"/>
                  </a:solidFill>
                  <a:latin typeface="Bebas" pitchFamily="2" charset="0"/>
                  <a:ea typeface="微软雅黑" panose="020B0503020204020204" pitchFamily="34" charset="-122"/>
                  <a:sym typeface="Bebas" pitchFamily="2" charset="0"/>
                </a:rPr>
                <a:t>添加文字标题</a:t>
              </a:r>
              <a:endParaRPr lang="zh-CN" altLang="en-US" sz="1200" dirty="0">
                <a:solidFill>
                  <a:schemeClr val="bg1"/>
                </a:solidFill>
                <a:latin typeface="Bebas" pitchFamily="2" charset="0"/>
                <a:ea typeface="微软雅黑" panose="020B0503020204020204" pitchFamily="34" charset="-122"/>
                <a:sym typeface="Bebas" pitchFamily="2" charset="0"/>
              </a:endParaRPr>
            </a:p>
          </p:txBody>
        </p:sp>
      </p:grpSp>
      <p:grpSp>
        <p:nvGrpSpPr>
          <p:cNvPr id="62" name="组合 61"/>
          <p:cNvGrpSpPr/>
          <p:nvPr/>
        </p:nvGrpSpPr>
        <p:grpSpPr>
          <a:xfrm>
            <a:off x="9735309" y="5184626"/>
            <a:ext cx="369332" cy="1160145"/>
            <a:chOff x="1474215" y="5037138"/>
            <a:chExt cx="357281" cy="1104900"/>
          </a:xfrm>
          <a:solidFill>
            <a:schemeClr val="bg2"/>
          </a:solidFill>
        </p:grpSpPr>
        <p:sp>
          <p:nvSpPr>
            <p:cNvPr id="63"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Bebas" pitchFamily="2" charset="0"/>
                <a:ea typeface="微软雅黑" panose="020B0503020204020204" pitchFamily="34" charset="-122"/>
                <a:sym typeface="Bebas" pitchFamily="2" charset="0"/>
              </a:endParaRPr>
            </a:p>
          </p:txBody>
        </p:sp>
        <p:sp>
          <p:nvSpPr>
            <p:cNvPr id="64" name="TextBox 63"/>
            <p:cNvSpPr txBox="1"/>
            <p:nvPr/>
          </p:nvSpPr>
          <p:spPr>
            <a:xfrm>
              <a:off x="1474215" y="5085184"/>
              <a:ext cx="357281" cy="967298"/>
            </a:xfrm>
            <a:prstGeom prst="rect">
              <a:avLst/>
            </a:prstGeom>
            <a:grpFill/>
          </p:spPr>
          <p:txBody>
            <a:bodyPr vert="eaVert" wrap="none" rtlCol="0">
              <a:spAutoFit/>
            </a:bodyPr>
            <a:lstStyle/>
            <a:p>
              <a:r>
                <a:rPr lang="zh-CN" altLang="en-US" sz="1200" dirty="0">
                  <a:solidFill>
                    <a:schemeClr val="bg1"/>
                  </a:solidFill>
                  <a:latin typeface="Bebas" pitchFamily="2" charset="0"/>
                  <a:ea typeface="微软雅黑" panose="020B0503020204020204" pitchFamily="34" charset="-122"/>
                  <a:sym typeface="Bebas" pitchFamily="2" charset="0"/>
                </a:rPr>
                <a:t>添加文字标题</a:t>
              </a:r>
              <a:endParaRPr lang="zh-CN" altLang="en-US" sz="1200" dirty="0">
                <a:solidFill>
                  <a:schemeClr val="bg1"/>
                </a:solidFill>
                <a:latin typeface="Bebas" pitchFamily="2" charset="0"/>
                <a:ea typeface="微软雅黑" panose="020B0503020204020204" pitchFamily="34" charset="-122"/>
                <a:sym typeface="Bebas" pitchFamily="2" charset="0"/>
              </a:endParaRPr>
            </a:p>
          </p:txBody>
        </p:sp>
      </p:grpSp>
      <p:grpSp>
        <p:nvGrpSpPr>
          <p:cNvPr id="65" name="组合 64"/>
          <p:cNvGrpSpPr/>
          <p:nvPr/>
        </p:nvGrpSpPr>
        <p:grpSpPr>
          <a:xfrm>
            <a:off x="10271333" y="5181266"/>
            <a:ext cx="369332" cy="1160145"/>
            <a:chOff x="1474215" y="5037138"/>
            <a:chExt cx="357281" cy="1104900"/>
          </a:xfrm>
          <a:solidFill>
            <a:schemeClr val="bg2"/>
          </a:solidFill>
        </p:grpSpPr>
        <p:sp>
          <p:nvSpPr>
            <p:cNvPr id="66"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Bebas" pitchFamily="2" charset="0"/>
                <a:ea typeface="微软雅黑" panose="020B0503020204020204" pitchFamily="34" charset="-122"/>
                <a:sym typeface="Bebas" pitchFamily="2" charset="0"/>
              </a:endParaRPr>
            </a:p>
          </p:txBody>
        </p:sp>
        <p:sp>
          <p:nvSpPr>
            <p:cNvPr id="67" name="TextBox 66"/>
            <p:cNvSpPr txBox="1"/>
            <p:nvPr/>
          </p:nvSpPr>
          <p:spPr>
            <a:xfrm>
              <a:off x="1474215" y="5085184"/>
              <a:ext cx="357281" cy="967298"/>
            </a:xfrm>
            <a:prstGeom prst="rect">
              <a:avLst/>
            </a:prstGeom>
            <a:grpFill/>
          </p:spPr>
          <p:txBody>
            <a:bodyPr vert="eaVert" wrap="none" rtlCol="0">
              <a:spAutoFit/>
            </a:bodyPr>
            <a:lstStyle/>
            <a:p>
              <a:r>
                <a:rPr lang="zh-CN" altLang="en-US" sz="1200" dirty="0">
                  <a:solidFill>
                    <a:schemeClr val="bg1"/>
                  </a:solidFill>
                  <a:latin typeface="Bebas" pitchFamily="2" charset="0"/>
                  <a:ea typeface="微软雅黑" panose="020B0503020204020204" pitchFamily="34" charset="-122"/>
                  <a:sym typeface="Bebas" pitchFamily="2" charset="0"/>
                </a:rPr>
                <a:t>添加文字标题</a:t>
              </a:r>
              <a:endParaRPr lang="zh-CN" altLang="en-US" sz="1200" dirty="0">
                <a:solidFill>
                  <a:schemeClr val="bg1"/>
                </a:solidFill>
                <a:latin typeface="Bebas" pitchFamily="2" charset="0"/>
                <a:ea typeface="微软雅黑" panose="020B0503020204020204" pitchFamily="34" charset="-122"/>
                <a:sym typeface="Bebas" pitchFamily="2" charset="0"/>
              </a:endParaRPr>
            </a:p>
          </p:txBody>
        </p:sp>
      </p:grpSp>
      <p:grpSp>
        <p:nvGrpSpPr>
          <p:cNvPr id="68" name="组合 67"/>
          <p:cNvGrpSpPr/>
          <p:nvPr/>
        </p:nvGrpSpPr>
        <p:grpSpPr>
          <a:xfrm>
            <a:off x="10773884" y="5184626"/>
            <a:ext cx="369332" cy="1160145"/>
            <a:chOff x="1474215" y="5037138"/>
            <a:chExt cx="357281" cy="1104900"/>
          </a:xfrm>
          <a:solidFill>
            <a:schemeClr val="bg2"/>
          </a:solidFill>
        </p:grpSpPr>
        <p:sp>
          <p:nvSpPr>
            <p:cNvPr id="69"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grpFill/>
            <a:ln>
              <a:noFill/>
            </a:ln>
          </p:spPr>
          <p:txBody>
            <a:bodyPr vert="horz" wrap="square" lIns="91440" tIns="45720" rIns="91440" bIns="45720" numCol="1" anchor="t" anchorCtr="0" compatLnSpc="1"/>
            <a:lstStyle/>
            <a:p>
              <a:endParaRPr lang="zh-CN" altLang="en-US">
                <a:solidFill>
                  <a:schemeClr val="bg1"/>
                </a:solidFill>
                <a:latin typeface="Bebas" pitchFamily="2" charset="0"/>
                <a:ea typeface="微软雅黑" panose="020B0503020204020204" pitchFamily="34" charset="-122"/>
                <a:sym typeface="Bebas" pitchFamily="2" charset="0"/>
              </a:endParaRPr>
            </a:p>
          </p:txBody>
        </p:sp>
        <p:sp>
          <p:nvSpPr>
            <p:cNvPr id="70" name="TextBox 69"/>
            <p:cNvSpPr txBox="1"/>
            <p:nvPr/>
          </p:nvSpPr>
          <p:spPr>
            <a:xfrm>
              <a:off x="1474215" y="5085184"/>
              <a:ext cx="357281" cy="967298"/>
            </a:xfrm>
            <a:prstGeom prst="rect">
              <a:avLst/>
            </a:prstGeom>
            <a:grpFill/>
          </p:spPr>
          <p:txBody>
            <a:bodyPr vert="eaVert" wrap="none" rtlCol="0">
              <a:spAutoFit/>
            </a:bodyPr>
            <a:lstStyle/>
            <a:p>
              <a:r>
                <a:rPr lang="zh-CN" altLang="en-US" sz="1200" dirty="0">
                  <a:solidFill>
                    <a:schemeClr val="bg1"/>
                  </a:solidFill>
                  <a:latin typeface="Bebas" pitchFamily="2" charset="0"/>
                  <a:ea typeface="微软雅黑" panose="020B0503020204020204" pitchFamily="34" charset="-122"/>
                  <a:sym typeface="Bebas" pitchFamily="2" charset="0"/>
                </a:rPr>
                <a:t>添加文字标题</a:t>
              </a:r>
              <a:endParaRPr lang="zh-CN" altLang="en-US" sz="1200" dirty="0">
                <a:solidFill>
                  <a:schemeClr val="bg1"/>
                </a:solidFill>
                <a:latin typeface="Bebas" pitchFamily="2" charset="0"/>
                <a:ea typeface="微软雅黑" panose="020B0503020204020204" pitchFamily="34" charset="-122"/>
                <a:sym typeface="Bebas" pitchFamily="2" charset="0"/>
              </a:endParaRPr>
            </a:p>
          </p:txBody>
        </p:sp>
      </p:grpSp>
      <p:sp>
        <p:nvSpPr>
          <p:cNvPr id="71" name="Line 104"/>
          <p:cNvSpPr>
            <a:spLocks noChangeShapeType="1"/>
          </p:cNvSpPr>
          <p:nvPr/>
        </p:nvSpPr>
        <p:spPr bwMode="auto">
          <a:xfrm>
            <a:off x="6191089" y="2907050"/>
            <a:ext cx="0" cy="355045"/>
          </a:xfrm>
          <a:prstGeom prst="line">
            <a:avLst/>
          </a:prstGeom>
          <a:noFill/>
          <a:ln w="12700" cap="flat">
            <a:solidFill>
              <a:schemeClr val="tx1">
                <a:lumMod val="50000"/>
                <a:lumOff val="50000"/>
              </a:schemeClr>
            </a:solidFill>
            <a:prstDash val="solid"/>
            <a:miter lim="800000"/>
          </a:ln>
          <a:extLst>
            <a:ext uri="{909E8E84-426E-40DD-AFC4-6F175D3DCCD1}">
              <a14:hiddenFill xmlns:a14="http://schemas.microsoft.com/office/drawing/2010/main">
                <a:noFill/>
              </a14:hiddenFill>
            </a:ext>
          </a:extLst>
        </p:spPr>
        <p:txBody>
          <a:bodyPr vert="horz" wrap="square" lIns="95052" tIns="47526" rIns="95052" bIns="47526" numCol="1" anchor="t" anchorCtr="0" compatLnSpc="1"/>
          <a:lstStyle/>
          <a:p>
            <a:endParaRPr lang="zh-CN" altLang="en-US">
              <a:solidFill>
                <a:schemeClr val="bg1"/>
              </a:solidFill>
              <a:latin typeface="Bebas" pitchFamily="2" charset="0"/>
              <a:ea typeface="微软雅黑" panose="020B0503020204020204" pitchFamily="34" charset="-122"/>
              <a:sym typeface="Bebas" pitchFamily="2" charset="0"/>
            </a:endParaRPr>
          </a:p>
        </p:txBody>
      </p:sp>
      <p:sp>
        <p:nvSpPr>
          <p:cNvPr id="72" name="Line 132"/>
          <p:cNvSpPr>
            <a:spLocks noChangeShapeType="1"/>
          </p:cNvSpPr>
          <p:nvPr/>
        </p:nvSpPr>
        <p:spPr bwMode="auto">
          <a:xfrm flipH="1">
            <a:off x="5292873" y="3127078"/>
            <a:ext cx="1949560" cy="0"/>
          </a:xfrm>
          <a:prstGeom prst="line">
            <a:avLst/>
          </a:prstGeom>
          <a:noFill/>
          <a:ln w="12700" cap="flat">
            <a:solidFill>
              <a:schemeClr val="tx1">
                <a:lumMod val="50000"/>
                <a:lumOff val="50000"/>
              </a:schemeClr>
            </a:solidFill>
            <a:prstDash val="dash"/>
            <a:miter lim="800000"/>
          </a:ln>
          <a:extLst>
            <a:ext uri="{909E8E84-426E-40DD-AFC4-6F175D3DCCD1}">
              <a14:hiddenFill xmlns:a14="http://schemas.microsoft.com/office/drawing/2010/main">
                <a:noFill/>
              </a14:hiddenFill>
            </a:ext>
          </a:extLst>
        </p:spPr>
        <p:txBody>
          <a:bodyPr vert="horz" wrap="square" lIns="95052" tIns="47526" rIns="95052" bIns="47526" numCol="1" anchor="t" anchorCtr="0" compatLnSpc="1"/>
          <a:lstStyle/>
          <a:p>
            <a:endParaRPr lang="zh-CN" altLang="en-US">
              <a:solidFill>
                <a:schemeClr val="bg1"/>
              </a:solidFill>
              <a:latin typeface="Bebas" pitchFamily="2" charset="0"/>
              <a:ea typeface="微软雅黑" panose="020B0503020204020204" pitchFamily="34" charset="-122"/>
              <a:sym typeface="Bebas" pitchFamily="2" charset="0"/>
            </a:endParaRPr>
          </a:p>
        </p:txBody>
      </p:sp>
      <p:grpSp>
        <p:nvGrpSpPr>
          <p:cNvPr id="73" name="组合 72"/>
          <p:cNvGrpSpPr/>
          <p:nvPr/>
        </p:nvGrpSpPr>
        <p:grpSpPr>
          <a:xfrm>
            <a:off x="5560365" y="2160290"/>
            <a:ext cx="1298066" cy="745094"/>
            <a:chOff x="5734051" y="889000"/>
            <a:chExt cx="1255713" cy="709613"/>
          </a:xfrm>
          <a:solidFill>
            <a:schemeClr val="accent2"/>
          </a:solidFill>
        </p:grpSpPr>
        <p:sp>
          <p:nvSpPr>
            <p:cNvPr id="74" name="Freeform 76"/>
            <p:cNvSpPr/>
            <p:nvPr/>
          </p:nvSpPr>
          <p:spPr bwMode="auto">
            <a:xfrm>
              <a:off x="5734051" y="889000"/>
              <a:ext cx="1255713" cy="709613"/>
            </a:xfrm>
            <a:custGeom>
              <a:avLst/>
              <a:gdLst>
                <a:gd name="T0" fmla="*/ 78 w 1516"/>
                <a:gd name="T1" fmla="*/ 0 h 858"/>
                <a:gd name="T2" fmla="*/ 1439 w 1516"/>
                <a:gd name="T3" fmla="*/ 0 h 858"/>
                <a:gd name="T4" fmla="*/ 1516 w 1516"/>
                <a:gd name="T5" fmla="*/ 77 h 858"/>
                <a:gd name="T6" fmla="*/ 1516 w 1516"/>
                <a:gd name="T7" fmla="*/ 781 h 858"/>
                <a:gd name="T8" fmla="*/ 1439 w 1516"/>
                <a:gd name="T9" fmla="*/ 858 h 858"/>
                <a:gd name="T10" fmla="*/ 78 w 1516"/>
                <a:gd name="T11" fmla="*/ 858 h 858"/>
                <a:gd name="T12" fmla="*/ 0 w 1516"/>
                <a:gd name="T13" fmla="*/ 781 h 858"/>
                <a:gd name="T14" fmla="*/ 0 w 1516"/>
                <a:gd name="T15" fmla="*/ 77 h 858"/>
                <a:gd name="T16" fmla="*/ 78 w 1516"/>
                <a:gd name="T17"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6" h="858">
                  <a:moveTo>
                    <a:pt x="78" y="0"/>
                  </a:moveTo>
                  <a:lnTo>
                    <a:pt x="1439" y="0"/>
                  </a:lnTo>
                  <a:cubicBezTo>
                    <a:pt x="1481" y="0"/>
                    <a:pt x="1516" y="35"/>
                    <a:pt x="1516" y="77"/>
                  </a:cubicBezTo>
                  <a:lnTo>
                    <a:pt x="1516" y="781"/>
                  </a:lnTo>
                  <a:cubicBezTo>
                    <a:pt x="1516" y="823"/>
                    <a:pt x="1481" y="858"/>
                    <a:pt x="1439" y="858"/>
                  </a:cubicBezTo>
                  <a:lnTo>
                    <a:pt x="78" y="858"/>
                  </a:lnTo>
                  <a:cubicBezTo>
                    <a:pt x="35" y="858"/>
                    <a:pt x="0" y="823"/>
                    <a:pt x="0" y="781"/>
                  </a:cubicBezTo>
                  <a:lnTo>
                    <a:pt x="0" y="77"/>
                  </a:lnTo>
                  <a:cubicBezTo>
                    <a:pt x="0" y="35"/>
                    <a:pt x="35"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solidFill>
                  <a:schemeClr val="bg1"/>
                </a:solidFill>
                <a:latin typeface="Bebas" pitchFamily="2" charset="0"/>
                <a:ea typeface="微软雅黑" panose="020B0503020204020204" pitchFamily="34" charset="-122"/>
                <a:sym typeface="Bebas" pitchFamily="2" charset="0"/>
              </a:endParaRPr>
            </a:p>
          </p:txBody>
        </p:sp>
        <p:sp>
          <p:nvSpPr>
            <p:cNvPr id="75" name="Rectangle 15"/>
            <p:cNvSpPr>
              <a:spLocks noChangeArrowheads="1"/>
            </p:cNvSpPr>
            <p:nvPr/>
          </p:nvSpPr>
          <p:spPr bwMode="auto">
            <a:xfrm>
              <a:off x="5919290" y="1085040"/>
              <a:ext cx="848615" cy="317531"/>
            </a:xfrm>
            <a:prstGeom prst="rect">
              <a:avLst/>
            </a:prstGeom>
            <a:grpFill/>
            <a:ln>
              <a:noFill/>
            </a:ln>
            <a:effectLst/>
          </p:spPr>
          <p:txBody>
            <a:bodyPr wrap="none" anchor="ctr"/>
            <a:lstStyle/>
            <a:p>
              <a:pPr algn="ctr"/>
              <a:r>
                <a:rPr lang="zh-CN" altLang="en-US" sz="2100" dirty="0">
                  <a:solidFill>
                    <a:schemeClr val="bg1"/>
                  </a:solidFill>
                  <a:latin typeface="Bebas" pitchFamily="2" charset="0"/>
                  <a:ea typeface="微软雅黑" panose="020B0503020204020204" pitchFamily="34" charset="-122"/>
                  <a:sym typeface="Bebas" pitchFamily="2" charset="0"/>
                </a:rPr>
                <a:t>董事会</a:t>
              </a:r>
              <a:endParaRPr lang="zh-CN" altLang="en-US" sz="2100" dirty="0">
                <a:solidFill>
                  <a:schemeClr val="bg1"/>
                </a:solidFill>
                <a:latin typeface="Bebas" pitchFamily="2" charset="0"/>
                <a:ea typeface="微软雅黑" panose="020B0503020204020204" pitchFamily="34" charset="-122"/>
                <a:sym typeface="Bebas" pitchFamily="2" charset="0"/>
              </a:endParaRPr>
            </a:p>
          </p:txBody>
        </p:sp>
      </p:grpSp>
      <p:grpSp>
        <p:nvGrpSpPr>
          <p:cNvPr id="76" name="组合 75"/>
          <p:cNvGrpSpPr/>
          <p:nvPr/>
        </p:nvGrpSpPr>
        <p:grpSpPr>
          <a:xfrm>
            <a:off x="3528752" y="2888715"/>
            <a:ext cx="1762481" cy="500063"/>
            <a:chOff x="3768726" y="1582738"/>
            <a:chExt cx="1704975" cy="476250"/>
          </a:xfrm>
          <a:solidFill>
            <a:schemeClr val="accent2"/>
          </a:solidFill>
        </p:grpSpPr>
        <p:sp>
          <p:nvSpPr>
            <p:cNvPr id="77" name="Freeform 78"/>
            <p:cNvSpPr/>
            <p:nvPr/>
          </p:nvSpPr>
          <p:spPr bwMode="auto">
            <a:xfrm>
              <a:off x="37687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Bebas" pitchFamily="2" charset="0"/>
                <a:ea typeface="微软雅黑" panose="020B0503020204020204" pitchFamily="34" charset="-122"/>
                <a:sym typeface="Bebas" pitchFamily="2" charset="0"/>
              </a:endParaRPr>
            </a:p>
          </p:txBody>
        </p:sp>
        <p:sp>
          <p:nvSpPr>
            <p:cNvPr id="78" name="Rectangle 15"/>
            <p:cNvSpPr>
              <a:spLocks noChangeArrowheads="1"/>
            </p:cNvSpPr>
            <p:nvPr/>
          </p:nvSpPr>
          <p:spPr bwMode="auto">
            <a:xfrm>
              <a:off x="3894138" y="1666931"/>
              <a:ext cx="1492250" cy="317531"/>
            </a:xfrm>
            <a:prstGeom prst="rect">
              <a:avLst/>
            </a:prstGeom>
            <a:grpFill/>
            <a:ln>
              <a:noFill/>
            </a:ln>
            <a:effectLst/>
          </p:spPr>
          <p:txBody>
            <a:bodyPr wrap="none" anchor="ctr"/>
            <a:lstStyle/>
            <a:p>
              <a:pPr algn="ctr"/>
              <a:r>
                <a:rPr lang="zh-CN" altLang="en-US" sz="1700" dirty="0">
                  <a:solidFill>
                    <a:schemeClr val="bg1"/>
                  </a:solidFill>
                  <a:latin typeface="Bebas" pitchFamily="2" charset="0"/>
                  <a:ea typeface="微软雅黑" panose="020B0503020204020204" pitchFamily="34" charset="-122"/>
                  <a:sym typeface="Bebas" pitchFamily="2" charset="0"/>
                </a:rPr>
                <a:t>特许授权合作伙伴</a:t>
              </a:r>
              <a:endParaRPr lang="zh-CN" altLang="en-US" sz="1700" dirty="0">
                <a:solidFill>
                  <a:schemeClr val="bg1"/>
                </a:solidFill>
                <a:latin typeface="Bebas" pitchFamily="2" charset="0"/>
                <a:ea typeface="微软雅黑" panose="020B0503020204020204" pitchFamily="34" charset="-122"/>
                <a:sym typeface="Bebas" pitchFamily="2" charset="0"/>
              </a:endParaRPr>
            </a:p>
          </p:txBody>
        </p:sp>
      </p:grpSp>
      <p:grpSp>
        <p:nvGrpSpPr>
          <p:cNvPr id="79" name="组合 78"/>
          <p:cNvGrpSpPr/>
          <p:nvPr/>
        </p:nvGrpSpPr>
        <p:grpSpPr>
          <a:xfrm>
            <a:off x="7257204" y="2888715"/>
            <a:ext cx="1762481" cy="500063"/>
            <a:chOff x="7375526" y="1582738"/>
            <a:chExt cx="1704975" cy="476250"/>
          </a:xfrm>
          <a:solidFill>
            <a:schemeClr val="accent2"/>
          </a:solidFill>
        </p:grpSpPr>
        <p:sp>
          <p:nvSpPr>
            <p:cNvPr id="80" name="Freeform 141"/>
            <p:cNvSpPr/>
            <p:nvPr/>
          </p:nvSpPr>
          <p:spPr bwMode="auto">
            <a:xfrm>
              <a:off x="73755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7"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Bebas" pitchFamily="2" charset="0"/>
                <a:ea typeface="微软雅黑" panose="020B0503020204020204" pitchFamily="34" charset="-122"/>
                <a:sym typeface="Bebas" pitchFamily="2" charset="0"/>
              </a:endParaRPr>
            </a:p>
          </p:txBody>
        </p:sp>
        <p:sp>
          <p:nvSpPr>
            <p:cNvPr id="81" name="Rectangle 15"/>
            <p:cNvSpPr>
              <a:spLocks noChangeArrowheads="1"/>
            </p:cNvSpPr>
            <p:nvPr/>
          </p:nvSpPr>
          <p:spPr bwMode="auto">
            <a:xfrm>
              <a:off x="7492362" y="1666931"/>
              <a:ext cx="1492250" cy="317531"/>
            </a:xfrm>
            <a:prstGeom prst="rect">
              <a:avLst/>
            </a:prstGeom>
            <a:grpFill/>
            <a:ln>
              <a:noFill/>
            </a:ln>
            <a:effectLst/>
          </p:spPr>
          <p:txBody>
            <a:bodyPr wrap="none" anchor="ctr"/>
            <a:lstStyle/>
            <a:p>
              <a:pPr algn="ctr"/>
              <a:r>
                <a:rPr lang="zh-CN" altLang="en-US" sz="1700" dirty="0">
                  <a:solidFill>
                    <a:schemeClr val="bg1"/>
                  </a:solidFill>
                  <a:latin typeface="Bebas" pitchFamily="2" charset="0"/>
                  <a:ea typeface="微软雅黑" panose="020B0503020204020204" pitchFamily="34" charset="-122"/>
                  <a:sym typeface="Bebas" pitchFamily="2" charset="0"/>
                </a:rPr>
                <a:t>法务部</a:t>
              </a:r>
              <a:endParaRPr lang="zh-CN" altLang="en-US" sz="1700" dirty="0">
                <a:solidFill>
                  <a:schemeClr val="bg1"/>
                </a:solidFill>
                <a:latin typeface="Bebas" pitchFamily="2" charset="0"/>
                <a:ea typeface="微软雅黑" panose="020B0503020204020204" pitchFamily="34" charset="-122"/>
                <a:sym typeface="Bebas" pitchFamily="2" charset="0"/>
              </a:endParaRPr>
            </a:p>
          </p:txBody>
        </p:sp>
      </p:grpSp>
      <p:grpSp>
        <p:nvGrpSpPr>
          <p:cNvPr id="82" name="组合 81"/>
          <p:cNvGrpSpPr/>
          <p:nvPr/>
        </p:nvGrpSpPr>
        <p:grpSpPr>
          <a:xfrm>
            <a:off x="5698212" y="3260428"/>
            <a:ext cx="1024011" cy="588407"/>
            <a:chOff x="5867401" y="1936750"/>
            <a:chExt cx="990600" cy="560388"/>
          </a:xfrm>
          <a:solidFill>
            <a:schemeClr val="accent2"/>
          </a:solidFill>
        </p:grpSpPr>
        <p:sp>
          <p:nvSpPr>
            <p:cNvPr id="83" name="Freeform 77"/>
            <p:cNvSpPr/>
            <p:nvPr/>
          </p:nvSpPr>
          <p:spPr bwMode="auto">
            <a:xfrm>
              <a:off x="5867401" y="1936750"/>
              <a:ext cx="990600" cy="560388"/>
            </a:xfrm>
            <a:custGeom>
              <a:avLst/>
              <a:gdLst>
                <a:gd name="T0" fmla="*/ 61 w 1196"/>
                <a:gd name="T1" fmla="*/ 0 h 677"/>
                <a:gd name="T2" fmla="*/ 1135 w 1196"/>
                <a:gd name="T3" fmla="*/ 0 h 677"/>
                <a:gd name="T4" fmla="*/ 1196 w 1196"/>
                <a:gd name="T5" fmla="*/ 61 h 677"/>
                <a:gd name="T6" fmla="*/ 1196 w 1196"/>
                <a:gd name="T7" fmla="*/ 616 h 677"/>
                <a:gd name="T8" fmla="*/ 1135 w 1196"/>
                <a:gd name="T9" fmla="*/ 677 h 677"/>
                <a:gd name="T10" fmla="*/ 61 w 1196"/>
                <a:gd name="T11" fmla="*/ 677 h 677"/>
                <a:gd name="T12" fmla="*/ 0 w 1196"/>
                <a:gd name="T13" fmla="*/ 616 h 677"/>
                <a:gd name="T14" fmla="*/ 0 w 1196"/>
                <a:gd name="T15" fmla="*/ 61 h 677"/>
                <a:gd name="T16" fmla="*/ 61 w 1196"/>
                <a:gd name="T1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6" h="677">
                  <a:moveTo>
                    <a:pt x="61" y="0"/>
                  </a:moveTo>
                  <a:lnTo>
                    <a:pt x="1135" y="0"/>
                  </a:lnTo>
                  <a:cubicBezTo>
                    <a:pt x="1169" y="0"/>
                    <a:pt x="1196" y="28"/>
                    <a:pt x="1196" y="61"/>
                  </a:cubicBezTo>
                  <a:lnTo>
                    <a:pt x="1196" y="616"/>
                  </a:lnTo>
                  <a:cubicBezTo>
                    <a:pt x="1196" y="650"/>
                    <a:pt x="1169" y="677"/>
                    <a:pt x="1135" y="677"/>
                  </a:cubicBezTo>
                  <a:lnTo>
                    <a:pt x="61" y="677"/>
                  </a:lnTo>
                  <a:cubicBezTo>
                    <a:pt x="28" y="677"/>
                    <a:pt x="0" y="650"/>
                    <a:pt x="0" y="616"/>
                  </a:cubicBezTo>
                  <a:lnTo>
                    <a:pt x="0" y="61"/>
                  </a:lnTo>
                  <a:cubicBezTo>
                    <a:pt x="0" y="28"/>
                    <a:pt x="28" y="0"/>
                    <a:pt x="6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Bebas" pitchFamily="2" charset="0"/>
                <a:ea typeface="微软雅黑" panose="020B0503020204020204" pitchFamily="34" charset="-122"/>
                <a:sym typeface="Bebas" pitchFamily="2" charset="0"/>
              </a:endParaRPr>
            </a:p>
          </p:txBody>
        </p:sp>
        <p:sp>
          <p:nvSpPr>
            <p:cNvPr id="84" name="Rectangle 15"/>
            <p:cNvSpPr>
              <a:spLocks noChangeArrowheads="1"/>
            </p:cNvSpPr>
            <p:nvPr/>
          </p:nvSpPr>
          <p:spPr bwMode="auto">
            <a:xfrm>
              <a:off x="5919290" y="2035066"/>
              <a:ext cx="848615" cy="317531"/>
            </a:xfrm>
            <a:prstGeom prst="rect">
              <a:avLst/>
            </a:prstGeom>
            <a:grpFill/>
            <a:ln>
              <a:noFill/>
            </a:ln>
            <a:effectLst/>
          </p:spPr>
          <p:txBody>
            <a:bodyPr wrap="none" anchor="ctr"/>
            <a:lstStyle/>
            <a:p>
              <a:pPr algn="ctr"/>
              <a:r>
                <a:rPr lang="zh-CN" altLang="en-US" dirty="0">
                  <a:solidFill>
                    <a:schemeClr val="bg1"/>
                  </a:solidFill>
                  <a:latin typeface="Bebas" pitchFamily="2" charset="0"/>
                  <a:ea typeface="微软雅黑" panose="020B0503020204020204" pitchFamily="34" charset="-122"/>
                  <a:sym typeface="Bebas" pitchFamily="2" charset="0"/>
                </a:rPr>
                <a:t>总经理</a:t>
              </a:r>
              <a:endParaRPr lang="zh-CN" altLang="en-US" dirty="0">
                <a:solidFill>
                  <a:schemeClr val="bg1"/>
                </a:solidFill>
                <a:latin typeface="Bebas" pitchFamily="2" charset="0"/>
                <a:ea typeface="微软雅黑" panose="020B0503020204020204" pitchFamily="34" charset="-122"/>
                <a:sym typeface="Bebas" pitchFamily="2" charset="0"/>
              </a:endParaRPr>
            </a:p>
          </p:txBody>
        </p:sp>
      </p:grpSp>
      <p:grpSp>
        <p:nvGrpSpPr>
          <p:cNvPr id="85" name="组合 84"/>
          <p:cNvGrpSpPr/>
          <p:nvPr/>
        </p:nvGrpSpPr>
        <p:grpSpPr>
          <a:xfrm>
            <a:off x="2618127" y="4092198"/>
            <a:ext cx="7294797" cy="260058"/>
            <a:chOff x="2044254" y="2728913"/>
            <a:chExt cx="7056784" cy="247674"/>
          </a:xfrm>
        </p:grpSpPr>
        <p:sp>
          <p:nvSpPr>
            <p:cNvPr id="86" name="Line 106"/>
            <p:cNvSpPr>
              <a:spLocks noChangeShapeType="1"/>
            </p:cNvSpPr>
            <p:nvPr/>
          </p:nvSpPr>
          <p:spPr bwMode="auto">
            <a:xfrm flipH="1">
              <a:off x="2051694" y="2728913"/>
              <a:ext cx="7049344" cy="0"/>
            </a:xfrm>
            <a:prstGeom prst="line">
              <a:avLst/>
            </a:prstGeom>
            <a:noFill/>
            <a:ln w="12700" cap="flat">
              <a:solidFill>
                <a:schemeClr val="tx1">
                  <a:lumMod val="50000"/>
                  <a:lumOff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accent2"/>
                </a:solidFill>
                <a:latin typeface="Bebas" pitchFamily="2" charset="0"/>
                <a:ea typeface="微软雅黑" panose="020B0503020204020204" pitchFamily="34" charset="-122"/>
                <a:sym typeface="Bebas" pitchFamily="2" charset="0"/>
              </a:endParaRPr>
            </a:p>
          </p:txBody>
        </p:sp>
        <p:sp>
          <p:nvSpPr>
            <p:cNvPr id="87" name="Line 107"/>
            <p:cNvSpPr>
              <a:spLocks noChangeShapeType="1"/>
            </p:cNvSpPr>
            <p:nvPr/>
          </p:nvSpPr>
          <p:spPr bwMode="auto">
            <a:xfrm>
              <a:off x="9101038" y="2728913"/>
              <a:ext cx="0" cy="234950"/>
            </a:xfrm>
            <a:prstGeom prst="line">
              <a:avLst/>
            </a:prstGeom>
            <a:noFill/>
            <a:ln w="12700" cap="flat">
              <a:solidFill>
                <a:schemeClr val="tx1">
                  <a:lumMod val="50000"/>
                  <a:lumOff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accent2"/>
                </a:solidFill>
                <a:latin typeface="Bebas" pitchFamily="2" charset="0"/>
                <a:ea typeface="微软雅黑" panose="020B0503020204020204" pitchFamily="34" charset="-122"/>
                <a:sym typeface="Bebas" pitchFamily="2" charset="0"/>
              </a:endParaRPr>
            </a:p>
          </p:txBody>
        </p:sp>
        <p:sp>
          <p:nvSpPr>
            <p:cNvPr id="88" name="Line 112"/>
            <p:cNvSpPr>
              <a:spLocks noChangeShapeType="1"/>
            </p:cNvSpPr>
            <p:nvPr/>
          </p:nvSpPr>
          <p:spPr bwMode="auto">
            <a:xfrm>
              <a:off x="2044254" y="2728913"/>
              <a:ext cx="0" cy="247674"/>
            </a:xfrm>
            <a:prstGeom prst="line">
              <a:avLst/>
            </a:prstGeom>
            <a:noFill/>
            <a:ln w="12700" cap="flat">
              <a:solidFill>
                <a:schemeClr val="tx1">
                  <a:lumMod val="50000"/>
                  <a:lumOff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accent2"/>
                </a:solidFill>
                <a:latin typeface="Bebas" pitchFamily="2" charset="0"/>
                <a:ea typeface="微软雅黑" panose="020B0503020204020204" pitchFamily="34" charset="-122"/>
                <a:sym typeface="Bebas" pitchFamily="2" charset="0"/>
              </a:endParaRPr>
            </a:p>
          </p:txBody>
        </p:sp>
      </p:grpSp>
      <p:sp>
        <p:nvSpPr>
          <p:cNvPr id="89" name="Line 104"/>
          <p:cNvSpPr>
            <a:spLocks noChangeShapeType="1"/>
          </p:cNvSpPr>
          <p:nvPr/>
        </p:nvSpPr>
        <p:spPr bwMode="auto">
          <a:xfrm>
            <a:off x="6191089" y="3848835"/>
            <a:ext cx="0" cy="503421"/>
          </a:xfrm>
          <a:prstGeom prst="line">
            <a:avLst/>
          </a:prstGeom>
          <a:noFill/>
          <a:ln w="12700" cap="flat">
            <a:solidFill>
              <a:schemeClr val="tx1">
                <a:lumMod val="50000"/>
                <a:lumOff val="50000"/>
              </a:schemeClr>
            </a:solidFill>
            <a:prstDash val="solid"/>
            <a:miter lim="800000"/>
          </a:ln>
          <a:extLst>
            <a:ext uri="{909E8E84-426E-40DD-AFC4-6F175D3DCCD1}">
              <a14:hiddenFill xmlns:a14="http://schemas.microsoft.com/office/drawing/2010/main">
                <a:noFill/>
              </a14:hiddenFill>
            </a:ext>
          </a:extLst>
        </p:spPr>
        <p:txBody>
          <a:bodyPr vert="horz" wrap="square" lIns="95052" tIns="47526" rIns="95052" bIns="47526" numCol="1" anchor="t" anchorCtr="0" compatLnSpc="1"/>
          <a:lstStyle/>
          <a:p>
            <a:endParaRPr lang="zh-CN" altLang="en-US">
              <a:solidFill>
                <a:schemeClr val="bg1"/>
              </a:solidFill>
              <a:latin typeface="Bebas" pitchFamily="2" charset="0"/>
              <a:ea typeface="微软雅黑" panose="020B0503020204020204" pitchFamily="34" charset="-122"/>
              <a:sym typeface="Bebas" pitchFamily="2" charset="0"/>
            </a:endParaRPr>
          </a:p>
        </p:txBody>
      </p:sp>
      <p:grpSp>
        <p:nvGrpSpPr>
          <p:cNvPr id="90" name="组合 89"/>
          <p:cNvGrpSpPr/>
          <p:nvPr/>
        </p:nvGrpSpPr>
        <p:grpSpPr>
          <a:xfrm>
            <a:off x="1724887" y="4352933"/>
            <a:ext cx="1762481" cy="500063"/>
            <a:chOff x="3768726" y="1582738"/>
            <a:chExt cx="1704975" cy="476250"/>
          </a:xfrm>
          <a:solidFill>
            <a:schemeClr val="accent2"/>
          </a:solidFill>
        </p:grpSpPr>
        <p:sp>
          <p:nvSpPr>
            <p:cNvPr id="91" name="Freeform 78"/>
            <p:cNvSpPr/>
            <p:nvPr/>
          </p:nvSpPr>
          <p:spPr bwMode="auto">
            <a:xfrm>
              <a:off x="37687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Bebas" pitchFamily="2" charset="0"/>
                <a:ea typeface="微软雅黑" panose="020B0503020204020204" pitchFamily="34" charset="-122"/>
                <a:sym typeface="Bebas" pitchFamily="2" charset="0"/>
              </a:endParaRPr>
            </a:p>
          </p:txBody>
        </p:sp>
        <p:sp>
          <p:nvSpPr>
            <p:cNvPr id="92" name="Rectangle 15"/>
            <p:cNvSpPr>
              <a:spLocks noChangeArrowheads="1"/>
            </p:cNvSpPr>
            <p:nvPr/>
          </p:nvSpPr>
          <p:spPr bwMode="auto">
            <a:xfrm>
              <a:off x="3894138" y="1666931"/>
              <a:ext cx="1492250" cy="317531"/>
            </a:xfrm>
            <a:prstGeom prst="rect">
              <a:avLst/>
            </a:prstGeom>
            <a:grpFill/>
            <a:ln>
              <a:noFill/>
            </a:ln>
            <a:effectLst/>
          </p:spPr>
          <p:txBody>
            <a:bodyPr wrap="none" anchor="ctr"/>
            <a:lstStyle/>
            <a:p>
              <a:pPr algn="ctr"/>
              <a:r>
                <a:rPr lang="zh-CN" altLang="en-US" sz="1700" dirty="0">
                  <a:solidFill>
                    <a:schemeClr val="bg1"/>
                  </a:solidFill>
                  <a:latin typeface="Bebas" pitchFamily="2" charset="0"/>
                  <a:ea typeface="微软雅黑" panose="020B0503020204020204" pitchFamily="34" charset="-122"/>
                  <a:sym typeface="Bebas" pitchFamily="2" charset="0"/>
                </a:rPr>
                <a:t>销售部</a:t>
              </a:r>
              <a:endParaRPr lang="zh-CN" altLang="en-US" sz="1700" dirty="0">
                <a:solidFill>
                  <a:schemeClr val="bg1"/>
                </a:solidFill>
                <a:latin typeface="Bebas" pitchFamily="2" charset="0"/>
                <a:ea typeface="微软雅黑" panose="020B0503020204020204" pitchFamily="34" charset="-122"/>
                <a:sym typeface="Bebas" pitchFamily="2" charset="0"/>
              </a:endParaRPr>
            </a:p>
          </p:txBody>
        </p:sp>
      </p:grpSp>
      <p:grpSp>
        <p:nvGrpSpPr>
          <p:cNvPr id="93" name="组合 92"/>
          <p:cNvGrpSpPr/>
          <p:nvPr/>
        </p:nvGrpSpPr>
        <p:grpSpPr>
          <a:xfrm>
            <a:off x="5321849" y="4352933"/>
            <a:ext cx="1762481" cy="500063"/>
            <a:chOff x="3768726" y="1582738"/>
            <a:chExt cx="1704975" cy="476250"/>
          </a:xfrm>
          <a:solidFill>
            <a:schemeClr val="accent2"/>
          </a:solidFill>
        </p:grpSpPr>
        <p:sp>
          <p:nvSpPr>
            <p:cNvPr id="94" name="Freeform 78"/>
            <p:cNvSpPr/>
            <p:nvPr/>
          </p:nvSpPr>
          <p:spPr bwMode="auto">
            <a:xfrm>
              <a:off x="37687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Bebas" pitchFamily="2" charset="0"/>
                <a:ea typeface="微软雅黑" panose="020B0503020204020204" pitchFamily="34" charset="-122"/>
                <a:sym typeface="Bebas" pitchFamily="2" charset="0"/>
              </a:endParaRPr>
            </a:p>
          </p:txBody>
        </p:sp>
        <p:sp>
          <p:nvSpPr>
            <p:cNvPr id="95" name="Rectangle 15"/>
            <p:cNvSpPr>
              <a:spLocks noChangeArrowheads="1"/>
            </p:cNvSpPr>
            <p:nvPr/>
          </p:nvSpPr>
          <p:spPr bwMode="auto">
            <a:xfrm>
              <a:off x="3894138" y="1666931"/>
              <a:ext cx="1492250" cy="317531"/>
            </a:xfrm>
            <a:prstGeom prst="rect">
              <a:avLst/>
            </a:prstGeom>
            <a:grpFill/>
            <a:ln>
              <a:noFill/>
            </a:ln>
            <a:effectLst/>
          </p:spPr>
          <p:txBody>
            <a:bodyPr wrap="none" anchor="ctr"/>
            <a:lstStyle/>
            <a:p>
              <a:pPr algn="ctr"/>
              <a:r>
                <a:rPr lang="zh-CN" altLang="en-US" sz="1700" dirty="0">
                  <a:solidFill>
                    <a:schemeClr val="bg1"/>
                  </a:solidFill>
                  <a:latin typeface="Bebas" pitchFamily="2" charset="0"/>
                  <a:ea typeface="微软雅黑" panose="020B0503020204020204" pitchFamily="34" charset="-122"/>
                  <a:sym typeface="Bebas" pitchFamily="2" charset="0"/>
                </a:rPr>
                <a:t>行政部</a:t>
              </a:r>
              <a:endParaRPr lang="zh-CN" altLang="en-US" sz="1700" dirty="0">
                <a:solidFill>
                  <a:schemeClr val="bg1"/>
                </a:solidFill>
                <a:latin typeface="Bebas" pitchFamily="2" charset="0"/>
                <a:ea typeface="微软雅黑" panose="020B0503020204020204" pitchFamily="34" charset="-122"/>
                <a:sym typeface="Bebas" pitchFamily="2" charset="0"/>
              </a:endParaRPr>
            </a:p>
          </p:txBody>
        </p:sp>
      </p:grpSp>
      <p:grpSp>
        <p:nvGrpSpPr>
          <p:cNvPr id="96" name="组合 95"/>
          <p:cNvGrpSpPr/>
          <p:nvPr/>
        </p:nvGrpSpPr>
        <p:grpSpPr>
          <a:xfrm>
            <a:off x="9043685" y="4352933"/>
            <a:ext cx="1762481" cy="500063"/>
            <a:chOff x="3768726" y="1582738"/>
            <a:chExt cx="1704975" cy="476250"/>
          </a:xfrm>
          <a:solidFill>
            <a:schemeClr val="accent2"/>
          </a:solidFill>
        </p:grpSpPr>
        <p:sp>
          <p:nvSpPr>
            <p:cNvPr id="97" name="Freeform 78"/>
            <p:cNvSpPr/>
            <p:nvPr/>
          </p:nvSpPr>
          <p:spPr bwMode="auto">
            <a:xfrm>
              <a:off x="37687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Bebas" pitchFamily="2" charset="0"/>
                <a:ea typeface="微软雅黑" panose="020B0503020204020204" pitchFamily="34" charset="-122"/>
                <a:sym typeface="Bebas" pitchFamily="2" charset="0"/>
              </a:endParaRPr>
            </a:p>
          </p:txBody>
        </p:sp>
        <p:sp>
          <p:nvSpPr>
            <p:cNvPr id="98" name="Rectangle 15"/>
            <p:cNvSpPr>
              <a:spLocks noChangeArrowheads="1"/>
            </p:cNvSpPr>
            <p:nvPr/>
          </p:nvSpPr>
          <p:spPr bwMode="auto">
            <a:xfrm>
              <a:off x="3894138" y="1666931"/>
              <a:ext cx="1492250" cy="317531"/>
            </a:xfrm>
            <a:prstGeom prst="rect">
              <a:avLst/>
            </a:prstGeom>
            <a:grpFill/>
            <a:ln>
              <a:noFill/>
            </a:ln>
            <a:effectLst/>
          </p:spPr>
          <p:txBody>
            <a:bodyPr wrap="none" anchor="ctr"/>
            <a:lstStyle/>
            <a:p>
              <a:pPr algn="ctr"/>
              <a:r>
                <a:rPr lang="zh-CN" altLang="en-US" sz="1700" dirty="0">
                  <a:solidFill>
                    <a:schemeClr val="bg1"/>
                  </a:solidFill>
                  <a:latin typeface="Bebas" pitchFamily="2" charset="0"/>
                  <a:ea typeface="微软雅黑" panose="020B0503020204020204" pitchFamily="34" charset="-122"/>
                  <a:sym typeface="Bebas" pitchFamily="2" charset="0"/>
                </a:rPr>
                <a:t>生产部</a:t>
              </a:r>
              <a:endParaRPr lang="zh-CN" altLang="en-US" sz="1700" dirty="0">
                <a:solidFill>
                  <a:schemeClr val="bg1"/>
                </a:solidFill>
                <a:latin typeface="Bebas" pitchFamily="2" charset="0"/>
                <a:ea typeface="微软雅黑" panose="020B0503020204020204" pitchFamily="34" charset="-122"/>
                <a:sym typeface="Bebas" pitchFamily="2" charset="0"/>
              </a:endParaRPr>
            </a:p>
          </p:txBody>
        </p:sp>
      </p:grpSp>
      <p:sp>
        <p:nvSpPr>
          <p:cNvPr id="99" name="Shape 608"/>
          <p:cNvSpPr/>
          <p:nvPr/>
        </p:nvSpPr>
        <p:spPr>
          <a:xfrm>
            <a:off x="5333848" y="-153577"/>
            <a:ext cx="2721697" cy="2650526"/>
          </a:xfrm>
          <a:prstGeom prst="rect">
            <a:avLst/>
          </a:prstGeom>
          <a:ln w="12700">
            <a:miter lim="400000"/>
          </a:ln>
        </p:spPr>
        <p:txBody>
          <a:bodyPr wrap="none" lIns="47525" tIns="47526" rIns="47525" bIns="47526">
            <a:spAutoFit/>
          </a:bodyPr>
          <a:lstStyle>
            <a:lvl1pPr>
              <a:defRPr sz="16600" b="1">
                <a:solidFill>
                  <a:srgbClr val="E5D4C2">
                    <a:alpha val="5000"/>
                  </a:srgbClr>
                </a:solidFill>
                <a:latin typeface="+mn-lt"/>
                <a:ea typeface="+mn-ea"/>
                <a:cs typeface="+mn-cs"/>
                <a:sym typeface="Helvetica"/>
              </a:defRPr>
            </a:lvl1pPr>
          </a:lstStyle>
          <a:p>
            <a:r>
              <a:rPr dirty="0">
                <a:latin typeface="微软雅黑" panose="020B0503020204020204" pitchFamily="34" charset="-122"/>
              </a:rPr>
              <a:t>01</a:t>
            </a:r>
            <a:endParaRPr dirty="0">
              <a:latin typeface="微软雅黑" panose="020B0503020204020204" pitchFamily="34" charset="-122"/>
            </a:endParaRPr>
          </a:p>
        </p:txBody>
      </p:sp>
      <p:sp>
        <p:nvSpPr>
          <p:cNvPr id="100" name="Shape 609"/>
          <p:cNvSpPr txBox="1"/>
          <p:nvPr/>
        </p:nvSpPr>
        <p:spPr>
          <a:xfrm>
            <a:off x="4975714" y="1006162"/>
            <a:ext cx="2997496" cy="654587"/>
          </a:xfrm>
          <a:prstGeom prst="rect">
            <a:avLst/>
          </a:prstGeom>
        </p:spPr>
        <p:txBody>
          <a:bodyPr/>
          <a:lstStyle>
            <a:lvl1pPr marL="0" marR="0" indent="0" algn="ctr" defTabSz="905510" rtl="0" latinLnBrk="0">
              <a:lnSpc>
                <a:spcPct val="90000"/>
              </a:lnSpc>
              <a:spcBef>
                <a:spcPts val="0"/>
              </a:spcBef>
              <a:spcAft>
                <a:spcPts val="0"/>
              </a:spcAft>
              <a:buClrTx/>
              <a:buSzTx/>
              <a:buFontTx/>
              <a:buNone/>
              <a:defRPr sz="3565" b="1" i="0" u="none" strike="noStrike" cap="none" spc="0" baseline="0">
                <a:ln>
                  <a:noFill/>
                </a:ln>
                <a:solidFill>
                  <a:srgbClr val="E5D4C2"/>
                </a:solidFill>
                <a:uFillTx/>
                <a:latin typeface="微软雅黑" panose="020B0503020204020204" pitchFamily="34" charset="-122"/>
                <a:ea typeface="+mn-ea"/>
                <a:cs typeface="+mn-cs"/>
                <a:sym typeface="Helvetica"/>
              </a:defRPr>
            </a:lvl1pPr>
            <a:lvl2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2pPr>
            <a:lvl3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3pPr>
            <a:lvl4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4pPr>
            <a:lvl5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5pPr>
            <a:lvl6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6pPr>
            <a:lvl7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7pPr>
            <a:lvl8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8pPr>
            <a:lvl9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9pPr>
          </a:lstStyle>
          <a:p>
            <a:r>
              <a:rPr lang="zh-CN" altLang="en-US" dirty="0"/>
              <a:t>组织架构介绍</a:t>
            </a:r>
            <a:endParaRPr lang="zh-CN" altLang="en-US" dirty="0"/>
          </a:p>
        </p:txBody>
      </p:sp>
      <p:sp>
        <p:nvSpPr>
          <p:cNvPr id="101" name="Shape 610"/>
          <p:cNvSpPr/>
          <p:nvPr/>
        </p:nvSpPr>
        <p:spPr>
          <a:xfrm>
            <a:off x="5504787" y="682996"/>
            <a:ext cx="2468423" cy="311424"/>
          </a:xfrm>
          <a:prstGeom prst="rect">
            <a:avLst/>
          </a:prstGeom>
          <a:ln w="12700">
            <a:miter lim="400000"/>
          </a:ln>
        </p:spPr>
        <p:txBody>
          <a:bodyPr wrap="none" lIns="47525" tIns="47526" rIns="47525" bIns="47526">
            <a:spAutoFit/>
          </a:bodyPr>
          <a:lstStyle>
            <a:lvl1pPr>
              <a:defRPr sz="1400" b="1">
                <a:solidFill>
                  <a:srgbClr val="E5D4C2">
                    <a:alpha val="60000"/>
                  </a:srgbClr>
                </a:solidFill>
                <a:latin typeface="+mn-lt"/>
                <a:ea typeface="+mn-ea"/>
                <a:cs typeface="+mn-cs"/>
                <a:sym typeface="Helvetica"/>
              </a:defRPr>
            </a:lvl1pPr>
          </a:lstStyle>
          <a:p>
            <a:r>
              <a:rPr dirty="0">
                <a:latin typeface="微软雅黑" panose="020B0503020204020204" pitchFamily="34" charset="-122"/>
              </a:rPr>
              <a:t>A B O U T    C O M P A N Y</a:t>
            </a:r>
            <a:endParaRPr dirty="0">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101"/>
                                        </p:tgtEl>
                                        <p:attrNameLst>
                                          <p:attrName>style.visibility</p:attrName>
                                        </p:attrNameLst>
                                      </p:cBhvr>
                                      <p:to>
                                        <p:strVal val="visible"/>
                                      </p:to>
                                    </p:set>
                                    <p:anim calcmode="lin" valueType="num">
                                      <p:cBhvr additive="base">
                                        <p:cTn id="11" dur="500" fill="hold"/>
                                        <p:tgtEl>
                                          <p:spTgt spid="101"/>
                                        </p:tgtEl>
                                        <p:attrNameLst>
                                          <p:attrName>ppt_x</p:attrName>
                                        </p:attrNameLst>
                                      </p:cBhvr>
                                      <p:tavLst>
                                        <p:tav tm="0">
                                          <p:val>
                                            <p:strVal val="#ppt_x"/>
                                          </p:val>
                                        </p:tav>
                                        <p:tav tm="100000">
                                          <p:val>
                                            <p:strVal val="#ppt_x"/>
                                          </p:val>
                                        </p:tav>
                                      </p:tavLst>
                                    </p:anim>
                                    <p:anim calcmode="lin" valueType="num">
                                      <p:cBhvr additive="base">
                                        <p:cTn id="12" dur="500" fill="hold"/>
                                        <p:tgtEl>
                                          <p:spTgt spid="101"/>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00"/>
                                        </p:tgtEl>
                                        <p:attrNameLst>
                                          <p:attrName>style.visibility</p:attrName>
                                        </p:attrNameLst>
                                      </p:cBhvr>
                                      <p:to>
                                        <p:strVal val="visible"/>
                                      </p:to>
                                    </p:set>
                                    <p:anim calcmode="lin" valueType="num">
                                      <p:cBhvr>
                                        <p:cTn id="16" dur="500" fill="hold"/>
                                        <p:tgtEl>
                                          <p:spTgt spid="10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00"/>
                                        </p:tgtEl>
                                        <p:attrNameLst>
                                          <p:attrName>ppt_y</p:attrName>
                                        </p:attrNameLst>
                                      </p:cBhvr>
                                      <p:tavLst>
                                        <p:tav tm="0">
                                          <p:val>
                                            <p:strVal val="#ppt_y"/>
                                          </p:val>
                                        </p:tav>
                                        <p:tav tm="100000">
                                          <p:val>
                                            <p:strVal val="#ppt_y"/>
                                          </p:val>
                                        </p:tav>
                                      </p:tavLst>
                                    </p:anim>
                                    <p:anim calcmode="lin" valueType="num">
                                      <p:cBhvr>
                                        <p:cTn id="18" dur="500" fill="hold"/>
                                        <p:tgtEl>
                                          <p:spTgt spid="10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0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00"/>
                                        </p:tgtEl>
                                      </p:cBhvr>
                                    </p:animEffect>
                                  </p:childTnLst>
                                </p:cTn>
                              </p:par>
                            </p:childTnLst>
                          </p:cTn>
                        </p:par>
                        <p:par>
                          <p:cTn id="21" fill="hold">
                            <p:stCondLst>
                              <p:cond delay="750"/>
                            </p:stCondLst>
                            <p:childTnLst>
                              <p:par>
                                <p:cTn id="22" presetID="31" presetClass="entr" presetSubtype="0" fill="hold" nodeType="after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p:cTn id="24" dur="500" fill="hold"/>
                                        <p:tgtEl>
                                          <p:spTgt spid="73"/>
                                        </p:tgtEl>
                                        <p:attrNameLst>
                                          <p:attrName>ppt_w</p:attrName>
                                        </p:attrNameLst>
                                      </p:cBhvr>
                                      <p:tavLst>
                                        <p:tav tm="0">
                                          <p:val>
                                            <p:fltVal val="0"/>
                                          </p:val>
                                        </p:tav>
                                        <p:tav tm="100000">
                                          <p:val>
                                            <p:strVal val="#ppt_w"/>
                                          </p:val>
                                        </p:tav>
                                      </p:tavLst>
                                    </p:anim>
                                    <p:anim calcmode="lin" valueType="num">
                                      <p:cBhvr>
                                        <p:cTn id="25" dur="500" fill="hold"/>
                                        <p:tgtEl>
                                          <p:spTgt spid="73"/>
                                        </p:tgtEl>
                                        <p:attrNameLst>
                                          <p:attrName>ppt_h</p:attrName>
                                        </p:attrNameLst>
                                      </p:cBhvr>
                                      <p:tavLst>
                                        <p:tav tm="0">
                                          <p:val>
                                            <p:fltVal val="0"/>
                                          </p:val>
                                        </p:tav>
                                        <p:tav tm="100000">
                                          <p:val>
                                            <p:strVal val="#ppt_h"/>
                                          </p:val>
                                        </p:tav>
                                      </p:tavLst>
                                    </p:anim>
                                    <p:anim calcmode="lin" valueType="num">
                                      <p:cBhvr>
                                        <p:cTn id="26" dur="500" fill="hold"/>
                                        <p:tgtEl>
                                          <p:spTgt spid="73"/>
                                        </p:tgtEl>
                                        <p:attrNameLst>
                                          <p:attrName>style.rotation</p:attrName>
                                        </p:attrNameLst>
                                      </p:cBhvr>
                                      <p:tavLst>
                                        <p:tav tm="0">
                                          <p:val>
                                            <p:fltVal val="90"/>
                                          </p:val>
                                        </p:tav>
                                        <p:tav tm="100000">
                                          <p:val>
                                            <p:fltVal val="0"/>
                                          </p:val>
                                        </p:tav>
                                      </p:tavLst>
                                    </p:anim>
                                    <p:animEffect transition="in" filter="fade">
                                      <p:cBhvr>
                                        <p:cTn id="27" dur="500"/>
                                        <p:tgtEl>
                                          <p:spTgt spid="73"/>
                                        </p:tgtEl>
                                      </p:cBhvr>
                                    </p:animEffect>
                                  </p:childTnLst>
                                </p:cTn>
                              </p:par>
                            </p:childTnLst>
                          </p:cTn>
                        </p:par>
                        <p:par>
                          <p:cTn id="28" fill="hold">
                            <p:stCondLst>
                              <p:cond delay="1250"/>
                            </p:stCondLst>
                            <p:childTnLst>
                              <p:par>
                                <p:cTn id="29" presetID="22" presetClass="entr" presetSubtype="1" fill="hold" grpId="0" nodeType="after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wipe(up)">
                                      <p:cBhvr>
                                        <p:cTn id="31" dur="500"/>
                                        <p:tgtEl>
                                          <p:spTgt spid="71"/>
                                        </p:tgtEl>
                                      </p:cBhvr>
                                    </p:animEffect>
                                  </p:childTnLst>
                                </p:cTn>
                              </p:par>
                            </p:childTnLst>
                          </p:cTn>
                        </p:par>
                        <p:par>
                          <p:cTn id="32" fill="hold">
                            <p:stCondLst>
                              <p:cond delay="1750"/>
                            </p:stCondLst>
                            <p:childTnLst>
                              <p:par>
                                <p:cTn id="33" presetID="16" presetClass="entr" presetSubtype="37"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barn(outVertical)">
                                      <p:cBhvr>
                                        <p:cTn id="35" dur="500"/>
                                        <p:tgtEl>
                                          <p:spTgt spid="72"/>
                                        </p:tgtEl>
                                      </p:cBhvr>
                                    </p:animEffect>
                                  </p:childTnLst>
                                </p:cTn>
                              </p:par>
                              <p:par>
                                <p:cTn id="36" presetID="42" presetClass="entr" presetSubtype="0" fill="hold" nodeType="with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fade">
                                      <p:cBhvr>
                                        <p:cTn id="38" dur="500"/>
                                        <p:tgtEl>
                                          <p:spTgt spid="82"/>
                                        </p:tgtEl>
                                      </p:cBhvr>
                                    </p:animEffect>
                                    <p:anim calcmode="lin" valueType="num">
                                      <p:cBhvr>
                                        <p:cTn id="39" dur="500" fill="hold"/>
                                        <p:tgtEl>
                                          <p:spTgt spid="82"/>
                                        </p:tgtEl>
                                        <p:attrNameLst>
                                          <p:attrName>ppt_x</p:attrName>
                                        </p:attrNameLst>
                                      </p:cBhvr>
                                      <p:tavLst>
                                        <p:tav tm="0">
                                          <p:val>
                                            <p:strVal val="#ppt_x"/>
                                          </p:val>
                                        </p:tav>
                                        <p:tav tm="100000">
                                          <p:val>
                                            <p:strVal val="#ppt_x"/>
                                          </p:val>
                                        </p:tav>
                                      </p:tavLst>
                                    </p:anim>
                                    <p:anim calcmode="lin" valueType="num">
                                      <p:cBhvr>
                                        <p:cTn id="40" dur="500" fill="hold"/>
                                        <p:tgtEl>
                                          <p:spTgt spid="82"/>
                                        </p:tgtEl>
                                        <p:attrNameLst>
                                          <p:attrName>ppt_y</p:attrName>
                                        </p:attrNameLst>
                                      </p:cBhvr>
                                      <p:tavLst>
                                        <p:tav tm="0">
                                          <p:val>
                                            <p:strVal val="#ppt_y+.1"/>
                                          </p:val>
                                        </p:tav>
                                        <p:tav tm="100000">
                                          <p:val>
                                            <p:strVal val="#ppt_y"/>
                                          </p:val>
                                        </p:tav>
                                      </p:tavLst>
                                    </p:anim>
                                  </p:childTnLst>
                                </p:cTn>
                              </p:par>
                            </p:childTnLst>
                          </p:cTn>
                        </p:par>
                        <p:par>
                          <p:cTn id="41" fill="hold">
                            <p:stCondLst>
                              <p:cond delay="2250"/>
                            </p:stCondLst>
                            <p:childTnLst>
                              <p:par>
                                <p:cTn id="42" presetID="2" presetClass="entr" presetSubtype="8" fill="hold" nodeType="afterEffect">
                                  <p:stCondLst>
                                    <p:cond delay="0"/>
                                  </p:stCondLst>
                                  <p:childTnLst>
                                    <p:set>
                                      <p:cBhvr>
                                        <p:cTn id="43" dur="1" fill="hold">
                                          <p:stCondLst>
                                            <p:cond delay="0"/>
                                          </p:stCondLst>
                                        </p:cTn>
                                        <p:tgtEl>
                                          <p:spTgt spid="76"/>
                                        </p:tgtEl>
                                        <p:attrNameLst>
                                          <p:attrName>style.visibility</p:attrName>
                                        </p:attrNameLst>
                                      </p:cBhvr>
                                      <p:to>
                                        <p:strVal val="visible"/>
                                      </p:to>
                                    </p:set>
                                    <p:anim calcmode="lin" valueType="num">
                                      <p:cBhvr additive="base">
                                        <p:cTn id="44" dur="500" fill="hold"/>
                                        <p:tgtEl>
                                          <p:spTgt spid="76"/>
                                        </p:tgtEl>
                                        <p:attrNameLst>
                                          <p:attrName>ppt_x</p:attrName>
                                        </p:attrNameLst>
                                      </p:cBhvr>
                                      <p:tavLst>
                                        <p:tav tm="0">
                                          <p:val>
                                            <p:strVal val="0-#ppt_w/2"/>
                                          </p:val>
                                        </p:tav>
                                        <p:tav tm="100000">
                                          <p:val>
                                            <p:strVal val="#ppt_x"/>
                                          </p:val>
                                        </p:tav>
                                      </p:tavLst>
                                    </p:anim>
                                    <p:anim calcmode="lin" valueType="num">
                                      <p:cBhvr additive="base">
                                        <p:cTn id="45" dur="500" fill="hold"/>
                                        <p:tgtEl>
                                          <p:spTgt spid="76"/>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2750"/>
                            </p:stCondLst>
                            <p:childTnLst>
                              <p:par>
                                <p:cTn id="51" presetID="22" presetClass="entr" presetSubtype="1" fill="hold" nodeType="after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wipe(up)">
                                      <p:cBhvr>
                                        <p:cTn id="53" dur="500"/>
                                        <p:tgtEl>
                                          <p:spTgt spid="85"/>
                                        </p:tgtEl>
                                      </p:cBhvr>
                                    </p:animEffect>
                                  </p:childTnLst>
                                </p:cTn>
                              </p:par>
                            </p:childTnLst>
                          </p:cTn>
                        </p:par>
                        <p:par>
                          <p:cTn id="54" fill="hold">
                            <p:stCondLst>
                              <p:cond delay="3250"/>
                            </p:stCondLst>
                            <p:childTnLst>
                              <p:par>
                                <p:cTn id="55" presetID="22" presetClass="entr" presetSubtype="1" fill="hold" grpId="0" nodeType="afterEffect">
                                  <p:stCondLst>
                                    <p:cond delay="0"/>
                                  </p:stCondLst>
                                  <p:childTnLst>
                                    <p:set>
                                      <p:cBhvr>
                                        <p:cTn id="56" dur="1" fill="hold">
                                          <p:stCondLst>
                                            <p:cond delay="0"/>
                                          </p:stCondLst>
                                        </p:cTn>
                                        <p:tgtEl>
                                          <p:spTgt spid="89"/>
                                        </p:tgtEl>
                                        <p:attrNameLst>
                                          <p:attrName>style.visibility</p:attrName>
                                        </p:attrNameLst>
                                      </p:cBhvr>
                                      <p:to>
                                        <p:strVal val="visible"/>
                                      </p:to>
                                    </p:set>
                                    <p:animEffect transition="in" filter="wipe(up)">
                                      <p:cBhvr>
                                        <p:cTn id="57" dur="500"/>
                                        <p:tgtEl>
                                          <p:spTgt spid="89"/>
                                        </p:tgtEl>
                                      </p:cBhvr>
                                    </p:animEffect>
                                  </p:childTnLst>
                                </p:cTn>
                              </p:par>
                            </p:childTnLst>
                          </p:cTn>
                        </p:par>
                        <p:par>
                          <p:cTn id="58" fill="hold">
                            <p:stCondLst>
                              <p:cond delay="3750"/>
                            </p:stCondLst>
                            <p:childTnLst>
                              <p:par>
                                <p:cTn id="59" presetID="2" presetClass="entr" presetSubtype="8" fill="hold" nodeType="afterEffect">
                                  <p:stCondLst>
                                    <p:cond delay="0"/>
                                  </p:stCondLst>
                                  <p:childTnLst>
                                    <p:set>
                                      <p:cBhvr>
                                        <p:cTn id="60" dur="1" fill="hold">
                                          <p:stCondLst>
                                            <p:cond delay="0"/>
                                          </p:stCondLst>
                                        </p:cTn>
                                        <p:tgtEl>
                                          <p:spTgt spid="90"/>
                                        </p:tgtEl>
                                        <p:attrNameLst>
                                          <p:attrName>style.visibility</p:attrName>
                                        </p:attrNameLst>
                                      </p:cBhvr>
                                      <p:to>
                                        <p:strVal val="visible"/>
                                      </p:to>
                                    </p:set>
                                    <p:anim calcmode="lin" valueType="num">
                                      <p:cBhvr additive="base">
                                        <p:cTn id="61" dur="500" fill="hold"/>
                                        <p:tgtEl>
                                          <p:spTgt spid="90"/>
                                        </p:tgtEl>
                                        <p:attrNameLst>
                                          <p:attrName>ppt_x</p:attrName>
                                        </p:attrNameLst>
                                      </p:cBhvr>
                                      <p:tavLst>
                                        <p:tav tm="0">
                                          <p:val>
                                            <p:strVal val="0-#ppt_w/2"/>
                                          </p:val>
                                        </p:tav>
                                        <p:tav tm="100000">
                                          <p:val>
                                            <p:strVal val="#ppt_x"/>
                                          </p:val>
                                        </p:tav>
                                      </p:tavLst>
                                    </p:anim>
                                    <p:anim calcmode="lin" valueType="num">
                                      <p:cBhvr additive="base">
                                        <p:cTn id="62" dur="500" fill="hold"/>
                                        <p:tgtEl>
                                          <p:spTgt spid="90"/>
                                        </p:tgtEl>
                                        <p:attrNameLst>
                                          <p:attrName>ppt_y</p:attrName>
                                        </p:attrNameLst>
                                      </p:cBhvr>
                                      <p:tavLst>
                                        <p:tav tm="0">
                                          <p:val>
                                            <p:strVal val="#ppt_y"/>
                                          </p:val>
                                        </p:tav>
                                        <p:tav tm="100000">
                                          <p:val>
                                            <p:strVal val="#ppt_y"/>
                                          </p:val>
                                        </p:tav>
                                      </p:tavLst>
                                    </p:anim>
                                  </p:childTnLst>
                                </p:cTn>
                              </p:par>
                            </p:childTnLst>
                          </p:cTn>
                        </p:par>
                        <p:par>
                          <p:cTn id="63" fill="hold">
                            <p:stCondLst>
                              <p:cond delay="4250"/>
                            </p:stCondLst>
                            <p:childTnLst>
                              <p:par>
                                <p:cTn id="64" presetID="2" presetClass="entr" presetSubtype="8" fill="hold" nodeType="after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additive="base">
                                        <p:cTn id="66" dur="500" fill="hold"/>
                                        <p:tgtEl>
                                          <p:spTgt spid="93"/>
                                        </p:tgtEl>
                                        <p:attrNameLst>
                                          <p:attrName>ppt_x</p:attrName>
                                        </p:attrNameLst>
                                      </p:cBhvr>
                                      <p:tavLst>
                                        <p:tav tm="0">
                                          <p:val>
                                            <p:strVal val="0-#ppt_w/2"/>
                                          </p:val>
                                        </p:tav>
                                        <p:tav tm="100000">
                                          <p:val>
                                            <p:strVal val="#ppt_x"/>
                                          </p:val>
                                        </p:tav>
                                      </p:tavLst>
                                    </p:anim>
                                    <p:anim calcmode="lin" valueType="num">
                                      <p:cBhvr additive="base">
                                        <p:cTn id="67" dur="500" fill="hold"/>
                                        <p:tgtEl>
                                          <p:spTgt spid="93"/>
                                        </p:tgtEl>
                                        <p:attrNameLst>
                                          <p:attrName>ppt_y</p:attrName>
                                        </p:attrNameLst>
                                      </p:cBhvr>
                                      <p:tavLst>
                                        <p:tav tm="0">
                                          <p:val>
                                            <p:strVal val="#ppt_y"/>
                                          </p:val>
                                        </p:tav>
                                        <p:tav tm="100000">
                                          <p:val>
                                            <p:strVal val="#ppt_y"/>
                                          </p:val>
                                        </p:tav>
                                      </p:tavLst>
                                    </p:anim>
                                  </p:childTnLst>
                                </p:cTn>
                              </p:par>
                            </p:childTnLst>
                          </p:cTn>
                        </p:par>
                        <p:par>
                          <p:cTn id="68" fill="hold">
                            <p:stCondLst>
                              <p:cond delay="4750"/>
                            </p:stCondLst>
                            <p:childTnLst>
                              <p:par>
                                <p:cTn id="69" presetID="2" presetClass="entr" presetSubtype="8" fill="hold"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additive="base">
                                        <p:cTn id="71" dur="500" fill="hold"/>
                                        <p:tgtEl>
                                          <p:spTgt spid="96"/>
                                        </p:tgtEl>
                                        <p:attrNameLst>
                                          <p:attrName>ppt_x</p:attrName>
                                        </p:attrNameLst>
                                      </p:cBhvr>
                                      <p:tavLst>
                                        <p:tav tm="0">
                                          <p:val>
                                            <p:strVal val="0-#ppt_w/2"/>
                                          </p:val>
                                        </p:tav>
                                        <p:tav tm="100000">
                                          <p:val>
                                            <p:strVal val="#ppt_x"/>
                                          </p:val>
                                        </p:tav>
                                      </p:tavLst>
                                    </p:anim>
                                    <p:anim calcmode="lin" valueType="num">
                                      <p:cBhvr additive="base">
                                        <p:cTn id="72" dur="500" fill="hold"/>
                                        <p:tgtEl>
                                          <p:spTgt spid="9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22" presetClass="entr" presetSubtype="1"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wipe(up)">
                                      <p:cBhvr>
                                        <p:cTn id="76" dur="500"/>
                                        <p:tgtEl>
                                          <p:spTgt spid="5"/>
                                        </p:tgtEl>
                                      </p:cBhvr>
                                    </p:animEffect>
                                  </p:childTnLst>
                                </p:cTn>
                              </p:par>
                            </p:childTnLst>
                          </p:cTn>
                        </p:par>
                        <p:par>
                          <p:cTn id="77" fill="hold">
                            <p:stCondLst>
                              <p:cond delay="5750"/>
                            </p:stCondLst>
                            <p:childTnLst>
                              <p:par>
                                <p:cTn id="78" presetID="42" presetClass="entr" presetSubtype="0" fill="hold"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400"/>
                                        <p:tgtEl>
                                          <p:spTgt spid="12"/>
                                        </p:tgtEl>
                                      </p:cBhvr>
                                    </p:animEffect>
                                    <p:anim calcmode="lin" valueType="num">
                                      <p:cBhvr>
                                        <p:cTn id="81" dur="400" fill="hold"/>
                                        <p:tgtEl>
                                          <p:spTgt spid="12"/>
                                        </p:tgtEl>
                                        <p:attrNameLst>
                                          <p:attrName>ppt_x</p:attrName>
                                        </p:attrNameLst>
                                      </p:cBhvr>
                                      <p:tavLst>
                                        <p:tav tm="0">
                                          <p:val>
                                            <p:strVal val="#ppt_x"/>
                                          </p:val>
                                        </p:tav>
                                        <p:tav tm="100000">
                                          <p:val>
                                            <p:strVal val="#ppt_x"/>
                                          </p:val>
                                        </p:tav>
                                      </p:tavLst>
                                    </p:anim>
                                    <p:anim calcmode="lin" valueType="num">
                                      <p:cBhvr>
                                        <p:cTn id="82" dur="4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6250"/>
                            </p:stCondLst>
                            <p:childTnLst>
                              <p:par>
                                <p:cTn id="84" presetID="42" presetClass="entr" presetSubtype="0" fill="hold" nodeType="after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fade">
                                      <p:cBhvr>
                                        <p:cTn id="86" dur="400"/>
                                        <p:tgtEl>
                                          <p:spTgt spid="15"/>
                                        </p:tgtEl>
                                      </p:cBhvr>
                                    </p:animEffect>
                                    <p:anim calcmode="lin" valueType="num">
                                      <p:cBhvr>
                                        <p:cTn id="87" dur="400" fill="hold"/>
                                        <p:tgtEl>
                                          <p:spTgt spid="15"/>
                                        </p:tgtEl>
                                        <p:attrNameLst>
                                          <p:attrName>ppt_x</p:attrName>
                                        </p:attrNameLst>
                                      </p:cBhvr>
                                      <p:tavLst>
                                        <p:tav tm="0">
                                          <p:val>
                                            <p:strVal val="#ppt_x"/>
                                          </p:val>
                                        </p:tav>
                                        <p:tav tm="100000">
                                          <p:val>
                                            <p:strVal val="#ppt_x"/>
                                          </p:val>
                                        </p:tav>
                                      </p:tavLst>
                                    </p:anim>
                                    <p:anim calcmode="lin" valueType="num">
                                      <p:cBhvr>
                                        <p:cTn id="88" dur="400" fill="hold"/>
                                        <p:tgtEl>
                                          <p:spTgt spid="15"/>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42" presetClass="entr" presetSubtype="0" fill="hold" nodeType="after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fade">
                                      <p:cBhvr>
                                        <p:cTn id="92" dur="400"/>
                                        <p:tgtEl>
                                          <p:spTgt spid="18"/>
                                        </p:tgtEl>
                                      </p:cBhvr>
                                    </p:animEffect>
                                    <p:anim calcmode="lin" valueType="num">
                                      <p:cBhvr>
                                        <p:cTn id="93" dur="400" fill="hold"/>
                                        <p:tgtEl>
                                          <p:spTgt spid="18"/>
                                        </p:tgtEl>
                                        <p:attrNameLst>
                                          <p:attrName>ppt_x</p:attrName>
                                        </p:attrNameLst>
                                      </p:cBhvr>
                                      <p:tavLst>
                                        <p:tav tm="0">
                                          <p:val>
                                            <p:strVal val="#ppt_x"/>
                                          </p:val>
                                        </p:tav>
                                        <p:tav tm="100000">
                                          <p:val>
                                            <p:strVal val="#ppt_x"/>
                                          </p:val>
                                        </p:tav>
                                      </p:tavLst>
                                    </p:anim>
                                    <p:anim calcmode="lin" valueType="num">
                                      <p:cBhvr>
                                        <p:cTn id="94" dur="400" fill="hold"/>
                                        <p:tgtEl>
                                          <p:spTgt spid="18"/>
                                        </p:tgtEl>
                                        <p:attrNameLst>
                                          <p:attrName>ppt_y</p:attrName>
                                        </p:attrNameLst>
                                      </p:cBhvr>
                                      <p:tavLst>
                                        <p:tav tm="0">
                                          <p:val>
                                            <p:strVal val="#ppt_y+.1"/>
                                          </p:val>
                                        </p:tav>
                                        <p:tav tm="100000">
                                          <p:val>
                                            <p:strVal val="#ppt_y"/>
                                          </p:val>
                                        </p:tav>
                                      </p:tavLst>
                                    </p:anim>
                                  </p:childTnLst>
                                </p:cTn>
                              </p:par>
                            </p:childTnLst>
                          </p:cTn>
                        </p:par>
                        <p:par>
                          <p:cTn id="95" fill="hold">
                            <p:stCondLst>
                              <p:cond delay="7250"/>
                            </p:stCondLst>
                            <p:childTnLst>
                              <p:par>
                                <p:cTn id="96" presetID="42" presetClass="entr" presetSubtype="0"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400"/>
                                        <p:tgtEl>
                                          <p:spTgt spid="21"/>
                                        </p:tgtEl>
                                      </p:cBhvr>
                                    </p:animEffect>
                                    <p:anim calcmode="lin" valueType="num">
                                      <p:cBhvr>
                                        <p:cTn id="99" dur="400" fill="hold"/>
                                        <p:tgtEl>
                                          <p:spTgt spid="21"/>
                                        </p:tgtEl>
                                        <p:attrNameLst>
                                          <p:attrName>ppt_x</p:attrName>
                                        </p:attrNameLst>
                                      </p:cBhvr>
                                      <p:tavLst>
                                        <p:tav tm="0">
                                          <p:val>
                                            <p:strVal val="#ppt_x"/>
                                          </p:val>
                                        </p:tav>
                                        <p:tav tm="100000">
                                          <p:val>
                                            <p:strVal val="#ppt_x"/>
                                          </p:val>
                                        </p:tav>
                                      </p:tavLst>
                                    </p:anim>
                                    <p:anim calcmode="lin" valueType="num">
                                      <p:cBhvr>
                                        <p:cTn id="100" dur="4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42" presetClass="entr" presetSubtype="0" fill="hold" nodeType="after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fade">
                                      <p:cBhvr>
                                        <p:cTn id="104" dur="400"/>
                                        <p:tgtEl>
                                          <p:spTgt spid="24"/>
                                        </p:tgtEl>
                                      </p:cBhvr>
                                    </p:animEffect>
                                    <p:anim calcmode="lin" valueType="num">
                                      <p:cBhvr>
                                        <p:cTn id="105" dur="400" fill="hold"/>
                                        <p:tgtEl>
                                          <p:spTgt spid="24"/>
                                        </p:tgtEl>
                                        <p:attrNameLst>
                                          <p:attrName>ppt_x</p:attrName>
                                        </p:attrNameLst>
                                      </p:cBhvr>
                                      <p:tavLst>
                                        <p:tav tm="0">
                                          <p:val>
                                            <p:strVal val="#ppt_x"/>
                                          </p:val>
                                        </p:tav>
                                        <p:tav tm="100000">
                                          <p:val>
                                            <p:strVal val="#ppt_x"/>
                                          </p:val>
                                        </p:tav>
                                      </p:tavLst>
                                    </p:anim>
                                    <p:anim calcmode="lin" valueType="num">
                                      <p:cBhvr>
                                        <p:cTn id="106" dur="400" fill="hold"/>
                                        <p:tgtEl>
                                          <p:spTgt spid="24"/>
                                        </p:tgtEl>
                                        <p:attrNameLst>
                                          <p:attrName>ppt_y</p:attrName>
                                        </p:attrNameLst>
                                      </p:cBhvr>
                                      <p:tavLst>
                                        <p:tav tm="0">
                                          <p:val>
                                            <p:strVal val="#ppt_y+.1"/>
                                          </p:val>
                                        </p:tav>
                                        <p:tav tm="100000">
                                          <p:val>
                                            <p:strVal val="#ppt_y"/>
                                          </p:val>
                                        </p:tav>
                                      </p:tavLst>
                                    </p:anim>
                                  </p:childTnLst>
                                </p:cTn>
                              </p:par>
                            </p:childTnLst>
                          </p:cTn>
                        </p:par>
                        <p:par>
                          <p:cTn id="107" fill="hold">
                            <p:stCondLst>
                              <p:cond delay="8250"/>
                            </p:stCondLst>
                            <p:childTnLst>
                              <p:par>
                                <p:cTn id="108" presetID="22" presetClass="entr" presetSubtype="1" fill="hold" nodeType="after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wipe(up)">
                                      <p:cBhvr>
                                        <p:cTn id="110" dur="500"/>
                                        <p:tgtEl>
                                          <p:spTgt spid="27"/>
                                        </p:tgtEl>
                                      </p:cBhvr>
                                    </p:animEffect>
                                  </p:childTnLst>
                                </p:cTn>
                              </p:par>
                            </p:childTnLst>
                          </p:cTn>
                        </p:par>
                        <p:par>
                          <p:cTn id="111" fill="hold">
                            <p:stCondLst>
                              <p:cond delay="8750"/>
                            </p:stCondLst>
                            <p:childTnLst>
                              <p:par>
                                <p:cTn id="112" presetID="42" presetClass="entr" presetSubtype="0" fill="hold" nodeType="after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fade">
                                      <p:cBhvr>
                                        <p:cTn id="114" dur="400"/>
                                        <p:tgtEl>
                                          <p:spTgt spid="34"/>
                                        </p:tgtEl>
                                      </p:cBhvr>
                                    </p:animEffect>
                                    <p:anim calcmode="lin" valueType="num">
                                      <p:cBhvr>
                                        <p:cTn id="115" dur="400" fill="hold"/>
                                        <p:tgtEl>
                                          <p:spTgt spid="34"/>
                                        </p:tgtEl>
                                        <p:attrNameLst>
                                          <p:attrName>ppt_x</p:attrName>
                                        </p:attrNameLst>
                                      </p:cBhvr>
                                      <p:tavLst>
                                        <p:tav tm="0">
                                          <p:val>
                                            <p:strVal val="#ppt_x"/>
                                          </p:val>
                                        </p:tav>
                                        <p:tav tm="100000">
                                          <p:val>
                                            <p:strVal val="#ppt_x"/>
                                          </p:val>
                                        </p:tav>
                                      </p:tavLst>
                                    </p:anim>
                                    <p:anim calcmode="lin" valueType="num">
                                      <p:cBhvr>
                                        <p:cTn id="116" dur="400" fill="hold"/>
                                        <p:tgtEl>
                                          <p:spTgt spid="34"/>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400"/>
                                        <p:tgtEl>
                                          <p:spTgt spid="37"/>
                                        </p:tgtEl>
                                      </p:cBhvr>
                                    </p:animEffect>
                                    <p:anim calcmode="lin" valueType="num">
                                      <p:cBhvr>
                                        <p:cTn id="121" dur="400" fill="hold"/>
                                        <p:tgtEl>
                                          <p:spTgt spid="37"/>
                                        </p:tgtEl>
                                        <p:attrNameLst>
                                          <p:attrName>ppt_x</p:attrName>
                                        </p:attrNameLst>
                                      </p:cBhvr>
                                      <p:tavLst>
                                        <p:tav tm="0">
                                          <p:val>
                                            <p:strVal val="#ppt_x"/>
                                          </p:val>
                                        </p:tav>
                                        <p:tav tm="100000">
                                          <p:val>
                                            <p:strVal val="#ppt_x"/>
                                          </p:val>
                                        </p:tav>
                                      </p:tavLst>
                                    </p:anim>
                                    <p:anim calcmode="lin" valueType="num">
                                      <p:cBhvr>
                                        <p:cTn id="122" dur="4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750"/>
                            </p:stCondLst>
                            <p:childTnLst>
                              <p:par>
                                <p:cTn id="124" presetID="42" presetClass="entr" presetSubtype="0" fill="hold"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400"/>
                                        <p:tgtEl>
                                          <p:spTgt spid="40"/>
                                        </p:tgtEl>
                                      </p:cBhvr>
                                    </p:animEffect>
                                    <p:anim calcmode="lin" valueType="num">
                                      <p:cBhvr>
                                        <p:cTn id="127" dur="400" fill="hold"/>
                                        <p:tgtEl>
                                          <p:spTgt spid="40"/>
                                        </p:tgtEl>
                                        <p:attrNameLst>
                                          <p:attrName>ppt_x</p:attrName>
                                        </p:attrNameLst>
                                      </p:cBhvr>
                                      <p:tavLst>
                                        <p:tav tm="0">
                                          <p:val>
                                            <p:strVal val="#ppt_x"/>
                                          </p:val>
                                        </p:tav>
                                        <p:tav tm="100000">
                                          <p:val>
                                            <p:strVal val="#ppt_x"/>
                                          </p:val>
                                        </p:tav>
                                      </p:tavLst>
                                    </p:anim>
                                    <p:anim calcmode="lin" valueType="num">
                                      <p:cBhvr>
                                        <p:cTn id="128" dur="400" fill="hold"/>
                                        <p:tgtEl>
                                          <p:spTgt spid="40"/>
                                        </p:tgtEl>
                                        <p:attrNameLst>
                                          <p:attrName>ppt_y</p:attrName>
                                        </p:attrNameLst>
                                      </p:cBhvr>
                                      <p:tavLst>
                                        <p:tav tm="0">
                                          <p:val>
                                            <p:strVal val="#ppt_y+.1"/>
                                          </p:val>
                                        </p:tav>
                                        <p:tav tm="100000">
                                          <p:val>
                                            <p:strVal val="#ppt_y"/>
                                          </p:val>
                                        </p:tav>
                                      </p:tavLst>
                                    </p:anim>
                                  </p:childTnLst>
                                </p:cTn>
                              </p:par>
                            </p:childTnLst>
                          </p:cTn>
                        </p:par>
                        <p:par>
                          <p:cTn id="129" fill="hold">
                            <p:stCondLst>
                              <p:cond delay="10250"/>
                            </p:stCondLst>
                            <p:childTnLst>
                              <p:par>
                                <p:cTn id="130" presetID="42" presetClass="entr" presetSubtype="0" fill="hold" nodeType="afterEffect">
                                  <p:stCondLst>
                                    <p:cond delay="0"/>
                                  </p:stCondLst>
                                  <p:childTnLst>
                                    <p:set>
                                      <p:cBhvr>
                                        <p:cTn id="131" dur="1" fill="hold">
                                          <p:stCondLst>
                                            <p:cond delay="0"/>
                                          </p:stCondLst>
                                        </p:cTn>
                                        <p:tgtEl>
                                          <p:spTgt spid="43"/>
                                        </p:tgtEl>
                                        <p:attrNameLst>
                                          <p:attrName>style.visibility</p:attrName>
                                        </p:attrNameLst>
                                      </p:cBhvr>
                                      <p:to>
                                        <p:strVal val="visible"/>
                                      </p:to>
                                    </p:set>
                                    <p:animEffect transition="in" filter="fade">
                                      <p:cBhvr>
                                        <p:cTn id="132" dur="400"/>
                                        <p:tgtEl>
                                          <p:spTgt spid="43"/>
                                        </p:tgtEl>
                                      </p:cBhvr>
                                    </p:animEffect>
                                    <p:anim calcmode="lin" valueType="num">
                                      <p:cBhvr>
                                        <p:cTn id="133" dur="400" fill="hold"/>
                                        <p:tgtEl>
                                          <p:spTgt spid="43"/>
                                        </p:tgtEl>
                                        <p:attrNameLst>
                                          <p:attrName>ppt_x</p:attrName>
                                        </p:attrNameLst>
                                      </p:cBhvr>
                                      <p:tavLst>
                                        <p:tav tm="0">
                                          <p:val>
                                            <p:strVal val="#ppt_x"/>
                                          </p:val>
                                        </p:tav>
                                        <p:tav tm="100000">
                                          <p:val>
                                            <p:strVal val="#ppt_x"/>
                                          </p:val>
                                        </p:tav>
                                      </p:tavLst>
                                    </p:anim>
                                    <p:anim calcmode="lin" valueType="num">
                                      <p:cBhvr>
                                        <p:cTn id="134" dur="400" fill="hold"/>
                                        <p:tgtEl>
                                          <p:spTgt spid="43"/>
                                        </p:tgtEl>
                                        <p:attrNameLst>
                                          <p:attrName>ppt_y</p:attrName>
                                        </p:attrNameLst>
                                      </p:cBhvr>
                                      <p:tavLst>
                                        <p:tav tm="0">
                                          <p:val>
                                            <p:strVal val="#ppt_y+.1"/>
                                          </p:val>
                                        </p:tav>
                                        <p:tav tm="100000">
                                          <p:val>
                                            <p:strVal val="#ppt_y"/>
                                          </p:val>
                                        </p:tav>
                                      </p:tavLst>
                                    </p:anim>
                                  </p:childTnLst>
                                </p:cTn>
                              </p:par>
                            </p:childTnLst>
                          </p:cTn>
                        </p:par>
                        <p:par>
                          <p:cTn id="135" fill="hold">
                            <p:stCondLst>
                              <p:cond delay="10750"/>
                            </p:stCondLst>
                            <p:childTnLst>
                              <p:par>
                                <p:cTn id="136" presetID="42" presetClass="entr" presetSubtype="0" fill="hold" nodeType="afterEffect">
                                  <p:stCondLst>
                                    <p:cond delay="0"/>
                                  </p:stCondLst>
                                  <p:childTnLst>
                                    <p:set>
                                      <p:cBhvr>
                                        <p:cTn id="137" dur="1" fill="hold">
                                          <p:stCondLst>
                                            <p:cond delay="0"/>
                                          </p:stCondLst>
                                        </p:cTn>
                                        <p:tgtEl>
                                          <p:spTgt spid="46"/>
                                        </p:tgtEl>
                                        <p:attrNameLst>
                                          <p:attrName>style.visibility</p:attrName>
                                        </p:attrNameLst>
                                      </p:cBhvr>
                                      <p:to>
                                        <p:strVal val="visible"/>
                                      </p:to>
                                    </p:set>
                                    <p:animEffect transition="in" filter="fade">
                                      <p:cBhvr>
                                        <p:cTn id="138" dur="400"/>
                                        <p:tgtEl>
                                          <p:spTgt spid="46"/>
                                        </p:tgtEl>
                                      </p:cBhvr>
                                    </p:animEffect>
                                    <p:anim calcmode="lin" valueType="num">
                                      <p:cBhvr>
                                        <p:cTn id="139" dur="400" fill="hold"/>
                                        <p:tgtEl>
                                          <p:spTgt spid="46"/>
                                        </p:tgtEl>
                                        <p:attrNameLst>
                                          <p:attrName>ppt_x</p:attrName>
                                        </p:attrNameLst>
                                      </p:cBhvr>
                                      <p:tavLst>
                                        <p:tav tm="0">
                                          <p:val>
                                            <p:strVal val="#ppt_x"/>
                                          </p:val>
                                        </p:tav>
                                        <p:tav tm="100000">
                                          <p:val>
                                            <p:strVal val="#ppt_x"/>
                                          </p:val>
                                        </p:tav>
                                      </p:tavLst>
                                    </p:anim>
                                    <p:anim calcmode="lin" valueType="num">
                                      <p:cBhvr>
                                        <p:cTn id="140" dur="400" fill="hold"/>
                                        <p:tgtEl>
                                          <p:spTgt spid="46"/>
                                        </p:tgtEl>
                                        <p:attrNameLst>
                                          <p:attrName>ppt_y</p:attrName>
                                        </p:attrNameLst>
                                      </p:cBhvr>
                                      <p:tavLst>
                                        <p:tav tm="0">
                                          <p:val>
                                            <p:strVal val="#ppt_y+.1"/>
                                          </p:val>
                                        </p:tav>
                                        <p:tav tm="100000">
                                          <p:val>
                                            <p:strVal val="#ppt_y"/>
                                          </p:val>
                                        </p:tav>
                                      </p:tavLst>
                                    </p:anim>
                                  </p:childTnLst>
                                </p:cTn>
                              </p:par>
                            </p:childTnLst>
                          </p:cTn>
                        </p:par>
                        <p:par>
                          <p:cTn id="141" fill="hold">
                            <p:stCondLst>
                              <p:cond delay="11250"/>
                            </p:stCondLst>
                            <p:childTnLst>
                              <p:par>
                                <p:cTn id="142" presetID="22" presetClass="entr" presetSubtype="1" fill="hold" nodeType="afterEffect">
                                  <p:stCondLst>
                                    <p:cond delay="0"/>
                                  </p:stCondLst>
                                  <p:childTnLst>
                                    <p:set>
                                      <p:cBhvr>
                                        <p:cTn id="143" dur="1" fill="hold">
                                          <p:stCondLst>
                                            <p:cond delay="0"/>
                                          </p:stCondLst>
                                        </p:cTn>
                                        <p:tgtEl>
                                          <p:spTgt spid="49"/>
                                        </p:tgtEl>
                                        <p:attrNameLst>
                                          <p:attrName>style.visibility</p:attrName>
                                        </p:attrNameLst>
                                      </p:cBhvr>
                                      <p:to>
                                        <p:strVal val="visible"/>
                                      </p:to>
                                    </p:set>
                                    <p:animEffect transition="in" filter="wipe(up)">
                                      <p:cBhvr>
                                        <p:cTn id="144" dur="500"/>
                                        <p:tgtEl>
                                          <p:spTgt spid="49"/>
                                        </p:tgtEl>
                                      </p:cBhvr>
                                    </p:animEffect>
                                  </p:childTnLst>
                                </p:cTn>
                              </p:par>
                            </p:childTnLst>
                          </p:cTn>
                        </p:par>
                        <p:par>
                          <p:cTn id="145" fill="hold">
                            <p:stCondLst>
                              <p:cond delay="11750"/>
                            </p:stCondLst>
                            <p:childTnLst>
                              <p:par>
                                <p:cTn id="146" presetID="42" presetClass="entr" presetSubtype="0" fill="hold" nodeType="afterEffect">
                                  <p:stCondLst>
                                    <p:cond delay="0"/>
                                  </p:stCondLst>
                                  <p:childTnLst>
                                    <p:set>
                                      <p:cBhvr>
                                        <p:cTn id="147" dur="1" fill="hold">
                                          <p:stCondLst>
                                            <p:cond delay="0"/>
                                          </p:stCondLst>
                                        </p:cTn>
                                        <p:tgtEl>
                                          <p:spTgt spid="56"/>
                                        </p:tgtEl>
                                        <p:attrNameLst>
                                          <p:attrName>style.visibility</p:attrName>
                                        </p:attrNameLst>
                                      </p:cBhvr>
                                      <p:to>
                                        <p:strVal val="visible"/>
                                      </p:to>
                                    </p:set>
                                    <p:animEffect transition="in" filter="fade">
                                      <p:cBhvr>
                                        <p:cTn id="148" dur="400"/>
                                        <p:tgtEl>
                                          <p:spTgt spid="56"/>
                                        </p:tgtEl>
                                      </p:cBhvr>
                                    </p:animEffect>
                                    <p:anim calcmode="lin" valueType="num">
                                      <p:cBhvr>
                                        <p:cTn id="149" dur="400" fill="hold"/>
                                        <p:tgtEl>
                                          <p:spTgt spid="56"/>
                                        </p:tgtEl>
                                        <p:attrNameLst>
                                          <p:attrName>ppt_x</p:attrName>
                                        </p:attrNameLst>
                                      </p:cBhvr>
                                      <p:tavLst>
                                        <p:tav tm="0">
                                          <p:val>
                                            <p:strVal val="#ppt_x"/>
                                          </p:val>
                                        </p:tav>
                                        <p:tav tm="100000">
                                          <p:val>
                                            <p:strVal val="#ppt_x"/>
                                          </p:val>
                                        </p:tav>
                                      </p:tavLst>
                                    </p:anim>
                                    <p:anim calcmode="lin" valueType="num">
                                      <p:cBhvr>
                                        <p:cTn id="150" dur="400" fill="hold"/>
                                        <p:tgtEl>
                                          <p:spTgt spid="56"/>
                                        </p:tgtEl>
                                        <p:attrNameLst>
                                          <p:attrName>ppt_y</p:attrName>
                                        </p:attrNameLst>
                                      </p:cBhvr>
                                      <p:tavLst>
                                        <p:tav tm="0">
                                          <p:val>
                                            <p:strVal val="#ppt_y+.1"/>
                                          </p:val>
                                        </p:tav>
                                        <p:tav tm="100000">
                                          <p:val>
                                            <p:strVal val="#ppt_y"/>
                                          </p:val>
                                        </p:tav>
                                      </p:tavLst>
                                    </p:anim>
                                  </p:childTnLst>
                                </p:cTn>
                              </p:par>
                            </p:childTnLst>
                          </p:cTn>
                        </p:par>
                        <p:par>
                          <p:cTn id="151" fill="hold">
                            <p:stCondLst>
                              <p:cond delay="12250"/>
                            </p:stCondLst>
                            <p:childTnLst>
                              <p:par>
                                <p:cTn id="152" presetID="42" presetClass="entr" presetSubtype="0" fill="hold" nodeType="afterEffect">
                                  <p:stCondLst>
                                    <p:cond delay="0"/>
                                  </p:stCondLst>
                                  <p:childTnLst>
                                    <p:set>
                                      <p:cBhvr>
                                        <p:cTn id="153" dur="1" fill="hold">
                                          <p:stCondLst>
                                            <p:cond delay="0"/>
                                          </p:stCondLst>
                                        </p:cTn>
                                        <p:tgtEl>
                                          <p:spTgt spid="59"/>
                                        </p:tgtEl>
                                        <p:attrNameLst>
                                          <p:attrName>style.visibility</p:attrName>
                                        </p:attrNameLst>
                                      </p:cBhvr>
                                      <p:to>
                                        <p:strVal val="visible"/>
                                      </p:to>
                                    </p:set>
                                    <p:animEffect transition="in" filter="fade">
                                      <p:cBhvr>
                                        <p:cTn id="154" dur="400"/>
                                        <p:tgtEl>
                                          <p:spTgt spid="59"/>
                                        </p:tgtEl>
                                      </p:cBhvr>
                                    </p:animEffect>
                                    <p:anim calcmode="lin" valueType="num">
                                      <p:cBhvr>
                                        <p:cTn id="155" dur="400" fill="hold"/>
                                        <p:tgtEl>
                                          <p:spTgt spid="59"/>
                                        </p:tgtEl>
                                        <p:attrNameLst>
                                          <p:attrName>ppt_x</p:attrName>
                                        </p:attrNameLst>
                                      </p:cBhvr>
                                      <p:tavLst>
                                        <p:tav tm="0">
                                          <p:val>
                                            <p:strVal val="#ppt_x"/>
                                          </p:val>
                                        </p:tav>
                                        <p:tav tm="100000">
                                          <p:val>
                                            <p:strVal val="#ppt_x"/>
                                          </p:val>
                                        </p:tav>
                                      </p:tavLst>
                                    </p:anim>
                                    <p:anim calcmode="lin" valueType="num">
                                      <p:cBhvr>
                                        <p:cTn id="156" dur="400" fill="hold"/>
                                        <p:tgtEl>
                                          <p:spTgt spid="59"/>
                                        </p:tgtEl>
                                        <p:attrNameLst>
                                          <p:attrName>ppt_y</p:attrName>
                                        </p:attrNameLst>
                                      </p:cBhvr>
                                      <p:tavLst>
                                        <p:tav tm="0">
                                          <p:val>
                                            <p:strVal val="#ppt_y+.1"/>
                                          </p:val>
                                        </p:tav>
                                        <p:tav tm="100000">
                                          <p:val>
                                            <p:strVal val="#ppt_y"/>
                                          </p:val>
                                        </p:tav>
                                      </p:tavLst>
                                    </p:anim>
                                  </p:childTnLst>
                                </p:cTn>
                              </p:par>
                            </p:childTnLst>
                          </p:cTn>
                        </p:par>
                        <p:par>
                          <p:cTn id="157" fill="hold">
                            <p:stCondLst>
                              <p:cond delay="12750"/>
                            </p:stCondLst>
                            <p:childTnLst>
                              <p:par>
                                <p:cTn id="158" presetID="42" presetClass="entr" presetSubtype="0" fill="hold" nodeType="afterEffect">
                                  <p:stCondLst>
                                    <p:cond delay="0"/>
                                  </p:stCondLst>
                                  <p:childTnLst>
                                    <p:set>
                                      <p:cBhvr>
                                        <p:cTn id="159" dur="1" fill="hold">
                                          <p:stCondLst>
                                            <p:cond delay="0"/>
                                          </p:stCondLst>
                                        </p:cTn>
                                        <p:tgtEl>
                                          <p:spTgt spid="62"/>
                                        </p:tgtEl>
                                        <p:attrNameLst>
                                          <p:attrName>style.visibility</p:attrName>
                                        </p:attrNameLst>
                                      </p:cBhvr>
                                      <p:to>
                                        <p:strVal val="visible"/>
                                      </p:to>
                                    </p:set>
                                    <p:animEffect transition="in" filter="fade">
                                      <p:cBhvr>
                                        <p:cTn id="160" dur="400"/>
                                        <p:tgtEl>
                                          <p:spTgt spid="62"/>
                                        </p:tgtEl>
                                      </p:cBhvr>
                                    </p:animEffect>
                                    <p:anim calcmode="lin" valueType="num">
                                      <p:cBhvr>
                                        <p:cTn id="161" dur="400" fill="hold"/>
                                        <p:tgtEl>
                                          <p:spTgt spid="62"/>
                                        </p:tgtEl>
                                        <p:attrNameLst>
                                          <p:attrName>ppt_x</p:attrName>
                                        </p:attrNameLst>
                                      </p:cBhvr>
                                      <p:tavLst>
                                        <p:tav tm="0">
                                          <p:val>
                                            <p:strVal val="#ppt_x"/>
                                          </p:val>
                                        </p:tav>
                                        <p:tav tm="100000">
                                          <p:val>
                                            <p:strVal val="#ppt_x"/>
                                          </p:val>
                                        </p:tav>
                                      </p:tavLst>
                                    </p:anim>
                                    <p:anim calcmode="lin" valueType="num">
                                      <p:cBhvr>
                                        <p:cTn id="162" dur="400" fill="hold"/>
                                        <p:tgtEl>
                                          <p:spTgt spid="62"/>
                                        </p:tgtEl>
                                        <p:attrNameLst>
                                          <p:attrName>ppt_y</p:attrName>
                                        </p:attrNameLst>
                                      </p:cBhvr>
                                      <p:tavLst>
                                        <p:tav tm="0">
                                          <p:val>
                                            <p:strVal val="#ppt_y+.1"/>
                                          </p:val>
                                        </p:tav>
                                        <p:tav tm="100000">
                                          <p:val>
                                            <p:strVal val="#ppt_y"/>
                                          </p:val>
                                        </p:tav>
                                      </p:tavLst>
                                    </p:anim>
                                  </p:childTnLst>
                                </p:cTn>
                              </p:par>
                            </p:childTnLst>
                          </p:cTn>
                        </p:par>
                        <p:par>
                          <p:cTn id="163" fill="hold">
                            <p:stCondLst>
                              <p:cond delay="13250"/>
                            </p:stCondLst>
                            <p:childTnLst>
                              <p:par>
                                <p:cTn id="164" presetID="42" presetClass="entr" presetSubtype="0" fill="hold" nodeType="afterEffect">
                                  <p:stCondLst>
                                    <p:cond delay="0"/>
                                  </p:stCondLst>
                                  <p:childTnLst>
                                    <p:set>
                                      <p:cBhvr>
                                        <p:cTn id="165" dur="1" fill="hold">
                                          <p:stCondLst>
                                            <p:cond delay="0"/>
                                          </p:stCondLst>
                                        </p:cTn>
                                        <p:tgtEl>
                                          <p:spTgt spid="65"/>
                                        </p:tgtEl>
                                        <p:attrNameLst>
                                          <p:attrName>style.visibility</p:attrName>
                                        </p:attrNameLst>
                                      </p:cBhvr>
                                      <p:to>
                                        <p:strVal val="visible"/>
                                      </p:to>
                                    </p:set>
                                    <p:animEffect transition="in" filter="fade">
                                      <p:cBhvr>
                                        <p:cTn id="166" dur="400"/>
                                        <p:tgtEl>
                                          <p:spTgt spid="65"/>
                                        </p:tgtEl>
                                      </p:cBhvr>
                                    </p:animEffect>
                                    <p:anim calcmode="lin" valueType="num">
                                      <p:cBhvr>
                                        <p:cTn id="167" dur="400" fill="hold"/>
                                        <p:tgtEl>
                                          <p:spTgt spid="65"/>
                                        </p:tgtEl>
                                        <p:attrNameLst>
                                          <p:attrName>ppt_x</p:attrName>
                                        </p:attrNameLst>
                                      </p:cBhvr>
                                      <p:tavLst>
                                        <p:tav tm="0">
                                          <p:val>
                                            <p:strVal val="#ppt_x"/>
                                          </p:val>
                                        </p:tav>
                                        <p:tav tm="100000">
                                          <p:val>
                                            <p:strVal val="#ppt_x"/>
                                          </p:val>
                                        </p:tav>
                                      </p:tavLst>
                                    </p:anim>
                                    <p:anim calcmode="lin" valueType="num">
                                      <p:cBhvr>
                                        <p:cTn id="168" dur="400" fill="hold"/>
                                        <p:tgtEl>
                                          <p:spTgt spid="65"/>
                                        </p:tgtEl>
                                        <p:attrNameLst>
                                          <p:attrName>ppt_y</p:attrName>
                                        </p:attrNameLst>
                                      </p:cBhvr>
                                      <p:tavLst>
                                        <p:tav tm="0">
                                          <p:val>
                                            <p:strVal val="#ppt_y+.1"/>
                                          </p:val>
                                        </p:tav>
                                        <p:tav tm="100000">
                                          <p:val>
                                            <p:strVal val="#ppt_y"/>
                                          </p:val>
                                        </p:tav>
                                      </p:tavLst>
                                    </p:anim>
                                  </p:childTnLst>
                                </p:cTn>
                              </p:par>
                            </p:childTnLst>
                          </p:cTn>
                        </p:par>
                        <p:par>
                          <p:cTn id="169" fill="hold">
                            <p:stCondLst>
                              <p:cond delay="13750"/>
                            </p:stCondLst>
                            <p:childTnLst>
                              <p:par>
                                <p:cTn id="170" presetID="42" presetClass="entr" presetSubtype="0" fill="hold" nodeType="afterEffect">
                                  <p:stCondLst>
                                    <p:cond delay="0"/>
                                  </p:stCondLst>
                                  <p:childTnLst>
                                    <p:set>
                                      <p:cBhvr>
                                        <p:cTn id="171" dur="1" fill="hold">
                                          <p:stCondLst>
                                            <p:cond delay="0"/>
                                          </p:stCondLst>
                                        </p:cTn>
                                        <p:tgtEl>
                                          <p:spTgt spid="68"/>
                                        </p:tgtEl>
                                        <p:attrNameLst>
                                          <p:attrName>style.visibility</p:attrName>
                                        </p:attrNameLst>
                                      </p:cBhvr>
                                      <p:to>
                                        <p:strVal val="visible"/>
                                      </p:to>
                                    </p:set>
                                    <p:animEffect transition="in" filter="fade">
                                      <p:cBhvr>
                                        <p:cTn id="172" dur="400"/>
                                        <p:tgtEl>
                                          <p:spTgt spid="68"/>
                                        </p:tgtEl>
                                      </p:cBhvr>
                                    </p:animEffect>
                                    <p:anim calcmode="lin" valueType="num">
                                      <p:cBhvr>
                                        <p:cTn id="173" dur="400" fill="hold"/>
                                        <p:tgtEl>
                                          <p:spTgt spid="68"/>
                                        </p:tgtEl>
                                        <p:attrNameLst>
                                          <p:attrName>ppt_x</p:attrName>
                                        </p:attrNameLst>
                                      </p:cBhvr>
                                      <p:tavLst>
                                        <p:tav tm="0">
                                          <p:val>
                                            <p:strVal val="#ppt_x"/>
                                          </p:val>
                                        </p:tav>
                                        <p:tav tm="100000">
                                          <p:val>
                                            <p:strVal val="#ppt_x"/>
                                          </p:val>
                                        </p:tav>
                                      </p:tavLst>
                                    </p:anim>
                                    <p:anim calcmode="lin" valueType="num">
                                      <p:cBhvr>
                                        <p:cTn id="174" dur="4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89" grpId="0" animBg="1"/>
      <p:bldP spid="99" grpId="0" animBg="1"/>
      <p:bldP spid="100" grpId="0"/>
      <p:bldP spid="10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 name="Shape 709"/>
          <p:cNvSpPr/>
          <p:nvPr/>
        </p:nvSpPr>
        <p:spPr>
          <a:xfrm>
            <a:off x="75415" y="2823172"/>
            <a:ext cx="11081358" cy="3672344"/>
          </a:xfrm>
          <a:prstGeom prst="rect">
            <a:avLst/>
          </a:prstGeom>
          <a:ln w="12700">
            <a:miter lim="400000"/>
          </a:ln>
        </p:spPr>
        <p:txBody>
          <a:bodyPr wrap="none" lIns="47525" tIns="47526" rIns="47525" bIns="47526">
            <a:spAutoFit/>
          </a:bodyPr>
          <a:lstStyle/>
          <a:p>
            <a:pPr>
              <a:lnSpc>
                <a:spcPct val="70000"/>
              </a:lnSpc>
              <a:defRPr sz="16600" b="1">
                <a:solidFill>
                  <a:srgbClr val="E5D4C2">
                    <a:alpha val="5000"/>
                  </a:srgbClr>
                </a:solidFill>
                <a:latin typeface="+mn-lt"/>
                <a:ea typeface="+mn-ea"/>
                <a:cs typeface="+mn-cs"/>
                <a:sym typeface="Helvetica"/>
              </a:defRPr>
            </a:pPr>
            <a:r>
              <a:rPr dirty="0">
                <a:latin typeface="微软雅黑" panose="020B0503020204020204" pitchFamily="34" charset="-122"/>
              </a:rPr>
              <a:t>START</a:t>
            </a:r>
            <a:endParaRPr dirty="0">
              <a:latin typeface="微软雅黑" panose="020B0503020204020204" pitchFamily="34" charset="-122"/>
            </a:endParaRPr>
          </a:p>
          <a:p>
            <a:pPr>
              <a:lnSpc>
                <a:spcPct val="70000"/>
              </a:lnSpc>
              <a:defRPr sz="16600" b="1">
                <a:solidFill>
                  <a:srgbClr val="E5D4C2">
                    <a:alpha val="5000"/>
                  </a:srgbClr>
                </a:solidFill>
                <a:latin typeface="+mn-lt"/>
                <a:ea typeface="+mn-ea"/>
                <a:cs typeface="+mn-cs"/>
                <a:sym typeface="Helvetica"/>
              </a:defRPr>
            </a:pPr>
            <a:r>
              <a:rPr dirty="0">
                <a:latin typeface="微软雅黑" panose="020B0503020204020204" pitchFamily="34" charset="-122"/>
              </a:rPr>
              <a:t>TIME LINE</a:t>
            </a:r>
            <a:endParaRPr dirty="0">
              <a:latin typeface="微软雅黑" panose="020B0503020204020204" pitchFamily="34" charset="-122"/>
            </a:endParaRPr>
          </a:p>
        </p:txBody>
      </p:sp>
      <p:sp>
        <p:nvSpPr>
          <p:cNvPr id="713" name="Shape 713"/>
          <p:cNvSpPr/>
          <p:nvPr/>
        </p:nvSpPr>
        <p:spPr>
          <a:xfrm>
            <a:off x="2250215" y="4224147"/>
            <a:ext cx="10711408" cy="9755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84" y="0"/>
                </a:lnTo>
                <a:lnTo>
                  <a:pt x="21600" y="0"/>
                </a:lnTo>
                <a:lnTo>
                  <a:pt x="21116" y="21600"/>
                </a:lnTo>
                <a:close/>
              </a:path>
            </a:pathLst>
          </a:custGeom>
          <a:solidFill>
            <a:srgbClr val="2B2D3A"/>
          </a:solidFill>
          <a:ln w="12700">
            <a:solidFill>
              <a:srgbClr val="E5D4C2">
                <a:alpha val="30000"/>
              </a:srgbClr>
            </a:solidFill>
            <a:miter/>
          </a:ln>
          <a:effectLst>
            <a:outerShdw blurRad="203200" rotWithShape="0">
              <a:srgbClr val="000000">
                <a:alpha val="31000"/>
              </a:srgbClr>
            </a:outerShdw>
          </a:effectLst>
        </p:spPr>
        <p:txBody>
          <a:bodyPr lIns="47525" tIns="47526" rIns="47525" bIns="47526" anchor="ctr"/>
          <a:lstStyle/>
          <a:p>
            <a:pPr>
              <a:defRPr sz="2000" b="1">
                <a:solidFill>
                  <a:srgbClr val="2B2D3A"/>
                </a:solidFill>
                <a:latin typeface="+mn-lt"/>
                <a:ea typeface="+mn-ea"/>
                <a:cs typeface="+mn-cs"/>
                <a:sym typeface="Helvetica"/>
              </a:defRPr>
            </a:pPr>
            <a:endParaRPr dirty="0">
              <a:latin typeface="微软雅黑" panose="020B0503020204020204" pitchFamily="34" charset="-122"/>
            </a:endParaRPr>
          </a:p>
        </p:txBody>
      </p:sp>
      <p:sp>
        <p:nvSpPr>
          <p:cNvPr id="710" name="Shape 710"/>
          <p:cNvSpPr/>
          <p:nvPr/>
        </p:nvSpPr>
        <p:spPr>
          <a:xfrm>
            <a:off x="396132" y="4224147"/>
            <a:ext cx="2061907" cy="9755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736" y="0"/>
                </a:lnTo>
                <a:lnTo>
                  <a:pt x="21600" y="0"/>
                </a:lnTo>
                <a:lnTo>
                  <a:pt x="18864" y="21600"/>
                </a:lnTo>
                <a:close/>
              </a:path>
            </a:pathLst>
          </a:custGeom>
          <a:solidFill>
            <a:schemeClr val="accent1"/>
          </a:solidFill>
          <a:ln w="12700" cap="flat">
            <a:noFill/>
            <a:miter lim="400000"/>
          </a:ln>
          <a:effectLst>
            <a:outerShdw blurRad="203200" rotWithShape="0">
              <a:srgbClr val="000000">
                <a:alpha val="31000"/>
              </a:srgbClr>
            </a:outerShdw>
          </a:effectLst>
        </p:spPr>
        <p:txBody>
          <a:bodyPr wrap="square" lIns="45719" tIns="45719" rIns="45719" bIns="45719" numCol="1" anchor="ctr">
            <a:noAutofit/>
          </a:bodyPr>
          <a:lstStyle/>
          <a:p>
            <a:pPr>
              <a:defRPr sz="2000" b="1">
                <a:solidFill>
                  <a:srgbClr val="2B2D3A"/>
                </a:solidFill>
                <a:latin typeface="+mn-lt"/>
                <a:ea typeface="+mn-ea"/>
                <a:cs typeface="+mn-cs"/>
                <a:sym typeface="Helvetica"/>
              </a:defRPr>
            </a:pPr>
            <a:endParaRPr dirty="0">
              <a:latin typeface="微软雅黑" panose="020B0503020204020204" pitchFamily="34" charset="-122"/>
            </a:endParaRPr>
          </a:p>
        </p:txBody>
      </p:sp>
      <p:sp>
        <p:nvSpPr>
          <p:cNvPr id="711" name="Shape 711"/>
          <p:cNvSpPr/>
          <p:nvPr/>
        </p:nvSpPr>
        <p:spPr>
          <a:xfrm>
            <a:off x="464383" y="4276371"/>
            <a:ext cx="1838960" cy="920750"/>
          </a:xfrm>
          <a:prstGeom prst="rect">
            <a:avLst/>
          </a:prstGeom>
          <a:noFill/>
          <a:ln w="12700" cap="flat">
            <a:noFill/>
            <a:miter lim="400000"/>
          </a:ln>
          <a:effectLst/>
        </p:spPr>
        <p:txBody>
          <a:bodyPr wrap="none" lIns="45719" tIns="45719" rIns="45719" bIns="45719" numCol="1" anchor="t">
            <a:spAutoFit/>
          </a:bodyPr>
          <a:lstStyle>
            <a:lvl1pPr>
              <a:defRPr sz="5400" b="1">
                <a:solidFill>
                  <a:srgbClr val="2B2D3A"/>
                </a:solidFill>
                <a:latin typeface="+mn-lt"/>
                <a:ea typeface="+mn-ea"/>
                <a:cs typeface="+mn-cs"/>
                <a:sym typeface="Helvetica"/>
              </a:defRPr>
            </a:lvl1pPr>
          </a:lstStyle>
          <a:p>
            <a:r>
              <a:rPr lang="en-US" dirty="0">
                <a:solidFill>
                  <a:schemeClr val="accent2"/>
                </a:solidFill>
                <a:latin typeface="微软雅黑" panose="020B0503020204020204" pitchFamily="34" charset="-122"/>
              </a:rPr>
              <a:t>202</a:t>
            </a:r>
            <a:r>
              <a:rPr lang="en-US" altLang="zh-CN" dirty="0">
                <a:solidFill>
                  <a:schemeClr val="accent2"/>
                </a:solidFill>
                <a:latin typeface="微软雅黑" panose="020B0503020204020204" pitchFamily="34" charset="-122"/>
              </a:rPr>
              <a:t>X</a:t>
            </a:r>
            <a:endParaRPr dirty="0">
              <a:solidFill>
                <a:schemeClr val="accent2"/>
              </a:solidFill>
              <a:latin typeface="微软雅黑" panose="020B0503020204020204" pitchFamily="34" charset="-122"/>
            </a:endParaRPr>
          </a:p>
        </p:txBody>
      </p:sp>
      <p:sp>
        <p:nvSpPr>
          <p:cNvPr id="714" name="Shape 714"/>
          <p:cNvSpPr/>
          <p:nvPr/>
        </p:nvSpPr>
        <p:spPr>
          <a:xfrm>
            <a:off x="2892966" y="2463376"/>
            <a:ext cx="2611822" cy="1249186"/>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latin typeface="+mn-lt"/>
                <a:ea typeface="+mn-ea"/>
                <a:cs typeface="+mn-cs"/>
                <a:sym typeface="Helvetica"/>
              </a:defRPr>
            </a:lvl1pPr>
          </a:lstStyle>
          <a:p>
            <a:r>
              <a:rPr lang="zh-CN" altLang="en-US" sz="1600" dirty="0"/>
              <a:t>资深人士联合风险投资共同成立，一直从事网络营销软件和网络推广工具研究和开发。</a:t>
            </a:r>
            <a:endParaRPr sz="1600" dirty="0">
              <a:latin typeface="微软雅黑" panose="020B0503020204020204" pitchFamily="34" charset="-122"/>
            </a:endParaRPr>
          </a:p>
        </p:txBody>
      </p:sp>
      <p:sp>
        <p:nvSpPr>
          <p:cNvPr id="715" name="Shape 715"/>
          <p:cNvSpPr/>
          <p:nvPr/>
        </p:nvSpPr>
        <p:spPr>
          <a:xfrm>
            <a:off x="2892966" y="1784925"/>
            <a:ext cx="2611822" cy="369330"/>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latin typeface="+mn-lt"/>
                <a:ea typeface="+mn-ea"/>
                <a:cs typeface="+mn-cs"/>
                <a:sym typeface="Helvetica"/>
              </a:defRPr>
            </a:lvl1pPr>
          </a:lstStyle>
          <a:p>
            <a:r>
              <a:rPr lang="zh-CN" altLang="en-US" dirty="0">
                <a:latin typeface="微软雅黑" panose="020B0503020204020204" pitchFamily="34" charset="-122"/>
              </a:rPr>
              <a:t>公司成立</a:t>
            </a:r>
            <a:endParaRPr dirty="0">
              <a:latin typeface="微软雅黑" panose="020B0503020204020204" pitchFamily="34" charset="-122"/>
            </a:endParaRPr>
          </a:p>
        </p:txBody>
      </p:sp>
      <p:sp>
        <p:nvSpPr>
          <p:cNvPr id="716" name="Shape 716"/>
          <p:cNvSpPr/>
          <p:nvPr/>
        </p:nvSpPr>
        <p:spPr>
          <a:xfrm>
            <a:off x="2993462" y="2261540"/>
            <a:ext cx="633659"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718" name="Shape 718"/>
          <p:cNvSpPr/>
          <p:nvPr/>
        </p:nvSpPr>
        <p:spPr>
          <a:xfrm>
            <a:off x="5839479" y="2463376"/>
            <a:ext cx="2611823" cy="1249186"/>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latin typeface="+mn-lt"/>
                <a:ea typeface="+mn-ea"/>
                <a:cs typeface="+mn-cs"/>
                <a:sym typeface="Helvetica"/>
              </a:defRPr>
            </a:lvl1pPr>
          </a:lstStyle>
          <a:p>
            <a:r>
              <a:rPr lang="zh-CN" altLang="en-US" sz="1600" dirty="0"/>
              <a:t>资深人士联合风险投资共同成立，一直从事网络营销软件和网络推广工具研究和开发。</a:t>
            </a:r>
            <a:endParaRPr sz="1600" dirty="0">
              <a:latin typeface="微软雅黑" panose="020B0503020204020204" pitchFamily="34" charset="-122"/>
            </a:endParaRPr>
          </a:p>
        </p:txBody>
      </p:sp>
      <p:sp>
        <p:nvSpPr>
          <p:cNvPr id="719" name="Shape 719"/>
          <p:cNvSpPr/>
          <p:nvPr/>
        </p:nvSpPr>
        <p:spPr>
          <a:xfrm>
            <a:off x="5839479" y="1784925"/>
            <a:ext cx="2611823" cy="369330"/>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latin typeface="+mn-lt"/>
                <a:ea typeface="+mn-ea"/>
                <a:cs typeface="+mn-cs"/>
                <a:sym typeface="Helvetica"/>
              </a:defRPr>
            </a:lvl1pPr>
          </a:lstStyle>
          <a:p>
            <a:r>
              <a:rPr lang="zh-CN" altLang="en-US" dirty="0">
                <a:latin typeface="微软雅黑" panose="020B0503020204020204" pitchFamily="34" charset="-122"/>
              </a:rPr>
              <a:t>产品上线</a:t>
            </a:r>
            <a:endParaRPr dirty="0">
              <a:latin typeface="微软雅黑" panose="020B0503020204020204" pitchFamily="34" charset="-122"/>
            </a:endParaRPr>
          </a:p>
        </p:txBody>
      </p:sp>
      <p:sp>
        <p:nvSpPr>
          <p:cNvPr id="720" name="Shape 720"/>
          <p:cNvSpPr/>
          <p:nvPr/>
        </p:nvSpPr>
        <p:spPr>
          <a:xfrm>
            <a:off x="5939975" y="2261540"/>
            <a:ext cx="633660"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722" name="Shape 722"/>
          <p:cNvSpPr/>
          <p:nvPr/>
        </p:nvSpPr>
        <p:spPr>
          <a:xfrm>
            <a:off x="8765592" y="2463376"/>
            <a:ext cx="2611822" cy="1249186"/>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latin typeface="+mn-lt"/>
                <a:ea typeface="+mn-ea"/>
                <a:cs typeface="+mn-cs"/>
                <a:sym typeface="Helvetica"/>
              </a:defRPr>
            </a:lvl1pPr>
          </a:lstStyle>
          <a:p>
            <a:r>
              <a:rPr lang="zh-CN" altLang="en-US" sz="1600" dirty="0"/>
              <a:t>资深人士联合风险投资共同成立，一直从事网络营销软件和网络推广工具研究和开发。</a:t>
            </a:r>
            <a:endParaRPr sz="1600" dirty="0">
              <a:latin typeface="微软雅黑" panose="020B0503020204020204" pitchFamily="34" charset="-122"/>
            </a:endParaRPr>
          </a:p>
        </p:txBody>
      </p:sp>
      <p:sp>
        <p:nvSpPr>
          <p:cNvPr id="723" name="Shape 723"/>
          <p:cNvSpPr/>
          <p:nvPr/>
        </p:nvSpPr>
        <p:spPr>
          <a:xfrm>
            <a:off x="8765592" y="1784925"/>
            <a:ext cx="2611822" cy="369330"/>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latin typeface="+mn-lt"/>
                <a:ea typeface="+mn-ea"/>
                <a:cs typeface="+mn-cs"/>
                <a:sym typeface="Helvetica"/>
              </a:defRPr>
            </a:lvl1pPr>
          </a:lstStyle>
          <a:p>
            <a:r>
              <a:rPr lang="zh-CN" altLang="en-US" dirty="0">
                <a:latin typeface="微软雅黑" panose="020B0503020204020204" pitchFamily="34" charset="-122"/>
              </a:rPr>
              <a:t>第一轮融资</a:t>
            </a:r>
            <a:endParaRPr dirty="0">
              <a:latin typeface="微软雅黑" panose="020B0503020204020204" pitchFamily="34" charset="-122"/>
            </a:endParaRPr>
          </a:p>
        </p:txBody>
      </p:sp>
      <p:sp>
        <p:nvSpPr>
          <p:cNvPr id="724" name="Shape 724"/>
          <p:cNvSpPr/>
          <p:nvPr/>
        </p:nvSpPr>
        <p:spPr>
          <a:xfrm>
            <a:off x="8866088" y="2261540"/>
            <a:ext cx="633659"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726" name="Shape 726"/>
          <p:cNvSpPr/>
          <p:nvPr/>
        </p:nvSpPr>
        <p:spPr>
          <a:xfrm>
            <a:off x="2984659" y="4571998"/>
            <a:ext cx="9718181" cy="1"/>
          </a:xfrm>
          <a:prstGeom prst="line">
            <a:avLst/>
          </a:prstGeom>
          <a:noFill/>
          <a:ln w="6350" cap="flat">
            <a:solidFill>
              <a:srgbClr val="E5D4C2">
                <a:alpha val="5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727" name="Shape 727"/>
          <p:cNvSpPr/>
          <p:nvPr/>
        </p:nvSpPr>
        <p:spPr>
          <a:xfrm>
            <a:off x="2892967" y="4640980"/>
            <a:ext cx="994822" cy="461663"/>
          </a:xfrm>
          <a:prstGeom prst="rect">
            <a:avLst/>
          </a:prstGeom>
          <a:noFill/>
          <a:ln w="12700" cap="flat">
            <a:noFill/>
            <a:miter lim="400000"/>
          </a:ln>
          <a:effectLst/>
        </p:spPr>
        <p:txBody>
          <a:bodyPr wrap="none" lIns="45719" tIns="45719" rIns="45719" bIns="45719" numCol="1" anchor="t">
            <a:spAutoFit/>
          </a:bodyPr>
          <a:lstStyle>
            <a:lvl1pPr>
              <a:defRPr sz="2400" b="1">
                <a:latin typeface="+mn-lt"/>
                <a:ea typeface="+mn-ea"/>
                <a:cs typeface="+mn-cs"/>
                <a:sym typeface="Helvetica"/>
              </a:defRPr>
            </a:lvl1pPr>
          </a:lstStyle>
          <a:p>
            <a:r>
              <a:rPr dirty="0">
                <a:latin typeface="微软雅黑" panose="020B0503020204020204" pitchFamily="34" charset="-122"/>
              </a:rPr>
              <a:t>15/08</a:t>
            </a:r>
            <a:endParaRPr dirty="0">
              <a:latin typeface="微软雅黑" panose="020B0503020204020204" pitchFamily="34" charset="-122"/>
            </a:endParaRPr>
          </a:p>
        </p:txBody>
      </p:sp>
      <p:sp>
        <p:nvSpPr>
          <p:cNvPr id="728" name="Shape 728"/>
          <p:cNvSpPr/>
          <p:nvPr/>
        </p:nvSpPr>
        <p:spPr>
          <a:xfrm>
            <a:off x="5839479" y="4640980"/>
            <a:ext cx="994822" cy="461663"/>
          </a:xfrm>
          <a:prstGeom prst="rect">
            <a:avLst/>
          </a:prstGeom>
          <a:noFill/>
          <a:ln w="12700" cap="flat">
            <a:noFill/>
            <a:miter lim="400000"/>
          </a:ln>
          <a:effectLst/>
        </p:spPr>
        <p:txBody>
          <a:bodyPr wrap="none" lIns="45719" tIns="45719" rIns="45719" bIns="45719" numCol="1" anchor="t">
            <a:spAutoFit/>
          </a:bodyPr>
          <a:lstStyle>
            <a:lvl1pPr>
              <a:defRPr sz="2400" b="1">
                <a:latin typeface="+mn-lt"/>
                <a:ea typeface="+mn-ea"/>
                <a:cs typeface="+mn-cs"/>
                <a:sym typeface="Helvetica"/>
              </a:defRPr>
            </a:lvl1pPr>
          </a:lstStyle>
          <a:p>
            <a:r>
              <a:rPr dirty="0">
                <a:latin typeface="微软雅黑" panose="020B0503020204020204" pitchFamily="34" charset="-122"/>
              </a:rPr>
              <a:t>15/08</a:t>
            </a:r>
            <a:endParaRPr dirty="0">
              <a:latin typeface="微软雅黑" panose="020B0503020204020204" pitchFamily="34" charset="-122"/>
            </a:endParaRPr>
          </a:p>
        </p:txBody>
      </p:sp>
      <p:sp>
        <p:nvSpPr>
          <p:cNvPr id="729" name="Shape 729"/>
          <p:cNvSpPr/>
          <p:nvPr/>
        </p:nvSpPr>
        <p:spPr>
          <a:xfrm>
            <a:off x="8775166" y="4640980"/>
            <a:ext cx="994822" cy="461663"/>
          </a:xfrm>
          <a:prstGeom prst="rect">
            <a:avLst/>
          </a:prstGeom>
          <a:noFill/>
          <a:ln w="12700" cap="flat">
            <a:noFill/>
            <a:miter lim="400000"/>
          </a:ln>
          <a:effectLst/>
        </p:spPr>
        <p:txBody>
          <a:bodyPr wrap="none" lIns="45719" tIns="45719" rIns="45719" bIns="45719" numCol="1" anchor="t">
            <a:spAutoFit/>
          </a:bodyPr>
          <a:lstStyle>
            <a:lvl1pPr>
              <a:defRPr sz="2400" b="1">
                <a:latin typeface="+mn-lt"/>
                <a:ea typeface="+mn-ea"/>
                <a:cs typeface="+mn-cs"/>
                <a:sym typeface="Helvetica"/>
              </a:defRPr>
            </a:lvl1pPr>
          </a:lstStyle>
          <a:p>
            <a:r>
              <a:rPr dirty="0">
                <a:latin typeface="微软雅黑" panose="020B0503020204020204" pitchFamily="34" charset="-122"/>
              </a:rPr>
              <a:t>15/08</a:t>
            </a:r>
            <a:endParaRPr dirty="0">
              <a:latin typeface="微软雅黑" panose="020B0503020204020204" pitchFamily="34" charset="-122"/>
            </a:endParaRPr>
          </a:p>
        </p:txBody>
      </p:sp>
      <p:sp>
        <p:nvSpPr>
          <p:cNvPr id="730" name="Shape 730"/>
          <p:cNvSpPr/>
          <p:nvPr/>
        </p:nvSpPr>
        <p:spPr>
          <a:xfrm>
            <a:off x="2967814" y="4498462"/>
            <a:ext cx="134957" cy="137099"/>
          </a:xfrm>
          <a:prstGeom prst="ellipse">
            <a:avLst/>
          </a:prstGeom>
          <a:solidFill>
            <a:srgbClr val="E5D4C2"/>
          </a:solidFill>
          <a:ln w="12700" cap="flat">
            <a:noFill/>
            <a:miter lim="400000"/>
          </a:ln>
          <a:effectLst/>
        </p:spPr>
        <p:txBody>
          <a:bodyPr wrap="square" lIns="45719" tIns="45719" rIns="45719" bIns="45719" numCol="1" anchor="ctr">
            <a:noAutofit/>
          </a:bodyPr>
          <a:lstStyle/>
          <a:p>
            <a:pPr algn="ctr">
              <a:defRPr>
                <a:solidFill>
                  <a:srgbClr val="2B2D3A"/>
                </a:solidFill>
              </a:defRPr>
            </a:pPr>
            <a:endParaRPr dirty="0">
              <a:latin typeface="微软雅黑" panose="020B0503020204020204" pitchFamily="34" charset="-122"/>
            </a:endParaRPr>
          </a:p>
        </p:txBody>
      </p:sp>
      <p:sp>
        <p:nvSpPr>
          <p:cNvPr id="731" name="Shape 731"/>
          <p:cNvSpPr/>
          <p:nvPr/>
        </p:nvSpPr>
        <p:spPr>
          <a:xfrm>
            <a:off x="5939977" y="4498462"/>
            <a:ext cx="134957" cy="137099"/>
          </a:xfrm>
          <a:prstGeom prst="ellipse">
            <a:avLst/>
          </a:prstGeom>
          <a:solidFill>
            <a:srgbClr val="E5D4C2"/>
          </a:solidFill>
          <a:ln w="12700" cap="flat">
            <a:noFill/>
            <a:miter lim="400000"/>
          </a:ln>
          <a:effectLst/>
        </p:spPr>
        <p:txBody>
          <a:bodyPr wrap="square" lIns="45719" tIns="45719" rIns="45719" bIns="45719" numCol="1" anchor="ctr">
            <a:noAutofit/>
          </a:bodyPr>
          <a:lstStyle/>
          <a:p>
            <a:pPr algn="ctr">
              <a:defRPr>
                <a:solidFill>
                  <a:srgbClr val="2B2D3A"/>
                </a:solidFill>
              </a:defRPr>
            </a:pPr>
            <a:endParaRPr dirty="0">
              <a:latin typeface="微软雅黑" panose="020B0503020204020204" pitchFamily="34" charset="-122"/>
            </a:endParaRPr>
          </a:p>
        </p:txBody>
      </p:sp>
      <p:sp>
        <p:nvSpPr>
          <p:cNvPr id="732" name="Shape 732"/>
          <p:cNvSpPr/>
          <p:nvPr/>
        </p:nvSpPr>
        <p:spPr>
          <a:xfrm>
            <a:off x="8866089" y="4498462"/>
            <a:ext cx="134957" cy="137099"/>
          </a:xfrm>
          <a:prstGeom prst="ellipse">
            <a:avLst/>
          </a:prstGeom>
          <a:solidFill>
            <a:srgbClr val="E5D4C2"/>
          </a:solidFill>
          <a:ln w="12700" cap="flat">
            <a:noFill/>
            <a:miter lim="400000"/>
          </a:ln>
          <a:effectLst/>
        </p:spPr>
        <p:txBody>
          <a:bodyPr wrap="square" lIns="45719" tIns="45719" rIns="45719" bIns="45719" numCol="1" anchor="ctr">
            <a:noAutofit/>
          </a:bodyPr>
          <a:lstStyle/>
          <a:p>
            <a:pPr algn="ctr">
              <a:defRPr>
                <a:solidFill>
                  <a:srgbClr val="2B2D3A"/>
                </a:solidFill>
              </a:defRPr>
            </a:pPr>
            <a:endParaRPr dirty="0">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09"/>
                                        </p:tgtEl>
                                        <p:attrNameLst>
                                          <p:attrName>style.visibility</p:attrName>
                                        </p:attrNameLst>
                                      </p:cBhvr>
                                      <p:to>
                                        <p:strVal val="visible"/>
                                      </p:to>
                                    </p:set>
                                    <p:anim calcmode="lin" valueType="num">
                                      <p:cBhvr>
                                        <p:cTn id="7" dur="500" fill="hold"/>
                                        <p:tgtEl>
                                          <p:spTgt spid="709"/>
                                        </p:tgtEl>
                                        <p:attrNameLst>
                                          <p:attrName>ppt_w</p:attrName>
                                        </p:attrNameLst>
                                      </p:cBhvr>
                                      <p:tavLst>
                                        <p:tav tm="0">
                                          <p:val>
                                            <p:fltVal val="0"/>
                                          </p:val>
                                        </p:tav>
                                        <p:tav tm="100000">
                                          <p:val>
                                            <p:strVal val="#ppt_w"/>
                                          </p:val>
                                        </p:tav>
                                      </p:tavLst>
                                    </p:anim>
                                    <p:anim calcmode="lin" valueType="num">
                                      <p:cBhvr>
                                        <p:cTn id="8" dur="500" fill="hold"/>
                                        <p:tgtEl>
                                          <p:spTgt spid="709"/>
                                        </p:tgtEl>
                                        <p:attrNameLst>
                                          <p:attrName>ppt_h</p:attrName>
                                        </p:attrNameLst>
                                      </p:cBhvr>
                                      <p:tavLst>
                                        <p:tav tm="0">
                                          <p:val>
                                            <p:fltVal val="0"/>
                                          </p:val>
                                        </p:tav>
                                        <p:tav tm="100000">
                                          <p:val>
                                            <p:strVal val="#ppt_h"/>
                                          </p:val>
                                        </p:tav>
                                      </p:tavLst>
                                    </p:anim>
                                    <p:animEffect transition="in" filter="fade">
                                      <p:cBhvr>
                                        <p:cTn id="9" dur="500"/>
                                        <p:tgtEl>
                                          <p:spTgt spid="709"/>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710"/>
                                        </p:tgtEl>
                                        <p:attrNameLst>
                                          <p:attrName>style.visibility</p:attrName>
                                        </p:attrNameLst>
                                      </p:cBhvr>
                                      <p:to>
                                        <p:strVal val="visible"/>
                                      </p:to>
                                    </p:set>
                                    <p:anim calcmode="lin" valueType="num">
                                      <p:cBhvr additive="base">
                                        <p:cTn id="13" dur="500" fill="hold"/>
                                        <p:tgtEl>
                                          <p:spTgt spid="710"/>
                                        </p:tgtEl>
                                        <p:attrNameLst>
                                          <p:attrName>ppt_x</p:attrName>
                                        </p:attrNameLst>
                                      </p:cBhvr>
                                      <p:tavLst>
                                        <p:tav tm="0">
                                          <p:val>
                                            <p:strVal val="0-#ppt_w/2"/>
                                          </p:val>
                                        </p:tav>
                                        <p:tav tm="100000">
                                          <p:val>
                                            <p:strVal val="#ppt_x"/>
                                          </p:val>
                                        </p:tav>
                                      </p:tavLst>
                                    </p:anim>
                                    <p:anim calcmode="lin" valueType="num">
                                      <p:cBhvr additive="base">
                                        <p:cTn id="14" dur="500" fill="hold"/>
                                        <p:tgtEl>
                                          <p:spTgt spid="710"/>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711"/>
                                        </p:tgtEl>
                                        <p:attrNameLst>
                                          <p:attrName>style.visibility</p:attrName>
                                        </p:attrNameLst>
                                      </p:cBhvr>
                                      <p:to>
                                        <p:strVal val="visible"/>
                                      </p:to>
                                    </p:set>
                                    <p:animEffect transition="in" filter="randombar(horizontal)">
                                      <p:cBhvr>
                                        <p:cTn id="18" dur="500"/>
                                        <p:tgtEl>
                                          <p:spTgt spid="711"/>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13"/>
                                        </p:tgtEl>
                                        <p:attrNameLst>
                                          <p:attrName>style.visibility</p:attrName>
                                        </p:attrNameLst>
                                      </p:cBhvr>
                                      <p:to>
                                        <p:strVal val="visible"/>
                                      </p:to>
                                    </p:set>
                                    <p:anim calcmode="lin" valueType="num">
                                      <p:cBhvr additive="base">
                                        <p:cTn id="22" dur="500" fill="hold"/>
                                        <p:tgtEl>
                                          <p:spTgt spid="713"/>
                                        </p:tgtEl>
                                        <p:attrNameLst>
                                          <p:attrName>ppt_x</p:attrName>
                                        </p:attrNameLst>
                                      </p:cBhvr>
                                      <p:tavLst>
                                        <p:tav tm="0">
                                          <p:val>
                                            <p:strVal val="0-#ppt_w/2"/>
                                          </p:val>
                                        </p:tav>
                                        <p:tav tm="100000">
                                          <p:val>
                                            <p:strVal val="#ppt_x"/>
                                          </p:val>
                                        </p:tav>
                                      </p:tavLst>
                                    </p:anim>
                                    <p:anim calcmode="lin" valueType="num">
                                      <p:cBhvr additive="base">
                                        <p:cTn id="23" dur="500" fill="hold"/>
                                        <p:tgtEl>
                                          <p:spTgt spid="71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26"/>
                                        </p:tgtEl>
                                        <p:attrNameLst>
                                          <p:attrName>style.visibility</p:attrName>
                                        </p:attrNameLst>
                                      </p:cBhvr>
                                      <p:to>
                                        <p:strVal val="visible"/>
                                      </p:to>
                                    </p:set>
                                    <p:animEffect transition="in" filter="wipe(left)">
                                      <p:cBhvr>
                                        <p:cTn id="27" dur="500"/>
                                        <p:tgtEl>
                                          <p:spTgt spid="726"/>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730"/>
                                        </p:tgtEl>
                                        <p:attrNameLst>
                                          <p:attrName>style.visibility</p:attrName>
                                        </p:attrNameLst>
                                      </p:cBhvr>
                                      <p:to>
                                        <p:strVal val="visible"/>
                                      </p:to>
                                    </p:set>
                                    <p:animEffect transition="in" filter="fade">
                                      <p:cBhvr>
                                        <p:cTn id="31" dur="500"/>
                                        <p:tgtEl>
                                          <p:spTgt spid="730"/>
                                        </p:tgtEl>
                                      </p:cBhvr>
                                    </p:animEffect>
                                  </p:childTnLst>
                                </p:cTn>
                              </p:par>
                            </p:childTnLst>
                          </p:cTn>
                        </p:par>
                        <p:par>
                          <p:cTn id="32" fill="hold">
                            <p:stCondLst>
                              <p:cond delay="3000"/>
                            </p:stCondLst>
                            <p:childTnLst>
                              <p:par>
                                <p:cTn id="33" presetID="14" presetClass="entr" presetSubtype="10" fill="hold" grpId="0" nodeType="afterEffect">
                                  <p:stCondLst>
                                    <p:cond delay="0"/>
                                  </p:stCondLst>
                                  <p:childTnLst>
                                    <p:set>
                                      <p:cBhvr>
                                        <p:cTn id="34" dur="1" fill="hold">
                                          <p:stCondLst>
                                            <p:cond delay="0"/>
                                          </p:stCondLst>
                                        </p:cTn>
                                        <p:tgtEl>
                                          <p:spTgt spid="727"/>
                                        </p:tgtEl>
                                        <p:attrNameLst>
                                          <p:attrName>style.visibility</p:attrName>
                                        </p:attrNameLst>
                                      </p:cBhvr>
                                      <p:to>
                                        <p:strVal val="visible"/>
                                      </p:to>
                                    </p:set>
                                    <p:animEffect transition="in" filter="randombar(horizontal)">
                                      <p:cBhvr>
                                        <p:cTn id="35" dur="500"/>
                                        <p:tgtEl>
                                          <p:spTgt spid="727"/>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715"/>
                                        </p:tgtEl>
                                        <p:attrNameLst>
                                          <p:attrName>style.visibility</p:attrName>
                                        </p:attrNameLst>
                                      </p:cBhvr>
                                      <p:to>
                                        <p:strVal val="visible"/>
                                      </p:to>
                                    </p:set>
                                    <p:animEffect transition="in" filter="fade">
                                      <p:cBhvr>
                                        <p:cTn id="38" dur="500"/>
                                        <p:tgtEl>
                                          <p:spTgt spid="715"/>
                                        </p:tgtEl>
                                      </p:cBhvr>
                                    </p:animEffect>
                                    <p:anim calcmode="lin" valueType="num">
                                      <p:cBhvr>
                                        <p:cTn id="39" dur="500" fill="hold"/>
                                        <p:tgtEl>
                                          <p:spTgt spid="715"/>
                                        </p:tgtEl>
                                        <p:attrNameLst>
                                          <p:attrName>ppt_x</p:attrName>
                                        </p:attrNameLst>
                                      </p:cBhvr>
                                      <p:tavLst>
                                        <p:tav tm="0">
                                          <p:val>
                                            <p:strVal val="#ppt_x"/>
                                          </p:val>
                                        </p:tav>
                                        <p:tav tm="100000">
                                          <p:val>
                                            <p:strVal val="#ppt_x"/>
                                          </p:val>
                                        </p:tav>
                                      </p:tavLst>
                                    </p:anim>
                                    <p:anim calcmode="lin" valueType="num">
                                      <p:cBhvr>
                                        <p:cTn id="40" dur="500" fill="hold"/>
                                        <p:tgtEl>
                                          <p:spTgt spid="715"/>
                                        </p:tgtEl>
                                        <p:attrNameLst>
                                          <p:attrName>ppt_y</p:attrName>
                                        </p:attrNameLst>
                                      </p:cBhvr>
                                      <p:tavLst>
                                        <p:tav tm="0">
                                          <p:val>
                                            <p:strVal val="#ppt_y+.1"/>
                                          </p:val>
                                        </p:tav>
                                        <p:tav tm="100000">
                                          <p:val>
                                            <p:strVal val="#ppt_y"/>
                                          </p:val>
                                        </p:tav>
                                      </p:tavLst>
                                    </p:anim>
                                  </p:childTnLst>
                                </p:cTn>
                              </p:par>
                              <p:par>
                                <p:cTn id="41" presetID="22" presetClass="entr" presetSubtype="8" fill="hold" grpId="0" nodeType="withEffect">
                                  <p:stCondLst>
                                    <p:cond delay="200"/>
                                  </p:stCondLst>
                                  <p:childTnLst>
                                    <p:set>
                                      <p:cBhvr>
                                        <p:cTn id="42" dur="1" fill="hold">
                                          <p:stCondLst>
                                            <p:cond delay="0"/>
                                          </p:stCondLst>
                                        </p:cTn>
                                        <p:tgtEl>
                                          <p:spTgt spid="716"/>
                                        </p:tgtEl>
                                        <p:attrNameLst>
                                          <p:attrName>style.visibility</p:attrName>
                                        </p:attrNameLst>
                                      </p:cBhvr>
                                      <p:to>
                                        <p:strVal val="visible"/>
                                      </p:to>
                                    </p:set>
                                    <p:animEffect transition="in" filter="wipe(left)">
                                      <p:cBhvr>
                                        <p:cTn id="43" dur="500"/>
                                        <p:tgtEl>
                                          <p:spTgt spid="716"/>
                                        </p:tgtEl>
                                      </p:cBhvr>
                                    </p:animEffect>
                                  </p:childTnLst>
                                </p:cTn>
                              </p:par>
                              <p:par>
                                <p:cTn id="44" presetID="14" presetClass="entr" presetSubtype="10" fill="hold" grpId="0" nodeType="withEffect">
                                  <p:stCondLst>
                                    <p:cond delay="500"/>
                                  </p:stCondLst>
                                  <p:childTnLst>
                                    <p:set>
                                      <p:cBhvr>
                                        <p:cTn id="45" dur="1" fill="hold">
                                          <p:stCondLst>
                                            <p:cond delay="0"/>
                                          </p:stCondLst>
                                        </p:cTn>
                                        <p:tgtEl>
                                          <p:spTgt spid="714"/>
                                        </p:tgtEl>
                                        <p:attrNameLst>
                                          <p:attrName>style.visibility</p:attrName>
                                        </p:attrNameLst>
                                      </p:cBhvr>
                                      <p:to>
                                        <p:strVal val="visible"/>
                                      </p:to>
                                    </p:set>
                                    <p:animEffect transition="in" filter="randombar(horizontal)">
                                      <p:cBhvr>
                                        <p:cTn id="46" dur="500"/>
                                        <p:tgtEl>
                                          <p:spTgt spid="714"/>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731"/>
                                        </p:tgtEl>
                                        <p:attrNameLst>
                                          <p:attrName>style.visibility</p:attrName>
                                        </p:attrNameLst>
                                      </p:cBhvr>
                                      <p:to>
                                        <p:strVal val="visible"/>
                                      </p:to>
                                    </p:set>
                                    <p:animEffect transition="in" filter="fade">
                                      <p:cBhvr>
                                        <p:cTn id="50" dur="500"/>
                                        <p:tgtEl>
                                          <p:spTgt spid="731"/>
                                        </p:tgtEl>
                                      </p:cBhvr>
                                    </p:animEffect>
                                  </p:childTnLst>
                                </p:cTn>
                              </p:par>
                            </p:childTnLst>
                          </p:cTn>
                        </p:par>
                        <p:par>
                          <p:cTn id="51" fill="hold">
                            <p:stCondLst>
                              <p:cond delay="4000"/>
                            </p:stCondLst>
                            <p:childTnLst>
                              <p:par>
                                <p:cTn id="52" presetID="14" presetClass="entr" presetSubtype="10" fill="hold" grpId="0" nodeType="afterEffect">
                                  <p:stCondLst>
                                    <p:cond delay="0"/>
                                  </p:stCondLst>
                                  <p:childTnLst>
                                    <p:set>
                                      <p:cBhvr>
                                        <p:cTn id="53" dur="1" fill="hold">
                                          <p:stCondLst>
                                            <p:cond delay="0"/>
                                          </p:stCondLst>
                                        </p:cTn>
                                        <p:tgtEl>
                                          <p:spTgt spid="728"/>
                                        </p:tgtEl>
                                        <p:attrNameLst>
                                          <p:attrName>style.visibility</p:attrName>
                                        </p:attrNameLst>
                                      </p:cBhvr>
                                      <p:to>
                                        <p:strVal val="visible"/>
                                      </p:to>
                                    </p:set>
                                    <p:animEffect transition="in" filter="randombar(horizontal)">
                                      <p:cBhvr>
                                        <p:cTn id="54" dur="500"/>
                                        <p:tgtEl>
                                          <p:spTgt spid="728"/>
                                        </p:tgtEl>
                                      </p:cBhvr>
                                    </p:animEffect>
                                  </p:childTnLst>
                                </p:cTn>
                              </p:par>
                              <p:par>
                                <p:cTn id="55" presetID="42" presetClass="entr" presetSubtype="0" fill="hold" grpId="0" nodeType="withEffect">
                                  <p:stCondLst>
                                    <p:cond delay="200"/>
                                  </p:stCondLst>
                                  <p:childTnLst>
                                    <p:set>
                                      <p:cBhvr>
                                        <p:cTn id="56" dur="1" fill="hold">
                                          <p:stCondLst>
                                            <p:cond delay="0"/>
                                          </p:stCondLst>
                                        </p:cTn>
                                        <p:tgtEl>
                                          <p:spTgt spid="719"/>
                                        </p:tgtEl>
                                        <p:attrNameLst>
                                          <p:attrName>style.visibility</p:attrName>
                                        </p:attrNameLst>
                                      </p:cBhvr>
                                      <p:to>
                                        <p:strVal val="visible"/>
                                      </p:to>
                                    </p:set>
                                    <p:animEffect transition="in" filter="fade">
                                      <p:cBhvr>
                                        <p:cTn id="57" dur="500"/>
                                        <p:tgtEl>
                                          <p:spTgt spid="719"/>
                                        </p:tgtEl>
                                      </p:cBhvr>
                                    </p:animEffect>
                                    <p:anim calcmode="lin" valueType="num">
                                      <p:cBhvr>
                                        <p:cTn id="58" dur="500" fill="hold"/>
                                        <p:tgtEl>
                                          <p:spTgt spid="719"/>
                                        </p:tgtEl>
                                        <p:attrNameLst>
                                          <p:attrName>ppt_x</p:attrName>
                                        </p:attrNameLst>
                                      </p:cBhvr>
                                      <p:tavLst>
                                        <p:tav tm="0">
                                          <p:val>
                                            <p:strVal val="#ppt_x"/>
                                          </p:val>
                                        </p:tav>
                                        <p:tav tm="100000">
                                          <p:val>
                                            <p:strVal val="#ppt_x"/>
                                          </p:val>
                                        </p:tav>
                                      </p:tavLst>
                                    </p:anim>
                                    <p:anim calcmode="lin" valueType="num">
                                      <p:cBhvr>
                                        <p:cTn id="59" dur="500" fill="hold"/>
                                        <p:tgtEl>
                                          <p:spTgt spid="719"/>
                                        </p:tgtEl>
                                        <p:attrNameLst>
                                          <p:attrName>ppt_y</p:attrName>
                                        </p:attrNameLst>
                                      </p:cBhvr>
                                      <p:tavLst>
                                        <p:tav tm="0">
                                          <p:val>
                                            <p:strVal val="#ppt_y+.1"/>
                                          </p:val>
                                        </p:tav>
                                        <p:tav tm="100000">
                                          <p:val>
                                            <p:strVal val="#ppt_y"/>
                                          </p:val>
                                        </p:tav>
                                      </p:tavLst>
                                    </p:anim>
                                  </p:childTnLst>
                                </p:cTn>
                              </p:par>
                              <p:par>
                                <p:cTn id="60" presetID="22" presetClass="entr" presetSubtype="8" fill="hold" grpId="0" nodeType="withEffect">
                                  <p:stCondLst>
                                    <p:cond delay="500"/>
                                  </p:stCondLst>
                                  <p:childTnLst>
                                    <p:set>
                                      <p:cBhvr>
                                        <p:cTn id="61" dur="1" fill="hold">
                                          <p:stCondLst>
                                            <p:cond delay="0"/>
                                          </p:stCondLst>
                                        </p:cTn>
                                        <p:tgtEl>
                                          <p:spTgt spid="720"/>
                                        </p:tgtEl>
                                        <p:attrNameLst>
                                          <p:attrName>style.visibility</p:attrName>
                                        </p:attrNameLst>
                                      </p:cBhvr>
                                      <p:to>
                                        <p:strVal val="visible"/>
                                      </p:to>
                                    </p:set>
                                    <p:animEffect transition="in" filter="wipe(left)">
                                      <p:cBhvr>
                                        <p:cTn id="62" dur="500"/>
                                        <p:tgtEl>
                                          <p:spTgt spid="720"/>
                                        </p:tgtEl>
                                      </p:cBhvr>
                                    </p:animEffect>
                                  </p:childTnLst>
                                </p:cTn>
                              </p:par>
                              <p:par>
                                <p:cTn id="63" presetID="14" presetClass="entr" presetSubtype="10" fill="hold" grpId="0" nodeType="withEffect">
                                  <p:stCondLst>
                                    <p:cond delay="700"/>
                                  </p:stCondLst>
                                  <p:childTnLst>
                                    <p:set>
                                      <p:cBhvr>
                                        <p:cTn id="64" dur="1" fill="hold">
                                          <p:stCondLst>
                                            <p:cond delay="0"/>
                                          </p:stCondLst>
                                        </p:cTn>
                                        <p:tgtEl>
                                          <p:spTgt spid="718"/>
                                        </p:tgtEl>
                                        <p:attrNameLst>
                                          <p:attrName>style.visibility</p:attrName>
                                        </p:attrNameLst>
                                      </p:cBhvr>
                                      <p:to>
                                        <p:strVal val="visible"/>
                                      </p:to>
                                    </p:set>
                                    <p:animEffect transition="in" filter="randombar(horizontal)">
                                      <p:cBhvr>
                                        <p:cTn id="65" dur="500"/>
                                        <p:tgtEl>
                                          <p:spTgt spid="718"/>
                                        </p:tgtEl>
                                      </p:cBhvr>
                                    </p:animEffect>
                                  </p:childTnLst>
                                </p:cTn>
                              </p:par>
                            </p:childTnLst>
                          </p:cTn>
                        </p:par>
                        <p:par>
                          <p:cTn id="66" fill="hold">
                            <p:stCondLst>
                              <p:cond delay="4500"/>
                            </p:stCondLst>
                            <p:childTnLst>
                              <p:par>
                                <p:cTn id="67" presetID="10" presetClass="entr" presetSubtype="0" fill="hold" grpId="0" nodeType="afterEffect">
                                  <p:stCondLst>
                                    <p:cond delay="0"/>
                                  </p:stCondLst>
                                  <p:childTnLst>
                                    <p:set>
                                      <p:cBhvr>
                                        <p:cTn id="68" dur="1" fill="hold">
                                          <p:stCondLst>
                                            <p:cond delay="0"/>
                                          </p:stCondLst>
                                        </p:cTn>
                                        <p:tgtEl>
                                          <p:spTgt spid="732"/>
                                        </p:tgtEl>
                                        <p:attrNameLst>
                                          <p:attrName>style.visibility</p:attrName>
                                        </p:attrNameLst>
                                      </p:cBhvr>
                                      <p:to>
                                        <p:strVal val="visible"/>
                                      </p:to>
                                    </p:set>
                                    <p:animEffect transition="in" filter="fade">
                                      <p:cBhvr>
                                        <p:cTn id="69" dur="500"/>
                                        <p:tgtEl>
                                          <p:spTgt spid="732"/>
                                        </p:tgtEl>
                                      </p:cBhvr>
                                    </p:animEffect>
                                  </p:childTnLst>
                                </p:cTn>
                              </p:par>
                            </p:childTnLst>
                          </p:cTn>
                        </p:par>
                        <p:par>
                          <p:cTn id="70" fill="hold">
                            <p:stCondLst>
                              <p:cond delay="5000"/>
                            </p:stCondLst>
                            <p:childTnLst>
                              <p:par>
                                <p:cTn id="71" presetID="14" presetClass="entr" presetSubtype="10" fill="hold" grpId="0" nodeType="afterEffect">
                                  <p:stCondLst>
                                    <p:cond delay="0"/>
                                  </p:stCondLst>
                                  <p:childTnLst>
                                    <p:set>
                                      <p:cBhvr>
                                        <p:cTn id="72" dur="1" fill="hold">
                                          <p:stCondLst>
                                            <p:cond delay="0"/>
                                          </p:stCondLst>
                                        </p:cTn>
                                        <p:tgtEl>
                                          <p:spTgt spid="729"/>
                                        </p:tgtEl>
                                        <p:attrNameLst>
                                          <p:attrName>style.visibility</p:attrName>
                                        </p:attrNameLst>
                                      </p:cBhvr>
                                      <p:to>
                                        <p:strVal val="visible"/>
                                      </p:to>
                                    </p:set>
                                    <p:animEffect transition="in" filter="randombar(horizontal)">
                                      <p:cBhvr>
                                        <p:cTn id="73" dur="500"/>
                                        <p:tgtEl>
                                          <p:spTgt spid="729"/>
                                        </p:tgtEl>
                                      </p:cBhvr>
                                    </p:animEffect>
                                  </p:childTnLst>
                                </p:cTn>
                              </p:par>
                              <p:par>
                                <p:cTn id="74" presetID="42" presetClass="entr" presetSubtype="0" fill="hold" grpId="0" nodeType="withEffect">
                                  <p:stCondLst>
                                    <p:cond delay="300"/>
                                  </p:stCondLst>
                                  <p:childTnLst>
                                    <p:set>
                                      <p:cBhvr>
                                        <p:cTn id="75" dur="1" fill="hold">
                                          <p:stCondLst>
                                            <p:cond delay="0"/>
                                          </p:stCondLst>
                                        </p:cTn>
                                        <p:tgtEl>
                                          <p:spTgt spid="723"/>
                                        </p:tgtEl>
                                        <p:attrNameLst>
                                          <p:attrName>style.visibility</p:attrName>
                                        </p:attrNameLst>
                                      </p:cBhvr>
                                      <p:to>
                                        <p:strVal val="visible"/>
                                      </p:to>
                                    </p:set>
                                    <p:animEffect transition="in" filter="fade">
                                      <p:cBhvr>
                                        <p:cTn id="76" dur="500"/>
                                        <p:tgtEl>
                                          <p:spTgt spid="723"/>
                                        </p:tgtEl>
                                      </p:cBhvr>
                                    </p:animEffect>
                                    <p:anim calcmode="lin" valueType="num">
                                      <p:cBhvr>
                                        <p:cTn id="77" dur="500" fill="hold"/>
                                        <p:tgtEl>
                                          <p:spTgt spid="723"/>
                                        </p:tgtEl>
                                        <p:attrNameLst>
                                          <p:attrName>ppt_x</p:attrName>
                                        </p:attrNameLst>
                                      </p:cBhvr>
                                      <p:tavLst>
                                        <p:tav tm="0">
                                          <p:val>
                                            <p:strVal val="#ppt_x"/>
                                          </p:val>
                                        </p:tav>
                                        <p:tav tm="100000">
                                          <p:val>
                                            <p:strVal val="#ppt_x"/>
                                          </p:val>
                                        </p:tav>
                                      </p:tavLst>
                                    </p:anim>
                                    <p:anim calcmode="lin" valueType="num">
                                      <p:cBhvr>
                                        <p:cTn id="78" dur="500" fill="hold"/>
                                        <p:tgtEl>
                                          <p:spTgt spid="723"/>
                                        </p:tgtEl>
                                        <p:attrNameLst>
                                          <p:attrName>ppt_y</p:attrName>
                                        </p:attrNameLst>
                                      </p:cBhvr>
                                      <p:tavLst>
                                        <p:tav tm="0">
                                          <p:val>
                                            <p:strVal val="#ppt_y+.1"/>
                                          </p:val>
                                        </p:tav>
                                        <p:tav tm="100000">
                                          <p:val>
                                            <p:strVal val="#ppt_y"/>
                                          </p:val>
                                        </p:tav>
                                      </p:tavLst>
                                    </p:anim>
                                  </p:childTnLst>
                                </p:cTn>
                              </p:par>
                              <p:par>
                                <p:cTn id="79" presetID="22" presetClass="entr" presetSubtype="8" fill="hold" grpId="0" nodeType="withEffect">
                                  <p:stCondLst>
                                    <p:cond delay="600"/>
                                  </p:stCondLst>
                                  <p:childTnLst>
                                    <p:set>
                                      <p:cBhvr>
                                        <p:cTn id="80" dur="1" fill="hold">
                                          <p:stCondLst>
                                            <p:cond delay="0"/>
                                          </p:stCondLst>
                                        </p:cTn>
                                        <p:tgtEl>
                                          <p:spTgt spid="724"/>
                                        </p:tgtEl>
                                        <p:attrNameLst>
                                          <p:attrName>style.visibility</p:attrName>
                                        </p:attrNameLst>
                                      </p:cBhvr>
                                      <p:to>
                                        <p:strVal val="visible"/>
                                      </p:to>
                                    </p:set>
                                    <p:animEffect transition="in" filter="wipe(left)">
                                      <p:cBhvr>
                                        <p:cTn id="81" dur="500"/>
                                        <p:tgtEl>
                                          <p:spTgt spid="724"/>
                                        </p:tgtEl>
                                      </p:cBhvr>
                                    </p:animEffect>
                                  </p:childTnLst>
                                </p:cTn>
                              </p:par>
                              <p:par>
                                <p:cTn id="82" presetID="14" presetClass="entr" presetSubtype="10" fill="hold" grpId="0" nodeType="withEffect">
                                  <p:stCondLst>
                                    <p:cond delay="800"/>
                                  </p:stCondLst>
                                  <p:childTnLst>
                                    <p:set>
                                      <p:cBhvr>
                                        <p:cTn id="83" dur="1" fill="hold">
                                          <p:stCondLst>
                                            <p:cond delay="0"/>
                                          </p:stCondLst>
                                        </p:cTn>
                                        <p:tgtEl>
                                          <p:spTgt spid="722"/>
                                        </p:tgtEl>
                                        <p:attrNameLst>
                                          <p:attrName>style.visibility</p:attrName>
                                        </p:attrNameLst>
                                      </p:cBhvr>
                                      <p:to>
                                        <p:strVal val="visible"/>
                                      </p:to>
                                    </p:set>
                                    <p:animEffect transition="in" filter="randombar(horizontal)">
                                      <p:cBhvr>
                                        <p:cTn id="84" dur="500"/>
                                        <p:tgtEl>
                                          <p:spTgt spid="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9" grpId="0" animBg="1"/>
      <p:bldP spid="713" grpId="0" animBg="1"/>
      <p:bldP spid="710" grpId="0" animBg="1"/>
      <p:bldP spid="711" grpId="0" bldLvl="0" animBg="1"/>
      <p:bldP spid="714" grpId="0"/>
      <p:bldP spid="715" grpId="0"/>
      <p:bldP spid="716" grpId="0" animBg="1"/>
      <p:bldP spid="718" grpId="0"/>
      <p:bldP spid="719" grpId="0"/>
      <p:bldP spid="720" grpId="0" animBg="1"/>
      <p:bldP spid="722" grpId="0"/>
      <p:bldP spid="723" grpId="0"/>
      <p:bldP spid="724" grpId="0" animBg="1"/>
      <p:bldP spid="726" grpId="0" animBg="1"/>
      <p:bldP spid="727" grpId="0"/>
      <p:bldP spid="728" grpId="0"/>
      <p:bldP spid="729" grpId="0"/>
      <p:bldP spid="730" grpId="0" animBg="1"/>
      <p:bldP spid="731" grpId="0" animBg="1"/>
      <p:bldP spid="7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Shape 735"/>
          <p:cNvSpPr/>
          <p:nvPr/>
        </p:nvSpPr>
        <p:spPr>
          <a:xfrm>
            <a:off x="1504590" y="2823172"/>
            <a:ext cx="11081358" cy="3672344"/>
          </a:xfrm>
          <a:prstGeom prst="rect">
            <a:avLst/>
          </a:prstGeom>
          <a:ln w="12700">
            <a:miter lim="400000"/>
          </a:ln>
        </p:spPr>
        <p:txBody>
          <a:bodyPr wrap="none" lIns="47525" tIns="47526" rIns="47525" bIns="47526">
            <a:spAutoFit/>
          </a:bodyPr>
          <a:lstStyle/>
          <a:p>
            <a:pPr algn="r">
              <a:lnSpc>
                <a:spcPct val="70000"/>
              </a:lnSpc>
              <a:defRPr sz="16600" b="1">
                <a:solidFill>
                  <a:srgbClr val="E5D4C2">
                    <a:alpha val="5000"/>
                  </a:srgbClr>
                </a:solidFill>
                <a:latin typeface="+mn-lt"/>
                <a:ea typeface="+mn-ea"/>
                <a:cs typeface="+mn-cs"/>
                <a:sym typeface="Helvetica"/>
              </a:defRPr>
            </a:pPr>
            <a:r>
              <a:rPr lang="en-US" dirty="0">
                <a:latin typeface="微软雅黑" panose="020B0503020204020204" pitchFamily="34" charset="-122"/>
              </a:rPr>
              <a:t>LAST</a:t>
            </a:r>
            <a:endParaRPr dirty="0">
              <a:latin typeface="微软雅黑" panose="020B0503020204020204" pitchFamily="34" charset="-122"/>
            </a:endParaRPr>
          </a:p>
          <a:p>
            <a:pPr algn="r">
              <a:lnSpc>
                <a:spcPct val="70000"/>
              </a:lnSpc>
              <a:defRPr sz="16600" b="1">
                <a:solidFill>
                  <a:srgbClr val="E5D4C2">
                    <a:alpha val="5000"/>
                  </a:srgbClr>
                </a:solidFill>
                <a:latin typeface="+mn-lt"/>
                <a:ea typeface="+mn-ea"/>
                <a:cs typeface="+mn-cs"/>
                <a:sym typeface="Helvetica"/>
              </a:defRPr>
            </a:pPr>
            <a:r>
              <a:rPr dirty="0">
                <a:latin typeface="微软雅黑" panose="020B0503020204020204" pitchFamily="34" charset="-122"/>
              </a:rPr>
              <a:t>TIME LINE</a:t>
            </a:r>
            <a:endParaRPr dirty="0">
              <a:latin typeface="微软雅黑" panose="020B0503020204020204" pitchFamily="34" charset="-122"/>
            </a:endParaRPr>
          </a:p>
        </p:txBody>
      </p:sp>
      <p:sp>
        <p:nvSpPr>
          <p:cNvPr id="738" name="Shape 738"/>
          <p:cNvSpPr/>
          <p:nvPr/>
        </p:nvSpPr>
        <p:spPr>
          <a:xfrm>
            <a:off x="-405118" y="4226338"/>
            <a:ext cx="10711408" cy="9755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84" y="0"/>
                </a:lnTo>
                <a:lnTo>
                  <a:pt x="21600" y="0"/>
                </a:lnTo>
                <a:lnTo>
                  <a:pt x="21116" y="21600"/>
                </a:lnTo>
                <a:close/>
              </a:path>
            </a:pathLst>
          </a:custGeom>
          <a:solidFill>
            <a:srgbClr val="2B2D3A"/>
          </a:solidFill>
          <a:ln w="12700">
            <a:solidFill>
              <a:srgbClr val="E5D4C2">
                <a:alpha val="30000"/>
              </a:srgbClr>
            </a:solidFill>
            <a:miter/>
          </a:ln>
          <a:effectLst>
            <a:outerShdw blurRad="203200" rotWithShape="0">
              <a:srgbClr val="000000">
                <a:alpha val="31000"/>
              </a:srgbClr>
            </a:outerShdw>
          </a:effectLst>
        </p:spPr>
        <p:txBody>
          <a:bodyPr lIns="47525" tIns="47526" rIns="47525" bIns="47526" anchor="ctr"/>
          <a:lstStyle/>
          <a:p>
            <a:pPr>
              <a:defRPr sz="2000" b="1">
                <a:solidFill>
                  <a:srgbClr val="2B2D3A"/>
                </a:solidFill>
                <a:latin typeface="+mn-lt"/>
                <a:ea typeface="+mn-ea"/>
                <a:cs typeface="+mn-cs"/>
                <a:sym typeface="Helvetica"/>
              </a:defRPr>
            </a:pPr>
            <a:endParaRPr dirty="0">
              <a:latin typeface="微软雅黑" panose="020B0503020204020204" pitchFamily="34" charset="-122"/>
            </a:endParaRPr>
          </a:p>
        </p:txBody>
      </p:sp>
      <p:sp>
        <p:nvSpPr>
          <p:cNvPr id="736" name="Shape 736"/>
          <p:cNvSpPr/>
          <p:nvPr/>
        </p:nvSpPr>
        <p:spPr>
          <a:xfrm>
            <a:off x="10115220" y="4224147"/>
            <a:ext cx="2218117" cy="9755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736" y="0"/>
                </a:lnTo>
                <a:lnTo>
                  <a:pt x="21600" y="0"/>
                </a:lnTo>
                <a:lnTo>
                  <a:pt x="18864" y="21600"/>
                </a:lnTo>
                <a:close/>
              </a:path>
            </a:pathLst>
          </a:custGeom>
          <a:solidFill>
            <a:schemeClr val="accent3"/>
          </a:solidFill>
          <a:ln w="12700">
            <a:miter lim="400000"/>
          </a:ln>
          <a:effectLst>
            <a:outerShdw blurRad="203200" rotWithShape="0">
              <a:srgbClr val="000000">
                <a:alpha val="31000"/>
              </a:srgbClr>
            </a:outerShdw>
          </a:effectLst>
        </p:spPr>
        <p:txBody>
          <a:bodyPr lIns="47525" tIns="47526" rIns="47525" bIns="47526" anchor="ctr"/>
          <a:lstStyle/>
          <a:p>
            <a:pPr>
              <a:defRPr sz="2000" b="1">
                <a:solidFill>
                  <a:srgbClr val="2B2D3A"/>
                </a:solidFill>
                <a:latin typeface="+mn-lt"/>
                <a:ea typeface="+mn-ea"/>
                <a:cs typeface="+mn-cs"/>
                <a:sym typeface="Helvetica"/>
              </a:defRPr>
            </a:pPr>
            <a:endParaRPr dirty="0">
              <a:latin typeface="微软雅黑" panose="020B0503020204020204" pitchFamily="34" charset="-122"/>
            </a:endParaRPr>
          </a:p>
        </p:txBody>
      </p:sp>
      <p:sp>
        <p:nvSpPr>
          <p:cNvPr id="737" name="Shape 737"/>
          <p:cNvSpPr/>
          <p:nvPr/>
        </p:nvSpPr>
        <p:spPr>
          <a:xfrm>
            <a:off x="10334595" y="4264492"/>
            <a:ext cx="1842770" cy="924560"/>
          </a:xfrm>
          <a:prstGeom prst="rect">
            <a:avLst/>
          </a:prstGeom>
          <a:ln w="12700">
            <a:miter lim="400000"/>
          </a:ln>
        </p:spPr>
        <p:txBody>
          <a:bodyPr wrap="none" lIns="47525" tIns="47526" rIns="47525" bIns="47526">
            <a:spAutoFit/>
          </a:bodyPr>
          <a:lstStyle>
            <a:lvl1pPr>
              <a:defRPr sz="5400" b="1">
                <a:solidFill>
                  <a:srgbClr val="2B2D3A"/>
                </a:solidFill>
                <a:latin typeface="+mn-lt"/>
                <a:ea typeface="+mn-ea"/>
                <a:cs typeface="+mn-cs"/>
                <a:sym typeface="Helvetica"/>
              </a:defRPr>
            </a:lvl1pPr>
          </a:lstStyle>
          <a:p>
            <a:r>
              <a:rPr lang="en-US" dirty="0">
                <a:solidFill>
                  <a:schemeClr val="accent2"/>
                </a:solidFill>
                <a:latin typeface="微软雅黑" panose="020B0503020204020204" pitchFamily="34" charset="-122"/>
              </a:rPr>
              <a:t>202</a:t>
            </a:r>
            <a:r>
              <a:rPr lang="en-US" altLang="zh-CN" dirty="0">
                <a:solidFill>
                  <a:schemeClr val="accent2"/>
                </a:solidFill>
                <a:latin typeface="微软雅黑" panose="020B0503020204020204" pitchFamily="34" charset="-122"/>
              </a:rPr>
              <a:t>X</a:t>
            </a:r>
            <a:endParaRPr dirty="0">
              <a:solidFill>
                <a:schemeClr val="accent2"/>
              </a:solidFill>
              <a:latin typeface="微软雅黑" panose="020B0503020204020204" pitchFamily="34" charset="-122"/>
            </a:endParaRPr>
          </a:p>
        </p:txBody>
      </p:sp>
      <p:sp>
        <p:nvSpPr>
          <p:cNvPr id="739" name="Shape 739"/>
          <p:cNvSpPr/>
          <p:nvPr/>
        </p:nvSpPr>
        <p:spPr>
          <a:xfrm>
            <a:off x="-486621" y="4572002"/>
            <a:ext cx="7995622" cy="1"/>
          </a:xfrm>
          <a:prstGeom prst="line">
            <a:avLst/>
          </a:prstGeom>
          <a:ln w="6350">
            <a:solidFill>
              <a:srgbClr val="E5D4C2">
                <a:alpha val="50000"/>
              </a:srgbClr>
            </a:solidFill>
            <a:miter/>
          </a:ln>
        </p:spPr>
        <p:txBody>
          <a:bodyPr lIns="47525" tIns="47526" rIns="47525" bIns="47526"/>
          <a:lstStyle/>
          <a:p>
            <a:endParaRPr dirty="0">
              <a:latin typeface="微软雅黑" panose="020B0503020204020204" pitchFamily="34" charset="-122"/>
            </a:endParaRPr>
          </a:p>
        </p:txBody>
      </p:sp>
      <p:sp>
        <p:nvSpPr>
          <p:cNvPr id="740" name="Shape 740"/>
          <p:cNvSpPr/>
          <p:nvPr/>
        </p:nvSpPr>
        <p:spPr>
          <a:xfrm>
            <a:off x="1400922" y="2463376"/>
            <a:ext cx="2611823" cy="1249186"/>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latin typeface="+mn-lt"/>
                <a:ea typeface="+mn-ea"/>
                <a:cs typeface="+mn-cs"/>
                <a:sym typeface="Helvetica"/>
              </a:defRPr>
            </a:lvl1pPr>
          </a:lstStyle>
          <a:p>
            <a:r>
              <a:rPr lang="zh-CN" altLang="en-US" sz="1600" dirty="0"/>
              <a:t>资深人士联合风险投资共同成立，一直从事网络营销软件和网络推广工具研究和开发。</a:t>
            </a:r>
            <a:endParaRPr lang="zh-CN" altLang="en-US" sz="1600" dirty="0">
              <a:latin typeface="微软雅黑" panose="020B0503020204020204" pitchFamily="34" charset="-122"/>
            </a:endParaRPr>
          </a:p>
        </p:txBody>
      </p:sp>
      <p:sp>
        <p:nvSpPr>
          <p:cNvPr id="741" name="Shape 741"/>
          <p:cNvSpPr/>
          <p:nvPr/>
        </p:nvSpPr>
        <p:spPr>
          <a:xfrm>
            <a:off x="1400922" y="1784925"/>
            <a:ext cx="2611823" cy="369330"/>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latin typeface="+mn-lt"/>
                <a:ea typeface="+mn-ea"/>
                <a:cs typeface="+mn-cs"/>
                <a:sym typeface="Helvetica"/>
              </a:defRPr>
            </a:lvl1pPr>
          </a:lstStyle>
          <a:p>
            <a:r>
              <a:rPr lang="zh-CN" altLang="en-US" dirty="0">
                <a:latin typeface="微软雅黑" panose="020B0503020204020204" pitchFamily="34" charset="-122"/>
              </a:rPr>
              <a:t>第二轮融资</a:t>
            </a:r>
            <a:endParaRPr dirty="0">
              <a:latin typeface="微软雅黑" panose="020B0503020204020204" pitchFamily="34" charset="-122"/>
            </a:endParaRPr>
          </a:p>
        </p:txBody>
      </p:sp>
      <p:sp>
        <p:nvSpPr>
          <p:cNvPr id="742" name="Shape 742"/>
          <p:cNvSpPr/>
          <p:nvPr/>
        </p:nvSpPr>
        <p:spPr>
          <a:xfrm>
            <a:off x="1501418" y="2261540"/>
            <a:ext cx="633660"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744" name="Shape 744"/>
          <p:cNvSpPr/>
          <p:nvPr/>
        </p:nvSpPr>
        <p:spPr>
          <a:xfrm>
            <a:off x="4347435" y="2463376"/>
            <a:ext cx="2611822" cy="1249186"/>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latin typeface="+mn-lt"/>
                <a:ea typeface="+mn-ea"/>
                <a:cs typeface="+mn-cs"/>
                <a:sym typeface="Helvetica"/>
              </a:defRPr>
            </a:lvl1pPr>
          </a:lstStyle>
          <a:p>
            <a:r>
              <a:rPr lang="zh-CN" altLang="en-US" sz="1600" dirty="0"/>
              <a:t>资深人士联合风险投资共同成立，一直从事网络营销软件和网络推广工具研究和开发。</a:t>
            </a:r>
            <a:endParaRPr lang="zh-CN" altLang="en-US" sz="1600" dirty="0">
              <a:latin typeface="微软雅黑" panose="020B0503020204020204" pitchFamily="34" charset="-122"/>
            </a:endParaRPr>
          </a:p>
        </p:txBody>
      </p:sp>
      <p:sp>
        <p:nvSpPr>
          <p:cNvPr id="745" name="Shape 745"/>
          <p:cNvSpPr/>
          <p:nvPr/>
        </p:nvSpPr>
        <p:spPr>
          <a:xfrm>
            <a:off x="4347435" y="1784925"/>
            <a:ext cx="2611822" cy="369330"/>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latin typeface="+mn-lt"/>
                <a:ea typeface="+mn-ea"/>
                <a:cs typeface="+mn-cs"/>
                <a:sym typeface="Helvetica"/>
              </a:defRPr>
            </a:lvl1pPr>
          </a:lstStyle>
          <a:p>
            <a:r>
              <a:rPr lang="zh-CN" altLang="en-US" dirty="0">
                <a:latin typeface="微软雅黑" panose="020B0503020204020204" pitchFamily="34" charset="-122"/>
              </a:rPr>
              <a:t>进入智能硬件</a:t>
            </a:r>
            <a:endParaRPr dirty="0">
              <a:latin typeface="微软雅黑" panose="020B0503020204020204" pitchFamily="34" charset="-122"/>
            </a:endParaRPr>
          </a:p>
        </p:txBody>
      </p:sp>
      <p:sp>
        <p:nvSpPr>
          <p:cNvPr id="746" name="Shape 746"/>
          <p:cNvSpPr/>
          <p:nvPr/>
        </p:nvSpPr>
        <p:spPr>
          <a:xfrm>
            <a:off x="4447931" y="2261540"/>
            <a:ext cx="633659"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748" name="Shape 748"/>
          <p:cNvSpPr/>
          <p:nvPr/>
        </p:nvSpPr>
        <p:spPr>
          <a:xfrm>
            <a:off x="1400921" y="4640983"/>
            <a:ext cx="998469" cy="465312"/>
          </a:xfrm>
          <a:prstGeom prst="rect">
            <a:avLst/>
          </a:prstGeom>
          <a:ln w="12700">
            <a:miter lim="400000"/>
          </a:ln>
        </p:spPr>
        <p:txBody>
          <a:bodyPr wrap="none" lIns="47525" tIns="47526" rIns="47525" bIns="47526">
            <a:spAutoFit/>
          </a:bodyPr>
          <a:lstStyle>
            <a:lvl1pPr>
              <a:defRPr sz="2400" b="1">
                <a:latin typeface="+mn-lt"/>
                <a:ea typeface="+mn-ea"/>
                <a:cs typeface="+mn-cs"/>
                <a:sym typeface="Helvetica"/>
              </a:defRPr>
            </a:lvl1pPr>
          </a:lstStyle>
          <a:p>
            <a:r>
              <a:rPr dirty="0">
                <a:latin typeface="微软雅黑" panose="020B0503020204020204" pitchFamily="34" charset="-122"/>
              </a:rPr>
              <a:t>15/08</a:t>
            </a:r>
            <a:endParaRPr dirty="0">
              <a:latin typeface="微软雅黑" panose="020B0503020204020204" pitchFamily="34" charset="-122"/>
            </a:endParaRPr>
          </a:p>
        </p:txBody>
      </p:sp>
      <p:sp>
        <p:nvSpPr>
          <p:cNvPr id="749" name="Shape 749"/>
          <p:cNvSpPr/>
          <p:nvPr/>
        </p:nvSpPr>
        <p:spPr>
          <a:xfrm>
            <a:off x="4347436" y="4640983"/>
            <a:ext cx="998469" cy="465312"/>
          </a:xfrm>
          <a:prstGeom prst="rect">
            <a:avLst/>
          </a:prstGeom>
          <a:ln w="12700">
            <a:miter lim="400000"/>
          </a:ln>
        </p:spPr>
        <p:txBody>
          <a:bodyPr wrap="none" lIns="47525" tIns="47526" rIns="47525" bIns="47526">
            <a:spAutoFit/>
          </a:bodyPr>
          <a:lstStyle>
            <a:lvl1pPr>
              <a:defRPr sz="2400" b="1">
                <a:latin typeface="+mn-lt"/>
                <a:ea typeface="+mn-ea"/>
                <a:cs typeface="+mn-cs"/>
                <a:sym typeface="Helvetica"/>
              </a:defRPr>
            </a:lvl1pPr>
          </a:lstStyle>
          <a:p>
            <a:r>
              <a:rPr dirty="0">
                <a:latin typeface="微软雅黑" panose="020B0503020204020204" pitchFamily="34" charset="-122"/>
              </a:rPr>
              <a:t>15/08</a:t>
            </a:r>
            <a:endParaRPr dirty="0">
              <a:latin typeface="微软雅黑" panose="020B0503020204020204" pitchFamily="34" charset="-122"/>
            </a:endParaRPr>
          </a:p>
        </p:txBody>
      </p:sp>
      <p:sp>
        <p:nvSpPr>
          <p:cNvPr id="750" name="Shape 750"/>
          <p:cNvSpPr/>
          <p:nvPr/>
        </p:nvSpPr>
        <p:spPr>
          <a:xfrm>
            <a:off x="7273548" y="2463376"/>
            <a:ext cx="2611822" cy="1249186"/>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latin typeface="+mn-lt"/>
                <a:ea typeface="+mn-ea"/>
                <a:cs typeface="+mn-cs"/>
                <a:sym typeface="Helvetica"/>
              </a:defRPr>
            </a:lvl1pPr>
          </a:lstStyle>
          <a:p>
            <a:r>
              <a:rPr lang="zh-CN" altLang="en-US" sz="1600" dirty="0"/>
              <a:t>资深人士联合风险投资共同成立，一直从事网络营销软件和网络推广工具研究和开发。</a:t>
            </a:r>
            <a:endParaRPr lang="zh-CN" altLang="en-US" sz="1600" dirty="0">
              <a:latin typeface="微软雅黑" panose="020B0503020204020204" pitchFamily="34" charset="-122"/>
            </a:endParaRPr>
          </a:p>
        </p:txBody>
      </p:sp>
      <p:sp>
        <p:nvSpPr>
          <p:cNvPr id="751" name="Shape 751"/>
          <p:cNvSpPr/>
          <p:nvPr/>
        </p:nvSpPr>
        <p:spPr>
          <a:xfrm>
            <a:off x="7273548" y="1784925"/>
            <a:ext cx="2611822" cy="369330"/>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latin typeface="+mn-lt"/>
                <a:ea typeface="+mn-ea"/>
                <a:cs typeface="+mn-cs"/>
                <a:sym typeface="Helvetica"/>
              </a:defRPr>
            </a:lvl1pPr>
          </a:lstStyle>
          <a:p>
            <a:r>
              <a:rPr lang="zh-CN" altLang="en-US" dirty="0">
                <a:latin typeface="微软雅黑" panose="020B0503020204020204" pitchFamily="34" charset="-122"/>
              </a:rPr>
              <a:t>成立德国分公司</a:t>
            </a:r>
            <a:endParaRPr dirty="0">
              <a:latin typeface="微软雅黑" panose="020B0503020204020204" pitchFamily="34" charset="-122"/>
            </a:endParaRPr>
          </a:p>
        </p:txBody>
      </p:sp>
      <p:sp>
        <p:nvSpPr>
          <p:cNvPr id="752" name="Shape 752"/>
          <p:cNvSpPr/>
          <p:nvPr/>
        </p:nvSpPr>
        <p:spPr>
          <a:xfrm>
            <a:off x="7374044" y="2261540"/>
            <a:ext cx="633659"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754" name="Shape 754"/>
          <p:cNvSpPr/>
          <p:nvPr/>
        </p:nvSpPr>
        <p:spPr>
          <a:xfrm>
            <a:off x="7283121" y="4640983"/>
            <a:ext cx="998469" cy="465312"/>
          </a:xfrm>
          <a:prstGeom prst="rect">
            <a:avLst/>
          </a:prstGeom>
          <a:ln w="12700">
            <a:miter lim="400000"/>
          </a:ln>
        </p:spPr>
        <p:txBody>
          <a:bodyPr wrap="none" lIns="47525" tIns="47526" rIns="47525" bIns="47526">
            <a:spAutoFit/>
          </a:bodyPr>
          <a:lstStyle>
            <a:lvl1pPr>
              <a:defRPr sz="2400" b="1">
                <a:latin typeface="+mn-lt"/>
                <a:ea typeface="+mn-ea"/>
                <a:cs typeface="+mn-cs"/>
                <a:sym typeface="Helvetica"/>
              </a:defRPr>
            </a:lvl1pPr>
          </a:lstStyle>
          <a:p>
            <a:r>
              <a:rPr dirty="0">
                <a:latin typeface="微软雅黑" panose="020B0503020204020204" pitchFamily="34" charset="-122"/>
              </a:rPr>
              <a:t>15/08</a:t>
            </a:r>
            <a:endParaRPr dirty="0">
              <a:latin typeface="微软雅黑" panose="020B0503020204020204" pitchFamily="34" charset="-122"/>
            </a:endParaRPr>
          </a:p>
        </p:txBody>
      </p:sp>
      <p:sp>
        <p:nvSpPr>
          <p:cNvPr id="755" name="Shape 755"/>
          <p:cNvSpPr/>
          <p:nvPr/>
        </p:nvSpPr>
        <p:spPr>
          <a:xfrm>
            <a:off x="1475769" y="4498464"/>
            <a:ext cx="134957" cy="137100"/>
          </a:xfrm>
          <a:prstGeom prst="ellipse">
            <a:avLst/>
          </a:prstGeom>
          <a:solidFill>
            <a:srgbClr val="E5D4C2"/>
          </a:solidFill>
          <a:ln w="12700">
            <a:miter lim="400000"/>
          </a:ln>
        </p:spPr>
        <p:txBody>
          <a:bodyPr lIns="47525" tIns="47526" rIns="47525" bIns="47526" anchor="ctr"/>
          <a:lstStyle/>
          <a:p>
            <a:pPr algn="ctr">
              <a:defRPr>
                <a:solidFill>
                  <a:srgbClr val="2B2D3A"/>
                </a:solidFill>
              </a:defRPr>
            </a:pPr>
            <a:endParaRPr dirty="0">
              <a:latin typeface="微软雅黑" panose="020B0503020204020204" pitchFamily="34" charset="-122"/>
            </a:endParaRPr>
          </a:p>
        </p:txBody>
      </p:sp>
      <p:sp>
        <p:nvSpPr>
          <p:cNvPr id="756" name="Shape 756"/>
          <p:cNvSpPr/>
          <p:nvPr/>
        </p:nvSpPr>
        <p:spPr>
          <a:xfrm>
            <a:off x="4447932" y="4498464"/>
            <a:ext cx="134957" cy="137100"/>
          </a:xfrm>
          <a:prstGeom prst="ellipse">
            <a:avLst/>
          </a:prstGeom>
          <a:solidFill>
            <a:srgbClr val="E5D4C2"/>
          </a:solidFill>
          <a:ln w="12700">
            <a:miter lim="400000"/>
          </a:ln>
        </p:spPr>
        <p:txBody>
          <a:bodyPr lIns="47525" tIns="47526" rIns="47525" bIns="47526" anchor="ctr"/>
          <a:lstStyle/>
          <a:p>
            <a:pPr algn="ctr">
              <a:defRPr>
                <a:solidFill>
                  <a:srgbClr val="2B2D3A"/>
                </a:solidFill>
              </a:defRPr>
            </a:pPr>
            <a:endParaRPr dirty="0">
              <a:latin typeface="微软雅黑" panose="020B0503020204020204" pitchFamily="34" charset="-122"/>
            </a:endParaRPr>
          </a:p>
        </p:txBody>
      </p:sp>
      <p:sp>
        <p:nvSpPr>
          <p:cNvPr id="757" name="Shape 757"/>
          <p:cNvSpPr/>
          <p:nvPr/>
        </p:nvSpPr>
        <p:spPr>
          <a:xfrm>
            <a:off x="7374045" y="4498464"/>
            <a:ext cx="134957" cy="137100"/>
          </a:xfrm>
          <a:prstGeom prst="ellipse">
            <a:avLst/>
          </a:prstGeom>
          <a:solidFill>
            <a:srgbClr val="E5D4C2"/>
          </a:solidFill>
          <a:ln w="12700">
            <a:miter lim="400000"/>
          </a:ln>
        </p:spPr>
        <p:txBody>
          <a:bodyPr lIns="47525" tIns="47526" rIns="47525" bIns="47526" anchor="ctr"/>
          <a:lstStyle/>
          <a:p>
            <a:pPr algn="ctr">
              <a:defRPr>
                <a:solidFill>
                  <a:srgbClr val="2B2D3A"/>
                </a:solidFill>
              </a:defRPr>
            </a:pPr>
            <a:endParaRPr dirty="0">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35"/>
                                        </p:tgtEl>
                                        <p:attrNameLst>
                                          <p:attrName>style.visibility</p:attrName>
                                        </p:attrNameLst>
                                      </p:cBhvr>
                                      <p:to>
                                        <p:strVal val="visible"/>
                                      </p:to>
                                    </p:set>
                                    <p:anim calcmode="lin" valueType="num">
                                      <p:cBhvr>
                                        <p:cTn id="7" dur="500" fill="hold"/>
                                        <p:tgtEl>
                                          <p:spTgt spid="735"/>
                                        </p:tgtEl>
                                        <p:attrNameLst>
                                          <p:attrName>ppt_w</p:attrName>
                                        </p:attrNameLst>
                                      </p:cBhvr>
                                      <p:tavLst>
                                        <p:tav tm="0">
                                          <p:val>
                                            <p:fltVal val="0"/>
                                          </p:val>
                                        </p:tav>
                                        <p:tav tm="100000">
                                          <p:val>
                                            <p:strVal val="#ppt_w"/>
                                          </p:val>
                                        </p:tav>
                                      </p:tavLst>
                                    </p:anim>
                                    <p:anim calcmode="lin" valueType="num">
                                      <p:cBhvr>
                                        <p:cTn id="8" dur="500" fill="hold"/>
                                        <p:tgtEl>
                                          <p:spTgt spid="735"/>
                                        </p:tgtEl>
                                        <p:attrNameLst>
                                          <p:attrName>ppt_h</p:attrName>
                                        </p:attrNameLst>
                                      </p:cBhvr>
                                      <p:tavLst>
                                        <p:tav tm="0">
                                          <p:val>
                                            <p:fltVal val="0"/>
                                          </p:val>
                                        </p:tav>
                                        <p:tav tm="100000">
                                          <p:val>
                                            <p:strVal val="#ppt_h"/>
                                          </p:val>
                                        </p:tav>
                                      </p:tavLst>
                                    </p:anim>
                                    <p:animEffect transition="in" filter="fade">
                                      <p:cBhvr>
                                        <p:cTn id="9" dur="500"/>
                                        <p:tgtEl>
                                          <p:spTgt spid="735"/>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736"/>
                                        </p:tgtEl>
                                        <p:attrNameLst>
                                          <p:attrName>style.visibility</p:attrName>
                                        </p:attrNameLst>
                                      </p:cBhvr>
                                      <p:to>
                                        <p:strVal val="visible"/>
                                      </p:to>
                                    </p:set>
                                    <p:anim calcmode="lin" valueType="num">
                                      <p:cBhvr additive="base">
                                        <p:cTn id="13" dur="500" fill="hold"/>
                                        <p:tgtEl>
                                          <p:spTgt spid="736"/>
                                        </p:tgtEl>
                                        <p:attrNameLst>
                                          <p:attrName>ppt_x</p:attrName>
                                        </p:attrNameLst>
                                      </p:cBhvr>
                                      <p:tavLst>
                                        <p:tav tm="0">
                                          <p:val>
                                            <p:strVal val="1+#ppt_w/2"/>
                                          </p:val>
                                        </p:tav>
                                        <p:tav tm="100000">
                                          <p:val>
                                            <p:strVal val="#ppt_x"/>
                                          </p:val>
                                        </p:tav>
                                      </p:tavLst>
                                    </p:anim>
                                    <p:anim calcmode="lin" valueType="num">
                                      <p:cBhvr additive="base">
                                        <p:cTn id="14" dur="500" fill="hold"/>
                                        <p:tgtEl>
                                          <p:spTgt spid="736"/>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737"/>
                                        </p:tgtEl>
                                        <p:attrNameLst>
                                          <p:attrName>style.visibility</p:attrName>
                                        </p:attrNameLst>
                                      </p:cBhvr>
                                      <p:to>
                                        <p:strVal val="visible"/>
                                      </p:to>
                                    </p:set>
                                    <p:animEffect transition="in" filter="randombar(horizontal)">
                                      <p:cBhvr>
                                        <p:cTn id="18" dur="500"/>
                                        <p:tgtEl>
                                          <p:spTgt spid="737"/>
                                        </p:tgtEl>
                                      </p:cBhvr>
                                    </p:animEffect>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738"/>
                                        </p:tgtEl>
                                        <p:attrNameLst>
                                          <p:attrName>style.visibility</p:attrName>
                                        </p:attrNameLst>
                                      </p:cBhvr>
                                      <p:to>
                                        <p:strVal val="visible"/>
                                      </p:to>
                                    </p:set>
                                    <p:anim calcmode="lin" valueType="num">
                                      <p:cBhvr additive="base">
                                        <p:cTn id="22" dur="500" fill="hold"/>
                                        <p:tgtEl>
                                          <p:spTgt spid="738"/>
                                        </p:tgtEl>
                                        <p:attrNameLst>
                                          <p:attrName>ppt_x</p:attrName>
                                        </p:attrNameLst>
                                      </p:cBhvr>
                                      <p:tavLst>
                                        <p:tav tm="0">
                                          <p:val>
                                            <p:strVal val="1+#ppt_w/2"/>
                                          </p:val>
                                        </p:tav>
                                        <p:tav tm="100000">
                                          <p:val>
                                            <p:strVal val="#ppt_x"/>
                                          </p:val>
                                        </p:tav>
                                      </p:tavLst>
                                    </p:anim>
                                    <p:anim calcmode="lin" valueType="num">
                                      <p:cBhvr additive="base">
                                        <p:cTn id="23" dur="500" fill="hold"/>
                                        <p:tgtEl>
                                          <p:spTgt spid="73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739"/>
                                        </p:tgtEl>
                                        <p:attrNameLst>
                                          <p:attrName>style.visibility</p:attrName>
                                        </p:attrNameLst>
                                      </p:cBhvr>
                                      <p:to>
                                        <p:strVal val="visible"/>
                                      </p:to>
                                    </p:set>
                                    <p:animEffect transition="in" filter="wipe(right)">
                                      <p:cBhvr>
                                        <p:cTn id="27" dur="500"/>
                                        <p:tgtEl>
                                          <p:spTgt spid="739"/>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757"/>
                                        </p:tgtEl>
                                        <p:attrNameLst>
                                          <p:attrName>style.visibility</p:attrName>
                                        </p:attrNameLst>
                                      </p:cBhvr>
                                      <p:to>
                                        <p:strVal val="visible"/>
                                      </p:to>
                                    </p:set>
                                    <p:animEffect transition="in" filter="fade">
                                      <p:cBhvr>
                                        <p:cTn id="31" dur="500"/>
                                        <p:tgtEl>
                                          <p:spTgt spid="757"/>
                                        </p:tgtEl>
                                      </p:cBhvr>
                                    </p:animEffect>
                                  </p:childTnLst>
                                </p:cTn>
                              </p:par>
                            </p:childTnLst>
                          </p:cTn>
                        </p:par>
                        <p:par>
                          <p:cTn id="32" fill="hold">
                            <p:stCondLst>
                              <p:cond delay="3000"/>
                            </p:stCondLst>
                            <p:childTnLst>
                              <p:par>
                                <p:cTn id="33" presetID="14" presetClass="entr" presetSubtype="10" fill="hold" grpId="0" nodeType="afterEffect">
                                  <p:stCondLst>
                                    <p:cond delay="0"/>
                                  </p:stCondLst>
                                  <p:childTnLst>
                                    <p:set>
                                      <p:cBhvr>
                                        <p:cTn id="34" dur="1" fill="hold">
                                          <p:stCondLst>
                                            <p:cond delay="0"/>
                                          </p:stCondLst>
                                        </p:cTn>
                                        <p:tgtEl>
                                          <p:spTgt spid="754"/>
                                        </p:tgtEl>
                                        <p:attrNameLst>
                                          <p:attrName>style.visibility</p:attrName>
                                        </p:attrNameLst>
                                      </p:cBhvr>
                                      <p:to>
                                        <p:strVal val="visible"/>
                                      </p:to>
                                    </p:set>
                                    <p:animEffect transition="in" filter="randombar(horizontal)">
                                      <p:cBhvr>
                                        <p:cTn id="35" dur="500"/>
                                        <p:tgtEl>
                                          <p:spTgt spid="754"/>
                                        </p:tgtEl>
                                      </p:cBhvr>
                                    </p:animEffect>
                                  </p:childTnLst>
                                </p:cTn>
                              </p:par>
                              <p:par>
                                <p:cTn id="36" presetID="42" presetClass="entr" presetSubtype="0" fill="hold" grpId="0" nodeType="withEffect">
                                  <p:stCondLst>
                                    <p:cond delay="300"/>
                                  </p:stCondLst>
                                  <p:childTnLst>
                                    <p:set>
                                      <p:cBhvr>
                                        <p:cTn id="37" dur="1" fill="hold">
                                          <p:stCondLst>
                                            <p:cond delay="0"/>
                                          </p:stCondLst>
                                        </p:cTn>
                                        <p:tgtEl>
                                          <p:spTgt spid="751"/>
                                        </p:tgtEl>
                                        <p:attrNameLst>
                                          <p:attrName>style.visibility</p:attrName>
                                        </p:attrNameLst>
                                      </p:cBhvr>
                                      <p:to>
                                        <p:strVal val="visible"/>
                                      </p:to>
                                    </p:set>
                                    <p:animEffect transition="in" filter="fade">
                                      <p:cBhvr>
                                        <p:cTn id="38" dur="500"/>
                                        <p:tgtEl>
                                          <p:spTgt spid="751"/>
                                        </p:tgtEl>
                                      </p:cBhvr>
                                    </p:animEffect>
                                    <p:anim calcmode="lin" valueType="num">
                                      <p:cBhvr>
                                        <p:cTn id="39" dur="500" fill="hold"/>
                                        <p:tgtEl>
                                          <p:spTgt spid="751"/>
                                        </p:tgtEl>
                                        <p:attrNameLst>
                                          <p:attrName>ppt_x</p:attrName>
                                        </p:attrNameLst>
                                      </p:cBhvr>
                                      <p:tavLst>
                                        <p:tav tm="0">
                                          <p:val>
                                            <p:strVal val="#ppt_x"/>
                                          </p:val>
                                        </p:tav>
                                        <p:tav tm="100000">
                                          <p:val>
                                            <p:strVal val="#ppt_x"/>
                                          </p:val>
                                        </p:tav>
                                      </p:tavLst>
                                    </p:anim>
                                    <p:anim calcmode="lin" valueType="num">
                                      <p:cBhvr>
                                        <p:cTn id="40" dur="500" fill="hold"/>
                                        <p:tgtEl>
                                          <p:spTgt spid="751"/>
                                        </p:tgtEl>
                                        <p:attrNameLst>
                                          <p:attrName>ppt_y</p:attrName>
                                        </p:attrNameLst>
                                      </p:cBhvr>
                                      <p:tavLst>
                                        <p:tav tm="0">
                                          <p:val>
                                            <p:strVal val="#ppt_y+.1"/>
                                          </p:val>
                                        </p:tav>
                                        <p:tav tm="100000">
                                          <p:val>
                                            <p:strVal val="#ppt_y"/>
                                          </p:val>
                                        </p:tav>
                                      </p:tavLst>
                                    </p:anim>
                                  </p:childTnLst>
                                </p:cTn>
                              </p:par>
                              <p:par>
                                <p:cTn id="41" presetID="22" presetClass="entr" presetSubtype="8" fill="hold" grpId="0" nodeType="withEffect">
                                  <p:stCondLst>
                                    <p:cond delay="600"/>
                                  </p:stCondLst>
                                  <p:childTnLst>
                                    <p:set>
                                      <p:cBhvr>
                                        <p:cTn id="42" dur="1" fill="hold">
                                          <p:stCondLst>
                                            <p:cond delay="0"/>
                                          </p:stCondLst>
                                        </p:cTn>
                                        <p:tgtEl>
                                          <p:spTgt spid="752"/>
                                        </p:tgtEl>
                                        <p:attrNameLst>
                                          <p:attrName>style.visibility</p:attrName>
                                        </p:attrNameLst>
                                      </p:cBhvr>
                                      <p:to>
                                        <p:strVal val="visible"/>
                                      </p:to>
                                    </p:set>
                                    <p:animEffect transition="in" filter="wipe(left)">
                                      <p:cBhvr>
                                        <p:cTn id="43" dur="500"/>
                                        <p:tgtEl>
                                          <p:spTgt spid="752"/>
                                        </p:tgtEl>
                                      </p:cBhvr>
                                    </p:animEffect>
                                  </p:childTnLst>
                                </p:cTn>
                              </p:par>
                              <p:par>
                                <p:cTn id="44" presetID="14" presetClass="entr" presetSubtype="10" fill="hold" grpId="0" nodeType="withEffect">
                                  <p:stCondLst>
                                    <p:cond delay="1000"/>
                                  </p:stCondLst>
                                  <p:childTnLst>
                                    <p:set>
                                      <p:cBhvr>
                                        <p:cTn id="45" dur="1" fill="hold">
                                          <p:stCondLst>
                                            <p:cond delay="0"/>
                                          </p:stCondLst>
                                        </p:cTn>
                                        <p:tgtEl>
                                          <p:spTgt spid="750"/>
                                        </p:tgtEl>
                                        <p:attrNameLst>
                                          <p:attrName>style.visibility</p:attrName>
                                        </p:attrNameLst>
                                      </p:cBhvr>
                                      <p:to>
                                        <p:strVal val="visible"/>
                                      </p:to>
                                    </p:set>
                                    <p:animEffect transition="in" filter="randombar(horizontal)">
                                      <p:cBhvr>
                                        <p:cTn id="46" dur="500"/>
                                        <p:tgtEl>
                                          <p:spTgt spid="750"/>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756"/>
                                        </p:tgtEl>
                                        <p:attrNameLst>
                                          <p:attrName>style.visibility</p:attrName>
                                        </p:attrNameLst>
                                      </p:cBhvr>
                                      <p:to>
                                        <p:strVal val="visible"/>
                                      </p:to>
                                    </p:set>
                                    <p:animEffect transition="in" filter="fade">
                                      <p:cBhvr>
                                        <p:cTn id="50" dur="500"/>
                                        <p:tgtEl>
                                          <p:spTgt spid="756"/>
                                        </p:tgtEl>
                                      </p:cBhvr>
                                    </p:animEffect>
                                  </p:childTnLst>
                                </p:cTn>
                              </p:par>
                            </p:childTnLst>
                          </p:cTn>
                        </p:par>
                        <p:par>
                          <p:cTn id="51" fill="hold">
                            <p:stCondLst>
                              <p:cond delay="4000"/>
                            </p:stCondLst>
                            <p:childTnLst>
                              <p:par>
                                <p:cTn id="52" presetID="14" presetClass="entr" presetSubtype="10" fill="hold" grpId="0" nodeType="afterEffect">
                                  <p:stCondLst>
                                    <p:cond delay="0"/>
                                  </p:stCondLst>
                                  <p:childTnLst>
                                    <p:set>
                                      <p:cBhvr>
                                        <p:cTn id="53" dur="1" fill="hold">
                                          <p:stCondLst>
                                            <p:cond delay="0"/>
                                          </p:stCondLst>
                                        </p:cTn>
                                        <p:tgtEl>
                                          <p:spTgt spid="749"/>
                                        </p:tgtEl>
                                        <p:attrNameLst>
                                          <p:attrName>style.visibility</p:attrName>
                                        </p:attrNameLst>
                                      </p:cBhvr>
                                      <p:to>
                                        <p:strVal val="visible"/>
                                      </p:to>
                                    </p:set>
                                    <p:animEffect transition="in" filter="randombar(horizontal)">
                                      <p:cBhvr>
                                        <p:cTn id="54" dur="500"/>
                                        <p:tgtEl>
                                          <p:spTgt spid="749"/>
                                        </p:tgtEl>
                                      </p:cBhvr>
                                    </p:animEffect>
                                  </p:childTnLst>
                                </p:cTn>
                              </p:par>
                              <p:par>
                                <p:cTn id="55" presetID="42" presetClass="entr" presetSubtype="0" fill="hold" grpId="0" nodeType="withEffect">
                                  <p:stCondLst>
                                    <p:cond delay="300"/>
                                  </p:stCondLst>
                                  <p:childTnLst>
                                    <p:set>
                                      <p:cBhvr>
                                        <p:cTn id="56" dur="1" fill="hold">
                                          <p:stCondLst>
                                            <p:cond delay="0"/>
                                          </p:stCondLst>
                                        </p:cTn>
                                        <p:tgtEl>
                                          <p:spTgt spid="745"/>
                                        </p:tgtEl>
                                        <p:attrNameLst>
                                          <p:attrName>style.visibility</p:attrName>
                                        </p:attrNameLst>
                                      </p:cBhvr>
                                      <p:to>
                                        <p:strVal val="visible"/>
                                      </p:to>
                                    </p:set>
                                    <p:animEffect transition="in" filter="fade">
                                      <p:cBhvr>
                                        <p:cTn id="57" dur="500"/>
                                        <p:tgtEl>
                                          <p:spTgt spid="745"/>
                                        </p:tgtEl>
                                      </p:cBhvr>
                                    </p:animEffect>
                                    <p:anim calcmode="lin" valueType="num">
                                      <p:cBhvr>
                                        <p:cTn id="58" dur="500" fill="hold"/>
                                        <p:tgtEl>
                                          <p:spTgt spid="745"/>
                                        </p:tgtEl>
                                        <p:attrNameLst>
                                          <p:attrName>ppt_x</p:attrName>
                                        </p:attrNameLst>
                                      </p:cBhvr>
                                      <p:tavLst>
                                        <p:tav tm="0">
                                          <p:val>
                                            <p:strVal val="#ppt_x"/>
                                          </p:val>
                                        </p:tav>
                                        <p:tav tm="100000">
                                          <p:val>
                                            <p:strVal val="#ppt_x"/>
                                          </p:val>
                                        </p:tav>
                                      </p:tavLst>
                                    </p:anim>
                                    <p:anim calcmode="lin" valueType="num">
                                      <p:cBhvr>
                                        <p:cTn id="59" dur="500" fill="hold"/>
                                        <p:tgtEl>
                                          <p:spTgt spid="745"/>
                                        </p:tgtEl>
                                        <p:attrNameLst>
                                          <p:attrName>ppt_y</p:attrName>
                                        </p:attrNameLst>
                                      </p:cBhvr>
                                      <p:tavLst>
                                        <p:tav tm="0">
                                          <p:val>
                                            <p:strVal val="#ppt_y+.1"/>
                                          </p:val>
                                        </p:tav>
                                        <p:tav tm="100000">
                                          <p:val>
                                            <p:strVal val="#ppt_y"/>
                                          </p:val>
                                        </p:tav>
                                      </p:tavLst>
                                    </p:anim>
                                  </p:childTnLst>
                                </p:cTn>
                              </p:par>
                              <p:par>
                                <p:cTn id="60" presetID="22" presetClass="entr" presetSubtype="8" fill="hold" grpId="0" nodeType="withEffect">
                                  <p:stCondLst>
                                    <p:cond delay="700"/>
                                  </p:stCondLst>
                                  <p:childTnLst>
                                    <p:set>
                                      <p:cBhvr>
                                        <p:cTn id="61" dur="1" fill="hold">
                                          <p:stCondLst>
                                            <p:cond delay="0"/>
                                          </p:stCondLst>
                                        </p:cTn>
                                        <p:tgtEl>
                                          <p:spTgt spid="746"/>
                                        </p:tgtEl>
                                        <p:attrNameLst>
                                          <p:attrName>style.visibility</p:attrName>
                                        </p:attrNameLst>
                                      </p:cBhvr>
                                      <p:to>
                                        <p:strVal val="visible"/>
                                      </p:to>
                                    </p:set>
                                    <p:animEffect transition="in" filter="wipe(left)">
                                      <p:cBhvr>
                                        <p:cTn id="62" dur="500"/>
                                        <p:tgtEl>
                                          <p:spTgt spid="746"/>
                                        </p:tgtEl>
                                      </p:cBhvr>
                                    </p:animEffect>
                                  </p:childTnLst>
                                </p:cTn>
                              </p:par>
                              <p:par>
                                <p:cTn id="63" presetID="14" presetClass="entr" presetSubtype="10" fill="hold" grpId="0" nodeType="withEffect">
                                  <p:stCondLst>
                                    <p:cond delay="1000"/>
                                  </p:stCondLst>
                                  <p:childTnLst>
                                    <p:set>
                                      <p:cBhvr>
                                        <p:cTn id="64" dur="1" fill="hold">
                                          <p:stCondLst>
                                            <p:cond delay="0"/>
                                          </p:stCondLst>
                                        </p:cTn>
                                        <p:tgtEl>
                                          <p:spTgt spid="744"/>
                                        </p:tgtEl>
                                        <p:attrNameLst>
                                          <p:attrName>style.visibility</p:attrName>
                                        </p:attrNameLst>
                                      </p:cBhvr>
                                      <p:to>
                                        <p:strVal val="visible"/>
                                      </p:to>
                                    </p:set>
                                    <p:animEffect transition="in" filter="randombar(horizontal)">
                                      <p:cBhvr>
                                        <p:cTn id="65" dur="500"/>
                                        <p:tgtEl>
                                          <p:spTgt spid="744"/>
                                        </p:tgtEl>
                                      </p:cBhvr>
                                    </p:animEffect>
                                  </p:childTnLst>
                                </p:cTn>
                              </p:par>
                            </p:childTnLst>
                          </p:cTn>
                        </p:par>
                        <p:par>
                          <p:cTn id="66" fill="hold">
                            <p:stCondLst>
                              <p:cond delay="4500"/>
                            </p:stCondLst>
                            <p:childTnLst>
                              <p:par>
                                <p:cTn id="67" presetID="10" presetClass="entr" presetSubtype="0" fill="hold" grpId="0" nodeType="afterEffect">
                                  <p:stCondLst>
                                    <p:cond delay="0"/>
                                  </p:stCondLst>
                                  <p:childTnLst>
                                    <p:set>
                                      <p:cBhvr>
                                        <p:cTn id="68" dur="1" fill="hold">
                                          <p:stCondLst>
                                            <p:cond delay="0"/>
                                          </p:stCondLst>
                                        </p:cTn>
                                        <p:tgtEl>
                                          <p:spTgt spid="755"/>
                                        </p:tgtEl>
                                        <p:attrNameLst>
                                          <p:attrName>style.visibility</p:attrName>
                                        </p:attrNameLst>
                                      </p:cBhvr>
                                      <p:to>
                                        <p:strVal val="visible"/>
                                      </p:to>
                                    </p:set>
                                    <p:animEffect transition="in" filter="fade">
                                      <p:cBhvr>
                                        <p:cTn id="69" dur="500"/>
                                        <p:tgtEl>
                                          <p:spTgt spid="755"/>
                                        </p:tgtEl>
                                      </p:cBhvr>
                                    </p:animEffect>
                                  </p:childTnLst>
                                </p:cTn>
                              </p:par>
                            </p:childTnLst>
                          </p:cTn>
                        </p:par>
                        <p:par>
                          <p:cTn id="70" fill="hold">
                            <p:stCondLst>
                              <p:cond delay="5000"/>
                            </p:stCondLst>
                            <p:childTnLst>
                              <p:par>
                                <p:cTn id="71" presetID="14" presetClass="entr" presetSubtype="10" fill="hold" grpId="0" nodeType="afterEffect">
                                  <p:stCondLst>
                                    <p:cond delay="0"/>
                                  </p:stCondLst>
                                  <p:childTnLst>
                                    <p:set>
                                      <p:cBhvr>
                                        <p:cTn id="72" dur="1" fill="hold">
                                          <p:stCondLst>
                                            <p:cond delay="0"/>
                                          </p:stCondLst>
                                        </p:cTn>
                                        <p:tgtEl>
                                          <p:spTgt spid="748"/>
                                        </p:tgtEl>
                                        <p:attrNameLst>
                                          <p:attrName>style.visibility</p:attrName>
                                        </p:attrNameLst>
                                      </p:cBhvr>
                                      <p:to>
                                        <p:strVal val="visible"/>
                                      </p:to>
                                    </p:set>
                                    <p:animEffect transition="in" filter="randombar(horizontal)">
                                      <p:cBhvr>
                                        <p:cTn id="73" dur="500"/>
                                        <p:tgtEl>
                                          <p:spTgt spid="748"/>
                                        </p:tgtEl>
                                      </p:cBhvr>
                                    </p:animEffect>
                                  </p:childTnLst>
                                </p:cTn>
                              </p:par>
                              <p:par>
                                <p:cTn id="74" presetID="42" presetClass="entr" presetSubtype="0" fill="hold" grpId="0" nodeType="withEffect">
                                  <p:stCondLst>
                                    <p:cond delay="300"/>
                                  </p:stCondLst>
                                  <p:childTnLst>
                                    <p:set>
                                      <p:cBhvr>
                                        <p:cTn id="75" dur="1" fill="hold">
                                          <p:stCondLst>
                                            <p:cond delay="0"/>
                                          </p:stCondLst>
                                        </p:cTn>
                                        <p:tgtEl>
                                          <p:spTgt spid="741"/>
                                        </p:tgtEl>
                                        <p:attrNameLst>
                                          <p:attrName>style.visibility</p:attrName>
                                        </p:attrNameLst>
                                      </p:cBhvr>
                                      <p:to>
                                        <p:strVal val="visible"/>
                                      </p:to>
                                    </p:set>
                                    <p:animEffect transition="in" filter="fade">
                                      <p:cBhvr>
                                        <p:cTn id="76" dur="500"/>
                                        <p:tgtEl>
                                          <p:spTgt spid="741"/>
                                        </p:tgtEl>
                                      </p:cBhvr>
                                    </p:animEffect>
                                    <p:anim calcmode="lin" valueType="num">
                                      <p:cBhvr>
                                        <p:cTn id="77" dur="500" fill="hold"/>
                                        <p:tgtEl>
                                          <p:spTgt spid="741"/>
                                        </p:tgtEl>
                                        <p:attrNameLst>
                                          <p:attrName>ppt_x</p:attrName>
                                        </p:attrNameLst>
                                      </p:cBhvr>
                                      <p:tavLst>
                                        <p:tav tm="0">
                                          <p:val>
                                            <p:strVal val="#ppt_x"/>
                                          </p:val>
                                        </p:tav>
                                        <p:tav tm="100000">
                                          <p:val>
                                            <p:strVal val="#ppt_x"/>
                                          </p:val>
                                        </p:tav>
                                      </p:tavLst>
                                    </p:anim>
                                    <p:anim calcmode="lin" valueType="num">
                                      <p:cBhvr>
                                        <p:cTn id="78" dur="500" fill="hold"/>
                                        <p:tgtEl>
                                          <p:spTgt spid="741"/>
                                        </p:tgtEl>
                                        <p:attrNameLst>
                                          <p:attrName>ppt_y</p:attrName>
                                        </p:attrNameLst>
                                      </p:cBhvr>
                                      <p:tavLst>
                                        <p:tav tm="0">
                                          <p:val>
                                            <p:strVal val="#ppt_y+.1"/>
                                          </p:val>
                                        </p:tav>
                                        <p:tav tm="100000">
                                          <p:val>
                                            <p:strVal val="#ppt_y"/>
                                          </p:val>
                                        </p:tav>
                                      </p:tavLst>
                                    </p:anim>
                                  </p:childTnLst>
                                </p:cTn>
                              </p:par>
                              <p:par>
                                <p:cTn id="79" presetID="22" presetClass="entr" presetSubtype="8" fill="hold" grpId="0" nodeType="withEffect">
                                  <p:stCondLst>
                                    <p:cond delay="700"/>
                                  </p:stCondLst>
                                  <p:childTnLst>
                                    <p:set>
                                      <p:cBhvr>
                                        <p:cTn id="80" dur="1" fill="hold">
                                          <p:stCondLst>
                                            <p:cond delay="0"/>
                                          </p:stCondLst>
                                        </p:cTn>
                                        <p:tgtEl>
                                          <p:spTgt spid="742"/>
                                        </p:tgtEl>
                                        <p:attrNameLst>
                                          <p:attrName>style.visibility</p:attrName>
                                        </p:attrNameLst>
                                      </p:cBhvr>
                                      <p:to>
                                        <p:strVal val="visible"/>
                                      </p:to>
                                    </p:set>
                                    <p:animEffect transition="in" filter="wipe(left)">
                                      <p:cBhvr>
                                        <p:cTn id="81" dur="500"/>
                                        <p:tgtEl>
                                          <p:spTgt spid="742"/>
                                        </p:tgtEl>
                                      </p:cBhvr>
                                    </p:animEffect>
                                  </p:childTnLst>
                                </p:cTn>
                              </p:par>
                              <p:par>
                                <p:cTn id="82" presetID="14" presetClass="entr" presetSubtype="10" fill="hold" grpId="0" nodeType="withEffect">
                                  <p:stCondLst>
                                    <p:cond delay="1000"/>
                                  </p:stCondLst>
                                  <p:childTnLst>
                                    <p:set>
                                      <p:cBhvr>
                                        <p:cTn id="83" dur="1" fill="hold">
                                          <p:stCondLst>
                                            <p:cond delay="0"/>
                                          </p:stCondLst>
                                        </p:cTn>
                                        <p:tgtEl>
                                          <p:spTgt spid="740"/>
                                        </p:tgtEl>
                                        <p:attrNameLst>
                                          <p:attrName>style.visibility</p:attrName>
                                        </p:attrNameLst>
                                      </p:cBhvr>
                                      <p:to>
                                        <p:strVal val="visible"/>
                                      </p:to>
                                    </p:set>
                                    <p:animEffect transition="in" filter="randombar(horizontal)">
                                      <p:cBhvr>
                                        <p:cTn id="84" dur="500"/>
                                        <p:tgtEl>
                                          <p:spTgt spid="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 grpId="0" animBg="1"/>
      <p:bldP spid="738" grpId="0" animBg="1"/>
      <p:bldP spid="736" grpId="0" animBg="1"/>
      <p:bldP spid="737" grpId="0" animBg="1"/>
      <p:bldP spid="739" grpId="0" animBg="1"/>
      <p:bldP spid="740" grpId="0"/>
      <p:bldP spid="741" grpId="0"/>
      <p:bldP spid="742" grpId="0" animBg="1"/>
      <p:bldP spid="744" grpId="0"/>
      <p:bldP spid="745" grpId="0"/>
      <p:bldP spid="746" grpId="0" animBg="1"/>
      <p:bldP spid="748" grpId="0" animBg="1"/>
      <p:bldP spid="749" grpId="0" animBg="1"/>
      <p:bldP spid="750" grpId="0"/>
      <p:bldP spid="751" grpId="0"/>
      <p:bldP spid="752" grpId="0" animBg="1"/>
      <p:bldP spid="754" grpId="0" animBg="1"/>
      <p:bldP spid="755" grpId="0" animBg="1"/>
      <p:bldP spid="756" grpId="0" animBg="1"/>
      <p:bldP spid="7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 name="image7.png"/>
          <p:cNvPicPr>
            <a:picLocks noChangeAspect="1"/>
          </p:cNvPicPr>
          <p:nvPr/>
        </p:nvPicPr>
        <p:blipFill>
          <a:blip r:embed="rId1"/>
          <a:stretch>
            <a:fillRect/>
          </a:stretch>
        </p:blipFill>
        <p:spPr>
          <a:xfrm>
            <a:off x="4286003" y="5089005"/>
            <a:ext cx="10587044" cy="2000251"/>
          </a:xfrm>
          <a:prstGeom prst="rect">
            <a:avLst/>
          </a:prstGeom>
          <a:ln w="12700">
            <a:miter lim="400000"/>
            <a:headEnd/>
            <a:tailEnd/>
          </a:ln>
        </p:spPr>
      </p:pic>
      <p:grpSp>
        <p:nvGrpSpPr>
          <p:cNvPr id="473" name="Group 473"/>
          <p:cNvGrpSpPr/>
          <p:nvPr/>
        </p:nvGrpSpPr>
        <p:grpSpPr>
          <a:xfrm>
            <a:off x="-2533763" y="-510451"/>
            <a:ext cx="19064807" cy="7200902"/>
            <a:chOff x="0" y="0"/>
            <a:chExt cx="18445163" cy="6858001"/>
          </a:xfrm>
        </p:grpSpPr>
        <p:sp>
          <p:nvSpPr>
            <p:cNvPr id="471" name="Shape 471"/>
            <p:cNvSpPr/>
            <p:nvPr/>
          </p:nvSpPr>
          <p:spPr>
            <a:xfrm>
              <a:off x="3749675" y="0"/>
              <a:ext cx="14695488" cy="6858001"/>
            </a:xfrm>
            <a:custGeom>
              <a:avLst/>
              <a:gdLst/>
              <a:ahLst/>
              <a:cxnLst>
                <a:cxn ang="0">
                  <a:pos x="wd2" y="hd2"/>
                </a:cxn>
                <a:cxn ang="5400000">
                  <a:pos x="wd2" y="hd2"/>
                </a:cxn>
                <a:cxn ang="10800000">
                  <a:pos x="wd2" y="hd2"/>
                </a:cxn>
                <a:cxn ang="16200000">
                  <a:pos x="wd2" y="hd2"/>
                </a:cxn>
              </a:cxnLst>
              <a:rect l="0" t="0" r="r" b="b"/>
              <a:pathLst>
                <a:path w="21600" h="21600" extrusionOk="0">
                  <a:moveTo>
                    <a:pt x="16073" y="21600"/>
                  </a:moveTo>
                  <a:cubicBezTo>
                    <a:pt x="15781" y="21054"/>
                    <a:pt x="15459" y="20571"/>
                    <a:pt x="15129" y="20138"/>
                  </a:cubicBezTo>
                  <a:cubicBezTo>
                    <a:pt x="14380" y="19141"/>
                    <a:pt x="13594" y="18370"/>
                    <a:pt x="12740" y="17888"/>
                  </a:cubicBezTo>
                  <a:cubicBezTo>
                    <a:pt x="12358" y="17679"/>
                    <a:pt x="11976" y="17518"/>
                    <a:pt x="11586" y="17438"/>
                  </a:cubicBezTo>
                  <a:cubicBezTo>
                    <a:pt x="11122" y="17309"/>
                    <a:pt x="10665" y="17293"/>
                    <a:pt x="10201" y="17325"/>
                  </a:cubicBezTo>
                  <a:cubicBezTo>
                    <a:pt x="9879" y="17341"/>
                    <a:pt x="9557" y="17389"/>
                    <a:pt x="9235" y="17470"/>
                  </a:cubicBezTo>
                  <a:cubicBezTo>
                    <a:pt x="8793" y="17550"/>
                    <a:pt x="8351" y="17663"/>
                    <a:pt x="7909" y="17775"/>
                  </a:cubicBezTo>
                  <a:cubicBezTo>
                    <a:pt x="7572" y="17871"/>
                    <a:pt x="7235" y="17968"/>
                    <a:pt x="6898" y="18048"/>
                  </a:cubicBezTo>
                  <a:cubicBezTo>
                    <a:pt x="6651" y="18096"/>
                    <a:pt x="6411" y="18145"/>
                    <a:pt x="6164" y="18177"/>
                  </a:cubicBezTo>
                  <a:cubicBezTo>
                    <a:pt x="5962" y="18209"/>
                    <a:pt x="5760" y="18225"/>
                    <a:pt x="5557" y="18241"/>
                  </a:cubicBezTo>
                  <a:cubicBezTo>
                    <a:pt x="5123" y="18257"/>
                    <a:pt x="4696" y="18129"/>
                    <a:pt x="4277" y="17920"/>
                  </a:cubicBezTo>
                  <a:cubicBezTo>
                    <a:pt x="3782" y="17679"/>
                    <a:pt x="3303" y="17341"/>
                    <a:pt x="2831" y="16955"/>
                  </a:cubicBezTo>
                  <a:cubicBezTo>
                    <a:pt x="2269" y="16489"/>
                    <a:pt x="1700" y="16007"/>
                    <a:pt x="1138" y="15541"/>
                  </a:cubicBezTo>
                  <a:cubicBezTo>
                    <a:pt x="779" y="15252"/>
                    <a:pt x="412" y="14963"/>
                    <a:pt x="45" y="14689"/>
                  </a:cubicBezTo>
                  <a:cubicBezTo>
                    <a:pt x="30" y="14673"/>
                    <a:pt x="15" y="14657"/>
                    <a:pt x="0" y="14625"/>
                  </a:cubicBezTo>
                  <a:cubicBezTo>
                    <a:pt x="45" y="14609"/>
                    <a:pt x="97" y="14593"/>
                    <a:pt x="142" y="14577"/>
                  </a:cubicBezTo>
                  <a:cubicBezTo>
                    <a:pt x="457" y="14496"/>
                    <a:pt x="764" y="14416"/>
                    <a:pt x="1071" y="14352"/>
                  </a:cubicBezTo>
                  <a:cubicBezTo>
                    <a:pt x="1386" y="14271"/>
                    <a:pt x="1693" y="14207"/>
                    <a:pt x="2007" y="14143"/>
                  </a:cubicBezTo>
                  <a:cubicBezTo>
                    <a:pt x="2254" y="14095"/>
                    <a:pt x="2502" y="14062"/>
                    <a:pt x="2749" y="14014"/>
                  </a:cubicBezTo>
                  <a:cubicBezTo>
                    <a:pt x="2996" y="13966"/>
                    <a:pt x="3250" y="13918"/>
                    <a:pt x="3498" y="13870"/>
                  </a:cubicBezTo>
                  <a:cubicBezTo>
                    <a:pt x="3737" y="13821"/>
                    <a:pt x="3977" y="13773"/>
                    <a:pt x="4209" y="13709"/>
                  </a:cubicBezTo>
                  <a:cubicBezTo>
                    <a:pt x="4576" y="13612"/>
                    <a:pt x="4936" y="13516"/>
                    <a:pt x="5295" y="13388"/>
                  </a:cubicBezTo>
                  <a:cubicBezTo>
                    <a:pt x="5782" y="13227"/>
                    <a:pt x="6261" y="12986"/>
                    <a:pt x="6733" y="12696"/>
                  </a:cubicBezTo>
                  <a:cubicBezTo>
                    <a:pt x="8156" y="11812"/>
                    <a:pt x="9392" y="10270"/>
                    <a:pt x="10478" y="8116"/>
                  </a:cubicBezTo>
                  <a:cubicBezTo>
                    <a:pt x="10770" y="7554"/>
                    <a:pt x="11040" y="6927"/>
                    <a:pt x="11317" y="6316"/>
                  </a:cubicBezTo>
                  <a:cubicBezTo>
                    <a:pt x="11879" y="5046"/>
                    <a:pt x="12463" y="3809"/>
                    <a:pt x="13114" y="2732"/>
                  </a:cubicBezTo>
                  <a:cubicBezTo>
                    <a:pt x="13451" y="2154"/>
                    <a:pt x="13811" y="1639"/>
                    <a:pt x="14185" y="1189"/>
                  </a:cubicBezTo>
                  <a:cubicBezTo>
                    <a:pt x="14575" y="739"/>
                    <a:pt x="14979" y="370"/>
                    <a:pt x="15414" y="177"/>
                  </a:cubicBezTo>
                  <a:cubicBezTo>
                    <a:pt x="15578" y="96"/>
                    <a:pt x="15751" y="80"/>
                    <a:pt x="15915" y="16"/>
                  </a:cubicBezTo>
                  <a:cubicBezTo>
                    <a:pt x="15923" y="16"/>
                    <a:pt x="15938" y="16"/>
                    <a:pt x="15945" y="0"/>
                  </a:cubicBezTo>
                  <a:cubicBezTo>
                    <a:pt x="16080" y="0"/>
                    <a:pt x="16215" y="0"/>
                    <a:pt x="16350" y="0"/>
                  </a:cubicBezTo>
                  <a:cubicBezTo>
                    <a:pt x="16372" y="16"/>
                    <a:pt x="16387" y="32"/>
                    <a:pt x="16410" y="32"/>
                  </a:cubicBezTo>
                  <a:cubicBezTo>
                    <a:pt x="16709" y="80"/>
                    <a:pt x="17001" y="209"/>
                    <a:pt x="17286" y="418"/>
                  </a:cubicBezTo>
                  <a:cubicBezTo>
                    <a:pt x="17773" y="788"/>
                    <a:pt x="18207" y="1318"/>
                    <a:pt x="18619" y="1961"/>
                  </a:cubicBezTo>
                  <a:cubicBezTo>
                    <a:pt x="19128" y="2748"/>
                    <a:pt x="19578" y="3680"/>
                    <a:pt x="20005" y="4645"/>
                  </a:cubicBezTo>
                  <a:cubicBezTo>
                    <a:pt x="20521" y="5834"/>
                    <a:pt x="21001" y="7104"/>
                    <a:pt x="21465" y="8389"/>
                  </a:cubicBezTo>
                  <a:cubicBezTo>
                    <a:pt x="21510" y="8502"/>
                    <a:pt x="21555" y="8614"/>
                    <a:pt x="21600" y="8727"/>
                  </a:cubicBezTo>
                  <a:cubicBezTo>
                    <a:pt x="21600" y="8743"/>
                    <a:pt x="21600" y="8759"/>
                    <a:pt x="21600" y="8759"/>
                  </a:cubicBezTo>
                  <a:cubicBezTo>
                    <a:pt x="21458" y="8775"/>
                    <a:pt x="21323" y="8807"/>
                    <a:pt x="21196" y="8871"/>
                  </a:cubicBezTo>
                  <a:cubicBezTo>
                    <a:pt x="20881" y="9048"/>
                    <a:pt x="20604" y="9354"/>
                    <a:pt x="20342" y="9739"/>
                  </a:cubicBezTo>
                  <a:cubicBezTo>
                    <a:pt x="19982" y="10270"/>
                    <a:pt x="19675" y="10912"/>
                    <a:pt x="19383" y="11604"/>
                  </a:cubicBezTo>
                  <a:cubicBezTo>
                    <a:pt x="18919" y="12664"/>
                    <a:pt x="18514" y="13821"/>
                    <a:pt x="18117" y="14995"/>
                  </a:cubicBezTo>
                  <a:cubicBezTo>
                    <a:pt x="17713" y="16216"/>
                    <a:pt x="17331" y="17454"/>
                    <a:pt x="16956" y="18707"/>
                  </a:cubicBezTo>
                  <a:cubicBezTo>
                    <a:pt x="16664" y="19671"/>
                    <a:pt x="16380" y="20636"/>
                    <a:pt x="16088" y="21600"/>
                  </a:cubicBezTo>
                  <a:cubicBezTo>
                    <a:pt x="16088" y="21600"/>
                    <a:pt x="16080" y="21600"/>
                    <a:pt x="16073" y="21600"/>
                  </a:cubicBezTo>
                  <a:close/>
                </a:path>
              </a:pathLst>
            </a:custGeom>
            <a:solidFill>
              <a:schemeClr val="accent2">
                <a:alpha val="5000"/>
              </a:schemeClr>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472" name="Shape 472"/>
            <p:cNvSpPr/>
            <p:nvPr/>
          </p:nvSpPr>
          <p:spPr>
            <a:xfrm>
              <a:off x="0" y="4315452"/>
              <a:ext cx="3719513" cy="680530"/>
            </a:xfrm>
            <a:custGeom>
              <a:avLst/>
              <a:gdLst/>
              <a:ahLst/>
              <a:cxnLst>
                <a:cxn ang="0">
                  <a:pos x="wd2" y="hd2"/>
                </a:cxn>
                <a:cxn ang="5400000">
                  <a:pos x="wd2" y="hd2"/>
                </a:cxn>
                <a:cxn ang="10800000">
                  <a:pos x="wd2" y="hd2"/>
                </a:cxn>
                <a:cxn ang="16200000">
                  <a:pos x="wd2" y="hd2"/>
                </a:cxn>
              </a:cxnLst>
              <a:rect l="0" t="0" r="r" b="b"/>
              <a:pathLst>
                <a:path w="21600" h="21335" extrusionOk="0">
                  <a:moveTo>
                    <a:pt x="0" y="10121"/>
                  </a:moveTo>
                  <a:cubicBezTo>
                    <a:pt x="681" y="9001"/>
                    <a:pt x="1332" y="7881"/>
                    <a:pt x="1982" y="6921"/>
                  </a:cubicBezTo>
                  <a:cubicBezTo>
                    <a:pt x="3521" y="4521"/>
                    <a:pt x="5030" y="2761"/>
                    <a:pt x="6598" y="1481"/>
                  </a:cubicBezTo>
                  <a:cubicBezTo>
                    <a:pt x="7723" y="521"/>
                    <a:pt x="8847" y="201"/>
                    <a:pt x="9972" y="41"/>
                  </a:cubicBezTo>
                  <a:cubicBezTo>
                    <a:pt x="11214" y="-119"/>
                    <a:pt x="12427" y="201"/>
                    <a:pt x="13641" y="841"/>
                  </a:cubicBezTo>
                  <a:cubicBezTo>
                    <a:pt x="15209" y="1801"/>
                    <a:pt x="16777" y="3081"/>
                    <a:pt x="18345" y="5161"/>
                  </a:cubicBezTo>
                  <a:cubicBezTo>
                    <a:pt x="19351" y="6601"/>
                    <a:pt x="20328" y="8201"/>
                    <a:pt x="21334" y="9641"/>
                  </a:cubicBezTo>
                  <a:cubicBezTo>
                    <a:pt x="21422" y="9801"/>
                    <a:pt x="21482" y="9961"/>
                    <a:pt x="21600" y="10121"/>
                  </a:cubicBezTo>
                  <a:cubicBezTo>
                    <a:pt x="21511" y="10281"/>
                    <a:pt x="21452" y="10441"/>
                    <a:pt x="21393" y="10601"/>
                  </a:cubicBezTo>
                  <a:cubicBezTo>
                    <a:pt x="18878" y="12521"/>
                    <a:pt x="16363" y="14601"/>
                    <a:pt x="13848" y="16681"/>
                  </a:cubicBezTo>
                  <a:cubicBezTo>
                    <a:pt x="11984" y="18121"/>
                    <a:pt x="10090" y="19561"/>
                    <a:pt x="8196" y="21161"/>
                  </a:cubicBezTo>
                  <a:cubicBezTo>
                    <a:pt x="7841" y="21481"/>
                    <a:pt x="7456" y="21321"/>
                    <a:pt x="7101" y="21001"/>
                  </a:cubicBezTo>
                  <a:cubicBezTo>
                    <a:pt x="5178" y="18601"/>
                    <a:pt x="3284" y="15561"/>
                    <a:pt x="1391" y="12681"/>
                  </a:cubicBezTo>
                  <a:cubicBezTo>
                    <a:pt x="947" y="11881"/>
                    <a:pt x="473" y="11241"/>
                    <a:pt x="0" y="10441"/>
                  </a:cubicBezTo>
                  <a:cubicBezTo>
                    <a:pt x="0" y="10281"/>
                    <a:pt x="0" y="10281"/>
                    <a:pt x="0" y="10121"/>
                  </a:cubicBezTo>
                  <a:close/>
                </a:path>
              </a:pathLst>
            </a:custGeom>
            <a:solidFill>
              <a:schemeClr val="accent2">
                <a:alpha val="5000"/>
              </a:schemeClr>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grpSp>
      <p:sp>
        <p:nvSpPr>
          <p:cNvPr id="474" name="Shape 474"/>
          <p:cNvSpPr/>
          <p:nvPr/>
        </p:nvSpPr>
        <p:spPr>
          <a:xfrm>
            <a:off x="1730177" y="-1847870"/>
            <a:ext cx="11353937" cy="8274873"/>
          </a:xfrm>
          <a:custGeom>
            <a:avLst/>
            <a:gdLst/>
            <a:ahLst/>
            <a:cxnLst>
              <a:cxn ang="0">
                <a:pos x="wd2" y="hd2"/>
              </a:cxn>
              <a:cxn ang="5400000">
                <a:pos x="wd2" y="hd2"/>
              </a:cxn>
              <a:cxn ang="10800000">
                <a:pos x="wd2" y="hd2"/>
              </a:cxn>
              <a:cxn ang="16200000">
                <a:pos x="wd2" y="hd2"/>
              </a:cxn>
            </a:cxnLst>
            <a:rect l="0" t="0" r="r" b="b"/>
            <a:pathLst>
              <a:path w="21600" h="21600" extrusionOk="0">
                <a:moveTo>
                  <a:pt x="18832" y="21600"/>
                </a:moveTo>
                <a:cubicBezTo>
                  <a:pt x="18757" y="21587"/>
                  <a:pt x="18673" y="21574"/>
                  <a:pt x="18598" y="21561"/>
                </a:cubicBezTo>
                <a:cubicBezTo>
                  <a:pt x="17963" y="21457"/>
                  <a:pt x="17327" y="21300"/>
                  <a:pt x="16700" y="21144"/>
                </a:cubicBezTo>
                <a:cubicBezTo>
                  <a:pt x="15905" y="20935"/>
                  <a:pt x="15101" y="20714"/>
                  <a:pt x="14306" y="20505"/>
                </a:cubicBezTo>
                <a:cubicBezTo>
                  <a:pt x="13830" y="20388"/>
                  <a:pt x="13343" y="20296"/>
                  <a:pt x="12857" y="20192"/>
                </a:cubicBezTo>
                <a:cubicBezTo>
                  <a:pt x="12362" y="20101"/>
                  <a:pt x="11857" y="19997"/>
                  <a:pt x="11352" y="19905"/>
                </a:cubicBezTo>
                <a:cubicBezTo>
                  <a:pt x="10912" y="19827"/>
                  <a:pt x="10482" y="19749"/>
                  <a:pt x="10043" y="19671"/>
                </a:cubicBezTo>
                <a:cubicBezTo>
                  <a:pt x="9491" y="19566"/>
                  <a:pt x="8949" y="19462"/>
                  <a:pt x="8397" y="19358"/>
                </a:cubicBezTo>
                <a:cubicBezTo>
                  <a:pt x="7873" y="19241"/>
                  <a:pt x="7359" y="19123"/>
                  <a:pt x="6835" y="19006"/>
                </a:cubicBezTo>
                <a:cubicBezTo>
                  <a:pt x="6218" y="18863"/>
                  <a:pt x="5610" y="18641"/>
                  <a:pt x="5003" y="18432"/>
                </a:cubicBezTo>
                <a:cubicBezTo>
                  <a:pt x="3909" y="18067"/>
                  <a:pt x="2824" y="17624"/>
                  <a:pt x="1730" y="17207"/>
                </a:cubicBezTo>
                <a:cubicBezTo>
                  <a:pt x="1188" y="17011"/>
                  <a:pt x="645" y="16829"/>
                  <a:pt x="94" y="16646"/>
                </a:cubicBezTo>
                <a:cubicBezTo>
                  <a:pt x="65" y="16633"/>
                  <a:pt x="28" y="16620"/>
                  <a:pt x="0" y="16594"/>
                </a:cubicBezTo>
                <a:cubicBezTo>
                  <a:pt x="112" y="16620"/>
                  <a:pt x="224" y="16633"/>
                  <a:pt x="346" y="16660"/>
                </a:cubicBezTo>
                <a:cubicBezTo>
                  <a:pt x="1337" y="16842"/>
                  <a:pt x="2328" y="17116"/>
                  <a:pt x="3319" y="17363"/>
                </a:cubicBezTo>
                <a:cubicBezTo>
                  <a:pt x="4058" y="17546"/>
                  <a:pt x="4806" y="17728"/>
                  <a:pt x="5545" y="17885"/>
                </a:cubicBezTo>
                <a:cubicBezTo>
                  <a:pt x="6106" y="18002"/>
                  <a:pt x="6667" y="18093"/>
                  <a:pt x="7228" y="18172"/>
                </a:cubicBezTo>
                <a:cubicBezTo>
                  <a:pt x="7911" y="18276"/>
                  <a:pt x="8593" y="18341"/>
                  <a:pt x="9276" y="18380"/>
                </a:cubicBezTo>
                <a:cubicBezTo>
                  <a:pt x="9940" y="18406"/>
                  <a:pt x="10604" y="18445"/>
                  <a:pt x="11268" y="18471"/>
                </a:cubicBezTo>
                <a:cubicBezTo>
                  <a:pt x="12044" y="18511"/>
                  <a:pt x="12810" y="18550"/>
                  <a:pt x="13586" y="18602"/>
                </a:cubicBezTo>
                <a:cubicBezTo>
                  <a:pt x="14035" y="18641"/>
                  <a:pt x="14484" y="18693"/>
                  <a:pt x="14933" y="18745"/>
                </a:cubicBezTo>
                <a:cubicBezTo>
                  <a:pt x="15746" y="18823"/>
                  <a:pt x="16560" y="18902"/>
                  <a:pt x="17383" y="18863"/>
                </a:cubicBezTo>
                <a:cubicBezTo>
                  <a:pt x="17869" y="18849"/>
                  <a:pt x="18346" y="18797"/>
                  <a:pt x="18823" y="18641"/>
                </a:cubicBezTo>
                <a:cubicBezTo>
                  <a:pt x="19075" y="18563"/>
                  <a:pt x="19328" y="18445"/>
                  <a:pt x="19552" y="18276"/>
                </a:cubicBezTo>
                <a:cubicBezTo>
                  <a:pt x="19917" y="18015"/>
                  <a:pt x="20169" y="17624"/>
                  <a:pt x="20328" y="17090"/>
                </a:cubicBezTo>
                <a:cubicBezTo>
                  <a:pt x="20469" y="16607"/>
                  <a:pt x="20553" y="16112"/>
                  <a:pt x="20599" y="15591"/>
                </a:cubicBezTo>
                <a:cubicBezTo>
                  <a:pt x="20665" y="14835"/>
                  <a:pt x="20646" y="14078"/>
                  <a:pt x="20590" y="13322"/>
                </a:cubicBezTo>
                <a:cubicBezTo>
                  <a:pt x="20497" y="12214"/>
                  <a:pt x="20319" y="11132"/>
                  <a:pt x="20132" y="10050"/>
                </a:cubicBezTo>
                <a:cubicBezTo>
                  <a:pt x="19879" y="8617"/>
                  <a:pt x="19599" y="7196"/>
                  <a:pt x="19262" y="5788"/>
                </a:cubicBezTo>
                <a:cubicBezTo>
                  <a:pt x="19010" y="4719"/>
                  <a:pt x="18748" y="3650"/>
                  <a:pt x="18421" y="2607"/>
                </a:cubicBezTo>
                <a:cubicBezTo>
                  <a:pt x="18243" y="2021"/>
                  <a:pt x="18047" y="1447"/>
                  <a:pt x="17776" y="899"/>
                </a:cubicBezTo>
                <a:cubicBezTo>
                  <a:pt x="17869" y="795"/>
                  <a:pt x="17906" y="652"/>
                  <a:pt x="17897" y="482"/>
                </a:cubicBezTo>
                <a:cubicBezTo>
                  <a:pt x="17897" y="378"/>
                  <a:pt x="17888" y="274"/>
                  <a:pt x="17878" y="156"/>
                </a:cubicBezTo>
                <a:cubicBezTo>
                  <a:pt x="17869" y="104"/>
                  <a:pt x="17860" y="52"/>
                  <a:pt x="17860" y="0"/>
                </a:cubicBezTo>
                <a:cubicBezTo>
                  <a:pt x="17878" y="39"/>
                  <a:pt x="17897" y="65"/>
                  <a:pt x="17906" y="117"/>
                </a:cubicBezTo>
                <a:cubicBezTo>
                  <a:pt x="18047" y="587"/>
                  <a:pt x="18187" y="1056"/>
                  <a:pt x="18327" y="1538"/>
                </a:cubicBezTo>
                <a:cubicBezTo>
                  <a:pt x="19001" y="3950"/>
                  <a:pt x="19618" y="6387"/>
                  <a:pt x="20169" y="8851"/>
                </a:cubicBezTo>
                <a:cubicBezTo>
                  <a:pt x="20534" y="10494"/>
                  <a:pt x="20871" y="12136"/>
                  <a:pt x="21161" y="13805"/>
                </a:cubicBezTo>
                <a:cubicBezTo>
                  <a:pt x="21291" y="14561"/>
                  <a:pt x="21404" y="15330"/>
                  <a:pt x="21488" y="16112"/>
                </a:cubicBezTo>
                <a:cubicBezTo>
                  <a:pt x="21535" y="16594"/>
                  <a:pt x="21581" y="17077"/>
                  <a:pt x="21581" y="17559"/>
                </a:cubicBezTo>
                <a:cubicBezTo>
                  <a:pt x="21591" y="17598"/>
                  <a:pt x="21600" y="17637"/>
                  <a:pt x="21600" y="17676"/>
                </a:cubicBezTo>
                <a:cubicBezTo>
                  <a:pt x="21600" y="17924"/>
                  <a:pt x="21600" y="18185"/>
                  <a:pt x="21600" y="18445"/>
                </a:cubicBezTo>
                <a:cubicBezTo>
                  <a:pt x="21591" y="18498"/>
                  <a:pt x="21581" y="18563"/>
                  <a:pt x="21581" y="18615"/>
                </a:cubicBezTo>
                <a:cubicBezTo>
                  <a:pt x="21581" y="18980"/>
                  <a:pt x="21535" y="19332"/>
                  <a:pt x="21460" y="19671"/>
                </a:cubicBezTo>
                <a:cubicBezTo>
                  <a:pt x="21319" y="20270"/>
                  <a:pt x="21067" y="20766"/>
                  <a:pt x="20684" y="21105"/>
                </a:cubicBezTo>
                <a:cubicBezTo>
                  <a:pt x="20403" y="21352"/>
                  <a:pt x="20085" y="21483"/>
                  <a:pt x="19767" y="21548"/>
                </a:cubicBezTo>
                <a:cubicBezTo>
                  <a:pt x="19683" y="21561"/>
                  <a:pt x="19608" y="21587"/>
                  <a:pt x="19534" y="21600"/>
                </a:cubicBezTo>
                <a:cubicBezTo>
                  <a:pt x="19300" y="21600"/>
                  <a:pt x="19066" y="21600"/>
                  <a:pt x="18832" y="21600"/>
                </a:cubicBezTo>
                <a:close/>
              </a:path>
            </a:pathLst>
          </a:custGeom>
          <a:solidFill>
            <a:schemeClr val="accent2">
              <a:alpha val="28000"/>
            </a:schemeClr>
          </a:solidFill>
          <a:ln w="12700">
            <a:miter lim="400000"/>
          </a:ln>
        </p:spPr>
        <p:txBody>
          <a:bodyPr lIns="47525" tIns="47526" rIns="47525" bIns="47526"/>
          <a:lstStyle/>
          <a:p>
            <a:endParaRPr dirty="0">
              <a:latin typeface="微软雅黑" panose="020B0503020204020204" pitchFamily="34" charset="-122"/>
            </a:endParaRPr>
          </a:p>
        </p:txBody>
      </p:sp>
      <p:pic>
        <p:nvPicPr>
          <p:cNvPr id="478" name="PlaceholderImage.png"/>
          <p:cNvPicPr>
            <a:picLocks noGrp="1" noChangeAspect="1"/>
          </p:cNvPicPr>
          <p:nvPr>
            <p:ph type="pic" idx="13"/>
          </p:nvPr>
        </p:nvPicPr>
        <p:blipFill>
          <a:blip r:embed="rId2"/>
          <a:srcRect t="19991" b="19991"/>
          <a:stretch>
            <a:fillRect/>
          </a:stretch>
        </p:blipFill>
        <p:spPr>
          <a:custGeom>
            <a:avLst/>
            <a:gdLst/>
            <a:ahLst/>
            <a:cxnLst>
              <a:cxn ang="0">
                <a:pos x="wd2" y="hd2"/>
              </a:cxn>
              <a:cxn ang="5400000">
                <a:pos x="wd2" y="hd2"/>
              </a:cxn>
              <a:cxn ang="10800000">
                <a:pos x="wd2" y="hd2"/>
              </a:cxn>
              <a:cxn ang="16200000">
                <a:pos x="wd2" y="hd2"/>
              </a:cxn>
            </a:cxnLst>
            <a:rect l="0" t="0" r="r" b="b"/>
            <a:pathLst>
              <a:path w="21600" h="21600" extrusionOk="0">
                <a:moveTo>
                  <a:pt x="17388" y="0"/>
                </a:moveTo>
                <a:lnTo>
                  <a:pt x="17319" y="316"/>
                </a:lnTo>
                <a:cubicBezTo>
                  <a:pt x="17161" y="973"/>
                  <a:pt x="16982" y="1614"/>
                  <a:pt x="16782" y="2244"/>
                </a:cubicBezTo>
                <a:cubicBezTo>
                  <a:pt x="16030" y="4656"/>
                  <a:pt x="15060" y="6791"/>
                  <a:pt x="13891" y="8665"/>
                </a:cubicBezTo>
                <a:cubicBezTo>
                  <a:pt x="12993" y="10109"/>
                  <a:pt x="11986" y="11307"/>
                  <a:pt x="10871" y="12213"/>
                </a:cubicBezTo>
                <a:cubicBezTo>
                  <a:pt x="10118" y="12812"/>
                  <a:pt x="9339" y="13289"/>
                  <a:pt x="8532" y="13612"/>
                </a:cubicBezTo>
                <a:cubicBezTo>
                  <a:pt x="7770" y="13904"/>
                  <a:pt x="7009" y="14118"/>
                  <a:pt x="6238" y="14226"/>
                </a:cubicBezTo>
                <a:cubicBezTo>
                  <a:pt x="5694" y="14318"/>
                  <a:pt x="5141" y="14380"/>
                  <a:pt x="4597" y="14426"/>
                </a:cubicBezTo>
                <a:cubicBezTo>
                  <a:pt x="3971" y="14487"/>
                  <a:pt x="3337" y="14533"/>
                  <a:pt x="2702" y="14579"/>
                </a:cubicBezTo>
                <a:cubicBezTo>
                  <a:pt x="2384" y="14594"/>
                  <a:pt x="2067" y="14610"/>
                  <a:pt x="1750" y="14656"/>
                </a:cubicBezTo>
                <a:cubicBezTo>
                  <a:pt x="1251" y="14702"/>
                  <a:pt x="743" y="14763"/>
                  <a:pt x="245" y="14824"/>
                </a:cubicBezTo>
                <a:cubicBezTo>
                  <a:pt x="163" y="14824"/>
                  <a:pt x="82" y="14841"/>
                  <a:pt x="0" y="14856"/>
                </a:cubicBezTo>
                <a:cubicBezTo>
                  <a:pt x="18" y="14887"/>
                  <a:pt x="36" y="14902"/>
                  <a:pt x="55" y="14902"/>
                </a:cubicBezTo>
                <a:cubicBezTo>
                  <a:pt x="408" y="15040"/>
                  <a:pt x="761" y="15163"/>
                  <a:pt x="1115" y="15302"/>
                </a:cubicBezTo>
                <a:cubicBezTo>
                  <a:pt x="2330" y="15732"/>
                  <a:pt x="3555" y="16100"/>
                  <a:pt x="4779" y="16499"/>
                </a:cubicBezTo>
                <a:cubicBezTo>
                  <a:pt x="5622" y="16760"/>
                  <a:pt x="6464" y="17052"/>
                  <a:pt x="7299" y="17405"/>
                </a:cubicBezTo>
                <a:cubicBezTo>
                  <a:pt x="8305" y="17851"/>
                  <a:pt x="9284" y="18404"/>
                  <a:pt x="10236" y="19110"/>
                </a:cubicBezTo>
                <a:cubicBezTo>
                  <a:pt x="10834" y="19571"/>
                  <a:pt x="11452" y="20017"/>
                  <a:pt x="12077" y="20401"/>
                </a:cubicBezTo>
                <a:cubicBezTo>
                  <a:pt x="12621" y="20739"/>
                  <a:pt x="13174" y="21031"/>
                  <a:pt x="13736" y="21230"/>
                </a:cubicBezTo>
                <a:cubicBezTo>
                  <a:pt x="14144" y="21384"/>
                  <a:pt x="14543" y="21492"/>
                  <a:pt x="14951" y="21553"/>
                </a:cubicBezTo>
                <a:cubicBezTo>
                  <a:pt x="15033" y="21553"/>
                  <a:pt x="15114" y="21585"/>
                  <a:pt x="15195" y="21600"/>
                </a:cubicBezTo>
                <a:lnTo>
                  <a:pt x="16121" y="21600"/>
                </a:lnTo>
                <a:cubicBezTo>
                  <a:pt x="16139" y="21585"/>
                  <a:pt x="16166" y="21584"/>
                  <a:pt x="16184" y="21568"/>
                </a:cubicBezTo>
                <a:cubicBezTo>
                  <a:pt x="16701" y="21522"/>
                  <a:pt x="17209" y="21385"/>
                  <a:pt x="17707" y="21154"/>
                </a:cubicBezTo>
                <a:cubicBezTo>
                  <a:pt x="18378" y="20847"/>
                  <a:pt x="19004" y="20386"/>
                  <a:pt x="19620" y="19848"/>
                </a:cubicBezTo>
                <a:cubicBezTo>
                  <a:pt x="20164" y="19353"/>
                  <a:pt x="20688" y="18796"/>
                  <a:pt x="21195" y="18193"/>
                </a:cubicBezTo>
                <a:lnTo>
                  <a:pt x="21600" y="17694"/>
                </a:lnTo>
                <a:lnTo>
                  <a:pt x="21600" y="0"/>
                </a:lnTo>
                <a:lnTo>
                  <a:pt x="17388" y="0"/>
                </a:lnTo>
                <a:close/>
              </a:path>
            </a:pathLst>
          </a:custGeom>
        </p:spPr>
      </p:pic>
      <p:sp>
        <p:nvSpPr>
          <p:cNvPr id="13" name="Text Box 3"/>
          <p:cNvSpPr>
            <a:spLocks noChangeArrowheads="1"/>
          </p:cNvSpPr>
          <p:nvPr/>
        </p:nvSpPr>
        <p:spPr bwMode="auto">
          <a:xfrm>
            <a:off x="540147" y="1752635"/>
            <a:ext cx="4076757" cy="178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zh-CN" altLang="en-US" sz="3375" dirty="0">
                <a:solidFill>
                  <a:schemeClr val="accent2"/>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我们做什么？</a:t>
            </a:r>
            <a:endParaRPr lang="en-US" sz="3375" dirty="0">
              <a:solidFill>
                <a:schemeClr val="accent2"/>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a:p>
            <a:pPr algn="r"/>
            <a:r>
              <a:rPr lang="zh-CN" altLang="en-US" sz="7595" b="1" dirty="0">
                <a:solidFill>
                  <a:schemeClr val="accent2"/>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项目概况</a:t>
            </a:r>
            <a:endParaRPr lang="zh-CN" altLang="en-US" sz="7595" b="1" dirty="0">
              <a:solidFill>
                <a:schemeClr val="accent2"/>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4" name="Text Box 3"/>
          <p:cNvSpPr>
            <a:spLocks noChangeArrowheads="1"/>
          </p:cNvSpPr>
          <p:nvPr/>
        </p:nvSpPr>
        <p:spPr bwMode="auto">
          <a:xfrm>
            <a:off x="4496834" y="1368202"/>
            <a:ext cx="2180405"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r>
              <a:rPr lang="en-US" sz="15000" dirty="0">
                <a:solidFill>
                  <a:schemeClr val="accent2"/>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Arial" panose="020B0604020202020204" pitchFamily="34" charset="0"/>
              </a:rPr>
              <a:t>02</a:t>
            </a:r>
            <a:endParaRPr lang="zh-CN" altLang="en-US" sz="15000" b="1" dirty="0">
              <a:solidFill>
                <a:schemeClr val="accent2"/>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78"/>
                                        </p:tgtEl>
                                        <p:attrNameLst>
                                          <p:attrName>style.visibility</p:attrName>
                                        </p:attrNameLst>
                                      </p:cBhvr>
                                      <p:to>
                                        <p:strVal val="visible"/>
                                      </p:to>
                                    </p:set>
                                    <p:animEffect transition="in" filter="wipe(right)">
                                      <p:cBhvr>
                                        <p:cTn id="7" dur="500"/>
                                        <p:tgtEl>
                                          <p:spTgt spid="47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indefinite" fill="hold"/>
                                        <p:tgtEl>
                                          <p:spTgt spid="473"/>
                                        </p:tgtEl>
                                        <p:attrNameLst>
                                          <p:attrName>style.visibility</p:attrName>
                                        </p:attrNameLst>
                                      </p:cBhvr>
                                      <p:to>
                                        <p:strVal val="visible"/>
                                      </p:to>
                                    </p:set>
                                    <p:animEffect transition="in" filter="wipe(left)">
                                      <p:cBhvr>
                                        <p:cTn id="11" dur="1000"/>
                                        <p:tgtEl>
                                          <p:spTgt spid="473"/>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3"/>
                                        </p:tgtEl>
                                        <p:attrNameLst>
                                          <p:attrName>ppt_y</p:attrName>
                                        </p:attrNameLst>
                                      </p:cBhvr>
                                      <p:tavLst>
                                        <p:tav tm="0">
                                          <p:val>
                                            <p:strVal val="#ppt_y"/>
                                          </p:val>
                                        </p:tav>
                                        <p:tav tm="100000">
                                          <p:val>
                                            <p:strVal val="#ppt_y"/>
                                          </p:val>
                                        </p:tav>
                                      </p:tavLst>
                                    </p:anim>
                                    <p:anim calcmode="lin" valueType="num">
                                      <p:cBhvr>
                                        <p:cTn id="16"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3"/>
                                        </p:tgtEl>
                                      </p:cBhvr>
                                    </p:animEffect>
                                  </p:childTnLst>
                                </p:cTn>
                              </p:par>
                              <p:par>
                                <p:cTn id="19" presetID="22" presetClass="entr" presetSubtype="8" fill="hold" grpId="0" nodeType="withEffect">
                                  <p:stCondLst>
                                    <p:cond delay="0"/>
                                  </p:stCondLst>
                                  <p:childTnLst>
                                    <p:set>
                                      <p:cBhvr>
                                        <p:cTn id="20" dur="indefinite" fill="hold"/>
                                        <p:tgtEl>
                                          <p:spTgt spid="474"/>
                                        </p:tgtEl>
                                        <p:attrNameLst>
                                          <p:attrName>style.visibility</p:attrName>
                                        </p:attrNameLst>
                                      </p:cBhvr>
                                      <p:to>
                                        <p:strVal val="visible"/>
                                      </p:to>
                                    </p:set>
                                    <p:animEffect transition="in" filter="wipe(left)">
                                      <p:cBhvr>
                                        <p:cTn id="21" dur="1000"/>
                                        <p:tgtEl>
                                          <p:spTgt spid="474"/>
                                        </p:tgtEl>
                                      </p:cBhvr>
                                    </p:animEffect>
                                  </p:childTnLst>
                                </p:cTn>
                              </p:par>
                              <p:par>
                                <p:cTn id="22" presetID="14" presetClass="entr" presetSubtype="10" fill="hold" grpId="0" nodeType="withEffect">
                                  <p:stCondLst>
                                    <p:cond delay="90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par>
                                <p:cTn id="25" presetID="22" presetClass="entr" presetSubtype="2" fill="hold" nodeType="withEffect">
                                  <p:stCondLst>
                                    <p:cond delay="0"/>
                                  </p:stCondLst>
                                  <p:childTnLst>
                                    <p:set>
                                      <p:cBhvr>
                                        <p:cTn id="26" dur="1" fill="hold">
                                          <p:stCondLst>
                                            <p:cond delay="0"/>
                                          </p:stCondLst>
                                        </p:cTn>
                                        <p:tgtEl>
                                          <p:spTgt spid="470"/>
                                        </p:tgtEl>
                                        <p:attrNameLst>
                                          <p:attrName>style.visibility</p:attrName>
                                        </p:attrNameLst>
                                      </p:cBhvr>
                                      <p:to>
                                        <p:strVal val="visible"/>
                                      </p:to>
                                    </p:set>
                                    <p:animEffect transition="in" filter="wipe(right)">
                                      <p:cBhvr>
                                        <p:cTn id="27" dur="500"/>
                                        <p:tgtEl>
                                          <p:spTgt spid="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 grpId="0" animBg="1" advAuto="0"/>
      <p:bldP spid="474" grpId="0" animBg="1" advAuto="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7" name="Group 507"/>
          <p:cNvGrpSpPr/>
          <p:nvPr/>
        </p:nvGrpSpPr>
        <p:grpSpPr>
          <a:xfrm>
            <a:off x="6453730" y="1996401"/>
            <a:ext cx="6471793" cy="728484"/>
            <a:chOff x="-1" y="166178"/>
            <a:chExt cx="6261454" cy="693792"/>
          </a:xfrm>
        </p:grpSpPr>
        <p:sp>
          <p:nvSpPr>
            <p:cNvPr id="505" name="Shape 505"/>
            <p:cNvSpPr/>
            <p:nvPr/>
          </p:nvSpPr>
          <p:spPr>
            <a:xfrm>
              <a:off x="-1" y="166178"/>
              <a:ext cx="3683749" cy="693792"/>
            </a:xfrm>
            <a:prstGeom prst="rect">
              <a:avLst/>
            </a:prstGeom>
            <a:solidFill>
              <a:srgbClr val="B79470"/>
            </a:solidFill>
            <a:ln w="12700" cap="flat">
              <a:noFill/>
              <a:miter lim="400000"/>
            </a:ln>
            <a:effectLst/>
          </p:spPr>
          <p:txBody>
            <a:bodyPr wrap="square" lIns="45719" tIns="45719" rIns="45719" bIns="45719" numCol="1" anchor="ctr">
              <a:noAutofit/>
            </a:bodyPr>
            <a:lstStyle/>
            <a:p>
              <a:pPr>
                <a:defRPr sz="4000">
                  <a:solidFill>
                    <a:srgbClr val="FFFFFF"/>
                  </a:solidFill>
                  <a:latin typeface="+mn-lt"/>
                  <a:ea typeface="+mn-ea"/>
                  <a:cs typeface="+mn-cs"/>
                  <a:sym typeface="Helvetica"/>
                </a:defRPr>
              </a:pPr>
              <a:endParaRPr sz="3000" b="1" dirty="0">
                <a:latin typeface="微软雅黑" panose="020B0503020204020204" pitchFamily="34" charset="-122"/>
              </a:endParaRPr>
            </a:p>
          </p:txBody>
        </p:sp>
        <p:sp>
          <p:nvSpPr>
            <p:cNvPr id="506" name="Shape 506"/>
            <p:cNvSpPr/>
            <p:nvPr/>
          </p:nvSpPr>
          <p:spPr>
            <a:xfrm>
              <a:off x="1254023" y="188341"/>
              <a:ext cx="5007430" cy="527614"/>
            </a:xfrm>
            <a:prstGeom prst="rect">
              <a:avLst/>
            </a:prstGeom>
            <a:noFill/>
            <a:ln w="12700" cap="flat">
              <a:noFill/>
              <a:miter lim="400000"/>
            </a:ln>
            <a:effectLst/>
          </p:spPr>
          <p:txBody>
            <a:bodyPr wrap="square" lIns="45719" tIns="45719" rIns="45719" bIns="45719" numCol="1" anchor="ctr">
              <a:spAutoFit/>
            </a:bodyPr>
            <a:lstStyle>
              <a:lvl1pPr>
                <a:defRPr sz="4000">
                  <a:solidFill>
                    <a:srgbClr val="FFFFFF"/>
                  </a:solidFill>
                  <a:latin typeface="+mn-lt"/>
                  <a:ea typeface="+mn-ea"/>
                  <a:cs typeface="+mn-cs"/>
                  <a:sym typeface="Helvetica"/>
                </a:defRPr>
              </a:lvl1pPr>
            </a:lstStyle>
            <a:p>
              <a:r>
                <a:rPr lang="zh-CN" altLang="en-US" sz="3000" b="1" dirty="0">
                  <a:latin typeface="微软雅黑" panose="020B0503020204020204" pitchFamily="34" charset="-122"/>
                </a:rPr>
                <a:t>项目介绍</a:t>
              </a:r>
              <a:endParaRPr sz="3000" b="1" dirty="0">
                <a:latin typeface="微软雅黑" panose="020B0503020204020204" pitchFamily="34" charset="-122"/>
              </a:endParaRPr>
            </a:p>
          </p:txBody>
        </p:sp>
      </p:grpSp>
      <p:grpSp>
        <p:nvGrpSpPr>
          <p:cNvPr id="510" name="Group 510"/>
          <p:cNvGrpSpPr/>
          <p:nvPr/>
        </p:nvGrpSpPr>
        <p:grpSpPr>
          <a:xfrm>
            <a:off x="5438860" y="2956521"/>
            <a:ext cx="7486663" cy="728484"/>
            <a:chOff x="-1" y="166178"/>
            <a:chExt cx="7243342" cy="693792"/>
          </a:xfrm>
        </p:grpSpPr>
        <p:sp>
          <p:nvSpPr>
            <p:cNvPr id="508" name="Shape 508"/>
            <p:cNvSpPr/>
            <p:nvPr/>
          </p:nvSpPr>
          <p:spPr>
            <a:xfrm>
              <a:off x="-1" y="166178"/>
              <a:ext cx="4382644" cy="693792"/>
            </a:xfrm>
            <a:prstGeom prst="rect">
              <a:avLst/>
            </a:prstGeom>
            <a:solidFill>
              <a:srgbClr val="B79470"/>
            </a:solidFill>
            <a:ln w="12700" cap="flat">
              <a:noFill/>
              <a:miter lim="400000"/>
            </a:ln>
            <a:effectLst/>
          </p:spPr>
          <p:txBody>
            <a:bodyPr wrap="square" lIns="45719" tIns="45719" rIns="45719" bIns="45719" numCol="1" anchor="ctr">
              <a:noAutofit/>
            </a:bodyPr>
            <a:lstStyle/>
            <a:p>
              <a:pPr>
                <a:defRPr sz="4000">
                  <a:solidFill>
                    <a:srgbClr val="FFFFFF"/>
                  </a:solidFill>
                  <a:latin typeface="+mn-lt"/>
                  <a:ea typeface="+mn-ea"/>
                  <a:cs typeface="+mn-cs"/>
                  <a:sym typeface="Helvetica"/>
                </a:defRPr>
              </a:pPr>
              <a:endParaRPr sz="3000" b="1" dirty="0">
                <a:latin typeface="微软雅黑" panose="020B0503020204020204" pitchFamily="34" charset="-122"/>
              </a:endParaRPr>
            </a:p>
          </p:txBody>
        </p:sp>
        <p:sp>
          <p:nvSpPr>
            <p:cNvPr id="509" name="Shape 509"/>
            <p:cNvSpPr/>
            <p:nvPr/>
          </p:nvSpPr>
          <p:spPr>
            <a:xfrm>
              <a:off x="1811368" y="234047"/>
              <a:ext cx="5431973" cy="527614"/>
            </a:xfrm>
            <a:prstGeom prst="rect">
              <a:avLst/>
            </a:prstGeom>
            <a:noFill/>
            <a:ln w="12700" cap="flat">
              <a:noFill/>
              <a:miter lim="400000"/>
            </a:ln>
            <a:effectLst/>
          </p:spPr>
          <p:txBody>
            <a:bodyPr wrap="square" lIns="45719" tIns="45719" rIns="45719" bIns="45719" numCol="1" anchor="ctr">
              <a:spAutoFit/>
            </a:bodyPr>
            <a:lstStyle>
              <a:lvl1pPr>
                <a:defRPr sz="4000">
                  <a:solidFill>
                    <a:srgbClr val="FFFFFF"/>
                  </a:solidFill>
                  <a:latin typeface="+mn-lt"/>
                  <a:ea typeface="+mn-ea"/>
                  <a:cs typeface="+mn-cs"/>
                  <a:sym typeface="Helvetica"/>
                </a:defRPr>
              </a:lvl1pPr>
            </a:lstStyle>
            <a:p>
              <a:r>
                <a:rPr lang="zh-CN" altLang="en-US" sz="3000" b="1" dirty="0">
                  <a:latin typeface="微软雅黑" panose="020B0503020204020204" pitchFamily="34" charset="-122"/>
                </a:rPr>
                <a:t>需求分析</a:t>
              </a:r>
              <a:endParaRPr sz="3000" b="1" dirty="0">
                <a:latin typeface="微软雅黑" panose="020B0503020204020204" pitchFamily="34" charset="-122"/>
              </a:endParaRPr>
            </a:p>
          </p:txBody>
        </p:sp>
      </p:grpSp>
      <p:grpSp>
        <p:nvGrpSpPr>
          <p:cNvPr id="513" name="Group 513"/>
          <p:cNvGrpSpPr/>
          <p:nvPr/>
        </p:nvGrpSpPr>
        <p:grpSpPr>
          <a:xfrm>
            <a:off x="5438860" y="3922355"/>
            <a:ext cx="4471268" cy="728484"/>
            <a:chOff x="-1" y="166178"/>
            <a:chExt cx="4325948" cy="693792"/>
          </a:xfrm>
        </p:grpSpPr>
        <p:sp>
          <p:nvSpPr>
            <p:cNvPr id="511" name="Shape 511"/>
            <p:cNvSpPr/>
            <p:nvPr/>
          </p:nvSpPr>
          <p:spPr>
            <a:xfrm>
              <a:off x="-1" y="166178"/>
              <a:ext cx="3350598" cy="693792"/>
            </a:xfrm>
            <a:prstGeom prst="rect">
              <a:avLst/>
            </a:prstGeom>
            <a:solidFill>
              <a:srgbClr val="E5D4C2"/>
            </a:solidFill>
            <a:ln w="12700" cap="flat">
              <a:noFill/>
              <a:miter lim="400000"/>
            </a:ln>
            <a:effectLst/>
          </p:spPr>
          <p:txBody>
            <a:bodyPr wrap="square" lIns="45719" tIns="45719" rIns="45719" bIns="45719" numCol="1" anchor="ctr">
              <a:noAutofit/>
            </a:bodyPr>
            <a:lstStyle/>
            <a:p>
              <a:pPr>
                <a:defRPr sz="4000">
                  <a:solidFill>
                    <a:srgbClr val="2B2D3A"/>
                  </a:solidFill>
                  <a:latin typeface="+mn-lt"/>
                  <a:ea typeface="+mn-ea"/>
                  <a:cs typeface="+mn-cs"/>
                  <a:sym typeface="Helvetica"/>
                </a:defRPr>
              </a:pPr>
              <a:endParaRPr sz="3000" b="1" dirty="0">
                <a:solidFill>
                  <a:schemeClr val="bg1">
                    <a:lumMod val="90000"/>
                    <a:lumOff val="10000"/>
                  </a:schemeClr>
                </a:solidFill>
                <a:latin typeface="微软雅黑" panose="020B0503020204020204" pitchFamily="34" charset="-122"/>
              </a:endParaRPr>
            </a:p>
          </p:txBody>
        </p:sp>
        <p:sp>
          <p:nvSpPr>
            <p:cNvPr id="512" name="Shape 512"/>
            <p:cNvSpPr/>
            <p:nvPr/>
          </p:nvSpPr>
          <p:spPr>
            <a:xfrm>
              <a:off x="1256176" y="274312"/>
              <a:ext cx="3069771" cy="527614"/>
            </a:xfrm>
            <a:prstGeom prst="rect">
              <a:avLst/>
            </a:prstGeom>
            <a:noFill/>
            <a:ln w="12700" cap="flat">
              <a:noFill/>
              <a:miter lim="400000"/>
            </a:ln>
            <a:effectLst/>
          </p:spPr>
          <p:txBody>
            <a:bodyPr wrap="square" lIns="45719" tIns="45719" rIns="45719" bIns="45719" numCol="1" anchor="ctr">
              <a:spAutoFit/>
            </a:bodyPr>
            <a:lstStyle>
              <a:lvl1pPr>
                <a:defRPr sz="4000">
                  <a:solidFill>
                    <a:srgbClr val="2B2D3A"/>
                  </a:solidFill>
                  <a:latin typeface="+mn-lt"/>
                  <a:ea typeface="+mn-ea"/>
                  <a:cs typeface="+mn-cs"/>
                  <a:sym typeface="Helvetica"/>
                </a:defRPr>
              </a:lvl1pPr>
            </a:lstStyle>
            <a:p>
              <a:r>
                <a:rPr lang="zh-CN" altLang="en-US" sz="3000" b="1" dirty="0">
                  <a:solidFill>
                    <a:schemeClr val="bg1">
                      <a:lumMod val="90000"/>
                      <a:lumOff val="10000"/>
                    </a:schemeClr>
                  </a:solidFill>
                  <a:latin typeface="微软雅黑" panose="020B0503020204020204" pitchFamily="34" charset="-122"/>
                </a:rPr>
                <a:t>行业前景</a:t>
              </a:r>
              <a:endParaRPr sz="3000" b="1" dirty="0">
                <a:solidFill>
                  <a:schemeClr val="bg1">
                    <a:lumMod val="90000"/>
                    <a:lumOff val="10000"/>
                  </a:schemeClr>
                </a:solidFill>
                <a:latin typeface="微软雅黑" panose="020B0503020204020204" pitchFamily="34" charset="-122"/>
              </a:endParaRPr>
            </a:p>
          </p:txBody>
        </p:sp>
      </p:grpSp>
      <p:grpSp>
        <p:nvGrpSpPr>
          <p:cNvPr id="516" name="Group 516"/>
          <p:cNvGrpSpPr/>
          <p:nvPr/>
        </p:nvGrpSpPr>
        <p:grpSpPr>
          <a:xfrm>
            <a:off x="5294844" y="4888190"/>
            <a:ext cx="5832647" cy="728484"/>
            <a:chOff x="0" y="166178"/>
            <a:chExt cx="5643082" cy="693792"/>
          </a:xfrm>
        </p:grpSpPr>
        <p:sp>
          <p:nvSpPr>
            <p:cNvPr id="514" name="Shape 514"/>
            <p:cNvSpPr/>
            <p:nvPr/>
          </p:nvSpPr>
          <p:spPr>
            <a:xfrm>
              <a:off x="0" y="166178"/>
              <a:ext cx="3698938" cy="693792"/>
            </a:xfrm>
            <a:prstGeom prst="rect">
              <a:avLst/>
            </a:prstGeom>
            <a:solidFill>
              <a:srgbClr val="E5D4C2"/>
            </a:solidFill>
            <a:ln w="12700" cap="flat">
              <a:noFill/>
              <a:miter lim="400000"/>
            </a:ln>
            <a:effectLst/>
          </p:spPr>
          <p:txBody>
            <a:bodyPr wrap="square" lIns="45719" tIns="45719" rIns="45719" bIns="45719" numCol="1" anchor="ctr">
              <a:noAutofit/>
            </a:bodyPr>
            <a:lstStyle/>
            <a:p>
              <a:pPr>
                <a:defRPr sz="4000">
                  <a:solidFill>
                    <a:srgbClr val="2B2D3A"/>
                  </a:solidFill>
                  <a:latin typeface="+mn-lt"/>
                  <a:ea typeface="+mn-ea"/>
                  <a:cs typeface="+mn-cs"/>
                  <a:sym typeface="Helvetica"/>
                </a:defRPr>
              </a:pPr>
              <a:endParaRPr sz="3000" b="1" dirty="0">
                <a:solidFill>
                  <a:schemeClr val="bg1">
                    <a:lumMod val="90000"/>
                    <a:lumOff val="10000"/>
                  </a:schemeClr>
                </a:solidFill>
                <a:latin typeface="微软雅黑" panose="020B0503020204020204" pitchFamily="34" charset="-122"/>
              </a:endParaRPr>
            </a:p>
          </p:txBody>
        </p:sp>
        <p:sp>
          <p:nvSpPr>
            <p:cNvPr id="515" name="Shape 515"/>
            <p:cNvSpPr/>
            <p:nvPr/>
          </p:nvSpPr>
          <p:spPr>
            <a:xfrm>
              <a:off x="1604482" y="245997"/>
              <a:ext cx="4038600" cy="527614"/>
            </a:xfrm>
            <a:prstGeom prst="rect">
              <a:avLst/>
            </a:prstGeom>
            <a:noFill/>
            <a:ln w="12700" cap="flat">
              <a:noFill/>
              <a:miter lim="400000"/>
            </a:ln>
            <a:effectLst/>
          </p:spPr>
          <p:txBody>
            <a:bodyPr wrap="square" lIns="45719" tIns="45719" rIns="45719" bIns="45719" numCol="1" anchor="ctr">
              <a:spAutoFit/>
            </a:bodyPr>
            <a:lstStyle>
              <a:lvl1pPr>
                <a:defRPr sz="4000">
                  <a:solidFill>
                    <a:srgbClr val="2B2D3A"/>
                  </a:solidFill>
                  <a:latin typeface="+mn-lt"/>
                  <a:ea typeface="+mn-ea"/>
                  <a:cs typeface="+mn-cs"/>
                  <a:sym typeface="Helvetica"/>
                </a:defRPr>
              </a:lvl1pPr>
            </a:lstStyle>
            <a:p>
              <a:r>
                <a:rPr lang="zh-CN" altLang="en-US" sz="3000" b="1" dirty="0">
                  <a:solidFill>
                    <a:schemeClr val="bg1">
                      <a:lumMod val="90000"/>
                      <a:lumOff val="10000"/>
                    </a:schemeClr>
                  </a:solidFill>
                  <a:latin typeface="微软雅黑" panose="020B0503020204020204" pitchFamily="34" charset="-122"/>
                </a:rPr>
                <a:t>竞争对手</a:t>
              </a:r>
              <a:endParaRPr sz="3000" b="1" dirty="0">
                <a:solidFill>
                  <a:schemeClr val="bg1">
                    <a:lumMod val="90000"/>
                    <a:lumOff val="10000"/>
                  </a:schemeClr>
                </a:solidFill>
                <a:latin typeface="微软雅黑" panose="020B0503020204020204" pitchFamily="34" charset="-122"/>
              </a:endParaRPr>
            </a:p>
          </p:txBody>
        </p:sp>
      </p:grpSp>
      <p:sp>
        <p:nvSpPr>
          <p:cNvPr id="517" name="Shape 517"/>
          <p:cNvSpPr/>
          <p:nvPr/>
        </p:nvSpPr>
        <p:spPr>
          <a:xfrm>
            <a:off x="1" y="0"/>
            <a:ext cx="7772544" cy="7200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4"/>
                </a:lnTo>
                <a:lnTo>
                  <a:pt x="15351" y="21600"/>
                </a:lnTo>
                <a:lnTo>
                  <a:pt x="0" y="21600"/>
                </a:lnTo>
                <a:lnTo>
                  <a:pt x="0" y="0"/>
                </a:lnTo>
                <a:close/>
              </a:path>
            </a:pathLst>
          </a:custGeom>
          <a:solidFill>
            <a:srgbClr val="2B2D3A"/>
          </a:solidFill>
          <a:ln w="12700">
            <a:miter lim="400000"/>
          </a:ln>
        </p:spPr>
        <p:txBody>
          <a:bodyPr lIns="47525" tIns="47526" rIns="47525" bIns="47526" anchor="ctr"/>
          <a:lstStyle/>
          <a:p>
            <a:pPr algn="ctr">
              <a:defRPr>
                <a:solidFill>
                  <a:srgbClr val="2B2D3A"/>
                </a:solidFill>
              </a:defRPr>
            </a:pPr>
            <a:endParaRPr dirty="0">
              <a:latin typeface="微软雅黑" panose="020B0503020204020204" pitchFamily="34" charset="-122"/>
            </a:endParaRPr>
          </a:p>
        </p:txBody>
      </p:sp>
      <p:pic>
        <p:nvPicPr>
          <p:cNvPr id="518" name="image8.png"/>
          <p:cNvPicPr>
            <a:picLocks noChangeAspect="1"/>
          </p:cNvPicPr>
          <p:nvPr/>
        </p:nvPicPr>
        <p:blipFill>
          <a:blip r:embed="rId1"/>
          <a:stretch>
            <a:fillRect/>
          </a:stretch>
        </p:blipFill>
        <p:spPr>
          <a:xfrm rot="1050018" flipH="1">
            <a:off x="6596359" y="-189852"/>
            <a:ext cx="1177039" cy="7894010"/>
          </a:xfrm>
          <a:prstGeom prst="rect">
            <a:avLst/>
          </a:prstGeom>
          <a:ln w="12700">
            <a:miter lim="400000"/>
            <a:headEnd/>
            <a:tailEnd/>
          </a:ln>
        </p:spPr>
      </p:pic>
      <p:sp>
        <p:nvSpPr>
          <p:cNvPr id="21" name="Shape 491"/>
          <p:cNvSpPr/>
          <p:nvPr/>
        </p:nvSpPr>
        <p:spPr>
          <a:xfrm>
            <a:off x="1566921" y="1300047"/>
            <a:ext cx="3035443" cy="2755170"/>
          </a:xfrm>
          <a:prstGeom prst="rect">
            <a:avLst/>
          </a:prstGeom>
          <a:ln w="12700">
            <a:miter lim="400000"/>
          </a:ln>
        </p:spPr>
        <p:txBody>
          <a:bodyPr wrap="square" lIns="47525" tIns="47526" rIns="47525" bIns="47526">
            <a:spAutoFit/>
          </a:bodyPr>
          <a:lstStyle/>
          <a:p>
            <a:pPr>
              <a:lnSpc>
                <a:spcPct val="120000"/>
              </a:lnSpc>
              <a:defRPr sz="2400" b="1">
                <a:latin typeface="+mn-lt"/>
                <a:ea typeface="+mn-ea"/>
                <a:cs typeface="+mn-cs"/>
                <a:sym typeface="Helvetica"/>
              </a:defRPr>
            </a:pPr>
            <a:r>
              <a:rPr lang="zh-CN" altLang="en-US" sz="2400" dirty="0">
                <a:sym typeface="Helvetica"/>
              </a:rPr>
              <a:t>细节决定成败，</a:t>
            </a:r>
            <a:endParaRPr lang="en-US" altLang="zh-CN" sz="2400" dirty="0">
              <a:sym typeface="Helvetica"/>
            </a:endParaRPr>
          </a:p>
          <a:p>
            <a:pPr>
              <a:lnSpc>
                <a:spcPct val="120000"/>
              </a:lnSpc>
              <a:defRPr sz="2400" b="1">
                <a:latin typeface="+mn-lt"/>
                <a:ea typeface="+mn-ea"/>
                <a:cs typeface="+mn-cs"/>
                <a:sym typeface="Helvetica"/>
              </a:defRPr>
            </a:pPr>
            <a:r>
              <a:rPr lang="zh-CN" altLang="en-US" sz="2400" dirty="0">
                <a:sym typeface="Helvetica"/>
              </a:rPr>
              <a:t>选择成就未来，</a:t>
            </a:r>
            <a:endParaRPr lang="en-US" altLang="zh-CN" sz="2400" dirty="0">
              <a:sym typeface="Helvetica"/>
            </a:endParaRPr>
          </a:p>
          <a:p>
            <a:pPr>
              <a:lnSpc>
                <a:spcPct val="120000"/>
              </a:lnSpc>
              <a:defRPr sz="2400" b="1">
                <a:latin typeface="+mn-lt"/>
                <a:ea typeface="+mn-ea"/>
                <a:cs typeface="+mn-cs"/>
                <a:sym typeface="Helvetica"/>
              </a:defRPr>
            </a:pPr>
            <a:r>
              <a:rPr lang="zh-CN" altLang="en-US" sz="2400" dirty="0">
                <a:sym typeface="Helvetica"/>
              </a:rPr>
              <a:t>同甘共苦创明天，</a:t>
            </a:r>
            <a:endParaRPr lang="en-US" altLang="zh-CN" sz="2400" dirty="0">
              <a:sym typeface="Helvetica"/>
            </a:endParaRPr>
          </a:p>
          <a:p>
            <a:pPr>
              <a:lnSpc>
                <a:spcPct val="120000"/>
              </a:lnSpc>
              <a:defRPr sz="2400" b="1">
                <a:latin typeface="+mn-lt"/>
                <a:ea typeface="+mn-ea"/>
                <a:cs typeface="+mn-cs"/>
                <a:sym typeface="Helvetica"/>
              </a:defRPr>
            </a:pPr>
            <a:r>
              <a:rPr lang="zh-CN" altLang="en-US" sz="2400" dirty="0">
                <a:sym typeface="Helvetica"/>
              </a:rPr>
              <a:t>齐心协力每一天，</a:t>
            </a:r>
            <a:endParaRPr lang="en-US" altLang="zh-CN" sz="2400" dirty="0">
              <a:sym typeface="Helvetica"/>
            </a:endParaRPr>
          </a:p>
          <a:p>
            <a:pPr>
              <a:lnSpc>
                <a:spcPct val="120000"/>
              </a:lnSpc>
              <a:defRPr sz="2400" b="1">
                <a:latin typeface="+mn-lt"/>
                <a:ea typeface="+mn-ea"/>
                <a:cs typeface="+mn-cs"/>
                <a:sym typeface="Helvetica"/>
              </a:defRPr>
            </a:pPr>
            <a:r>
              <a:rPr lang="zh-CN" altLang="en-US" sz="2400" dirty="0">
                <a:sym typeface="Helvetica"/>
              </a:rPr>
              <a:t>凝聚力量，</a:t>
            </a:r>
            <a:endParaRPr lang="en-US" altLang="zh-CN" sz="2400" dirty="0">
              <a:sym typeface="Helvetica"/>
            </a:endParaRPr>
          </a:p>
          <a:p>
            <a:pPr>
              <a:lnSpc>
                <a:spcPct val="120000"/>
              </a:lnSpc>
              <a:defRPr sz="2400" b="1">
                <a:latin typeface="+mn-lt"/>
                <a:ea typeface="+mn-ea"/>
                <a:cs typeface="+mn-cs"/>
                <a:sym typeface="Helvetica"/>
              </a:defRPr>
            </a:pPr>
            <a:r>
              <a:rPr lang="zh-CN" altLang="en-US" sz="2400" dirty="0">
                <a:sym typeface="Helvetica"/>
              </a:rPr>
              <a:t>收获辉煌。</a:t>
            </a:r>
            <a:endParaRPr dirty="0">
              <a:latin typeface="微软雅黑" panose="020B0503020204020204" pitchFamily="34" charset="-122"/>
            </a:endParaRPr>
          </a:p>
        </p:txBody>
      </p:sp>
      <p:sp>
        <p:nvSpPr>
          <p:cNvPr id="22" name="Shape 492"/>
          <p:cNvSpPr/>
          <p:nvPr/>
        </p:nvSpPr>
        <p:spPr>
          <a:xfrm>
            <a:off x="1566921" y="4620935"/>
            <a:ext cx="2691116" cy="1148576"/>
          </a:xfrm>
          <a:prstGeom prst="rect">
            <a:avLst/>
          </a:prstGeom>
          <a:ln w="12700">
            <a:miter lim="400000"/>
          </a:ln>
        </p:spPr>
        <p:txBody>
          <a:bodyPr wrap="square" lIns="47525" tIns="47526" rIns="47525" bIns="47526">
            <a:spAutoFit/>
          </a:bodyPr>
          <a:lstStyle/>
          <a:p>
            <a:pPr>
              <a:lnSpc>
                <a:spcPct val="120000"/>
              </a:lnSpc>
              <a:defRPr b="1">
                <a:solidFill>
                  <a:srgbClr val="FFFFFF"/>
                </a:solidFill>
                <a:latin typeface="Playfair Display Black"/>
                <a:ea typeface="Playfair Display Black"/>
                <a:cs typeface="Playfair Display Black"/>
                <a:sym typeface="Playfair Display Black"/>
              </a:defRPr>
            </a:pPr>
            <a:r>
              <a:rPr dirty="0">
                <a:latin typeface="+mn-ea"/>
                <a:ea typeface="+mn-ea"/>
              </a:rPr>
              <a:t>LET’S TRY</a:t>
            </a:r>
            <a:endParaRPr sz="3700" dirty="0">
              <a:latin typeface="+mn-ea"/>
              <a:ea typeface="+mn-ea"/>
              <a:cs typeface="+mn-cs"/>
              <a:sym typeface="Helvetica"/>
            </a:endParaRPr>
          </a:p>
          <a:p>
            <a:pPr>
              <a:lnSpc>
                <a:spcPct val="120000"/>
              </a:lnSpc>
              <a:defRPr b="1">
                <a:solidFill>
                  <a:srgbClr val="FFFFFF"/>
                </a:solidFill>
                <a:latin typeface="Playfair Display Black"/>
                <a:ea typeface="Playfair Display Black"/>
                <a:cs typeface="Playfair Display Black"/>
                <a:sym typeface="Playfair Display Black"/>
              </a:defRPr>
            </a:pPr>
            <a:r>
              <a:rPr dirty="0">
                <a:latin typeface="+mn-ea"/>
                <a:ea typeface="+mn-ea"/>
              </a:rPr>
              <a:t>MAKING A GO OF</a:t>
            </a:r>
            <a:endParaRPr sz="3700" dirty="0">
              <a:latin typeface="+mn-ea"/>
              <a:ea typeface="+mn-ea"/>
              <a:cs typeface="+mn-cs"/>
              <a:sym typeface="Helvetica"/>
            </a:endParaRPr>
          </a:p>
          <a:p>
            <a:pPr>
              <a:lnSpc>
                <a:spcPct val="120000"/>
              </a:lnSpc>
              <a:defRPr b="1">
                <a:solidFill>
                  <a:srgbClr val="FFFFFF"/>
                </a:solidFill>
                <a:latin typeface="Playfair Display Black"/>
                <a:ea typeface="Playfair Display Black"/>
                <a:cs typeface="Playfair Display Black"/>
                <a:sym typeface="Playfair Display Black"/>
              </a:defRPr>
            </a:pPr>
            <a:r>
              <a:rPr dirty="0">
                <a:latin typeface="+mn-ea"/>
                <a:ea typeface="+mn-ea"/>
              </a:rPr>
              <a:t>IT OURSELVES.</a:t>
            </a:r>
            <a:endParaRPr dirty="0">
              <a:latin typeface="+mn-ea"/>
              <a:ea typeface="+mn-ea"/>
            </a:endParaRPr>
          </a:p>
        </p:txBody>
      </p:sp>
      <p:sp>
        <p:nvSpPr>
          <p:cNvPr id="23" name="Shape 493"/>
          <p:cNvSpPr/>
          <p:nvPr/>
        </p:nvSpPr>
        <p:spPr>
          <a:xfrm>
            <a:off x="396131" y="432098"/>
            <a:ext cx="821072" cy="1868773"/>
          </a:xfrm>
          <a:prstGeom prst="rect">
            <a:avLst/>
          </a:prstGeom>
          <a:ln w="12700">
            <a:miter lim="400000"/>
          </a:ln>
        </p:spPr>
        <p:txBody>
          <a:bodyPr lIns="47525" tIns="47526" rIns="47525" bIns="47526">
            <a:spAutoFit/>
          </a:bodyPr>
          <a:lstStyle>
            <a:lvl1pPr>
              <a:lnSpc>
                <a:spcPct val="120000"/>
              </a:lnSpc>
              <a:defRPr sz="9600" b="1">
                <a:solidFill>
                  <a:srgbClr val="E5D4C2">
                    <a:alpha val="30000"/>
                  </a:srgbClr>
                </a:solidFill>
                <a:latin typeface="Playfair Display Black"/>
                <a:ea typeface="Playfair Display Black"/>
                <a:cs typeface="Playfair Display Black"/>
                <a:sym typeface="Playfair Display Black"/>
              </a:defRPr>
            </a:lvl1pPr>
          </a:lstStyle>
          <a:p>
            <a:r>
              <a:rPr dirty="0"/>
              <a:t>“</a:t>
            </a:r>
            <a:endParaRPr dirty="0"/>
          </a:p>
        </p:txBody>
      </p:sp>
      <p:sp>
        <p:nvSpPr>
          <p:cNvPr id="24" name="Shape 494"/>
          <p:cNvSpPr/>
          <p:nvPr/>
        </p:nvSpPr>
        <p:spPr>
          <a:xfrm>
            <a:off x="3996531" y="5035023"/>
            <a:ext cx="821072" cy="1868773"/>
          </a:xfrm>
          <a:prstGeom prst="rect">
            <a:avLst/>
          </a:prstGeom>
          <a:ln w="12700">
            <a:miter lim="400000"/>
          </a:ln>
        </p:spPr>
        <p:txBody>
          <a:bodyPr lIns="47525" tIns="47526" rIns="47525" bIns="47526">
            <a:spAutoFit/>
          </a:bodyPr>
          <a:lstStyle>
            <a:lvl1pPr>
              <a:lnSpc>
                <a:spcPct val="120000"/>
              </a:lnSpc>
              <a:defRPr sz="9600" b="1">
                <a:solidFill>
                  <a:srgbClr val="E5D4C2">
                    <a:alpha val="30000"/>
                  </a:srgbClr>
                </a:solidFill>
                <a:latin typeface="Playfair Display Black"/>
                <a:ea typeface="Playfair Display Black"/>
                <a:cs typeface="Playfair Display Black"/>
                <a:sym typeface="Playfair Display Black"/>
              </a:defRPr>
            </a:lvl1pPr>
          </a:lstStyle>
          <a:p>
            <a:r>
              <a:rPr dirty="0"/>
              <a:t>”</a:t>
            </a:r>
            <a:endParaRPr dirty="0"/>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wipe(down)">
                                      <p:cBhvr>
                                        <p:cTn id="7" dur="500"/>
                                        <p:tgtEl>
                                          <p:spTgt spid="5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17"/>
                                        </p:tgtEl>
                                        <p:attrNameLst>
                                          <p:attrName>style.visibility</p:attrName>
                                        </p:attrNameLst>
                                      </p:cBhvr>
                                      <p:to>
                                        <p:strVal val="visible"/>
                                      </p:to>
                                    </p:set>
                                    <p:animEffect transition="in" filter="wipe(down)">
                                      <p:cBhvr>
                                        <p:cTn id="10" dur="500"/>
                                        <p:tgtEl>
                                          <p:spTgt spid="517"/>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indefinite" fill="hold"/>
                                        <p:tgtEl>
                                          <p:spTgt spid="23"/>
                                        </p:tgtEl>
                                        <p:attrNameLst>
                                          <p:attrName>style.visibility</p:attrName>
                                        </p:attrNameLst>
                                      </p:cBhvr>
                                      <p:to>
                                        <p:strVal val="visible"/>
                                      </p:to>
                                    </p:se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500"/>
                                  </p:stCondLst>
                                  <p:childTnLst>
                                    <p:set>
                                      <p:cBhvr>
                                        <p:cTn id="17" dur="indefinite" fill="hold"/>
                                        <p:tgtEl>
                                          <p:spTgt spid="21"/>
                                        </p:tgtEl>
                                        <p:attrNameLst>
                                          <p:attrName>style.visibility</p:attrName>
                                        </p:attrNameLst>
                                      </p:cBhvr>
                                      <p:to>
                                        <p:strVal val="visible"/>
                                      </p:to>
                                    </p:se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100"/>
                                  </p:stCondLst>
                                  <p:childTnLst>
                                    <p:set>
                                      <p:cBhvr>
                                        <p:cTn id="21" dur="indefinite" fill="hold"/>
                                        <p:tgtEl>
                                          <p:spTgt spid="22"/>
                                        </p:tgtEl>
                                        <p:attrNameLst>
                                          <p:attrName>style.visibility</p:attrName>
                                        </p:attrNameLst>
                                      </p:cBhvr>
                                      <p:to>
                                        <p:strVal val="visible"/>
                                      </p:to>
                                    </p:se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700"/>
                                  </p:stCondLst>
                                  <p:childTnLst>
                                    <p:set>
                                      <p:cBhvr>
                                        <p:cTn id="25" dur="indefinite" fill="hold"/>
                                        <p:tgtEl>
                                          <p:spTgt spid="24"/>
                                        </p:tgtEl>
                                        <p:attrNameLst>
                                          <p:attrName>style.visibility</p:attrName>
                                        </p:attrNameLst>
                                      </p:cBhvr>
                                      <p:to>
                                        <p:strVal val="visible"/>
                                      </p:to>
                                    </p:se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7" presetClass="entr" presetSubtype="8" fill="hold" grpId="0" nodeType="afterEffect">
                                  <p:stCondLst>
                                    <p:cond delay="0"/>
                                  </p:stCondLst>
                                  <p:childTnLst>
                                    <p:set>
                                      <p:cBhvr>
                                        <p:cTn id="30" dur="indefinite" fill="hold"/>
                                        <p:tgtEl>
                                          <p:spTgt spid="507"/>
                                        </p:tgtEl>
                                        <p:attrNameLst>
                                          <p:attrName>style.visibility</p:attrName>
                                        </p:attrNameLst>
                                      </p:cBhvr>
                                      <p:to>
                                        <p:strVal val="visible"/>
                                      </p:to>
                                    </p:set>
                                    <p:anim calcmode="lin" valueType="num">
                                      <p:cBhvr>
                                        <p:cTn id="31" dur="1000" fill="hold"/>
                                        <p:tgtEl>
                                          <p:spTgt spid="507"/>
                                        </p:tgtEl>
                                        <p:attrNameLst>
                                          <p:attrName>ppt_x</p:attrName>
                                        </p:attrNameLst>
                                      </p:cBhvr>
                                      <p:tavLst>
                                        <p:tav tm="0">
                                          <p:val>
                                            <p:strVal val="0-#ppt_w/2"/>
                                          </p:val>
                                        </p:tav>
                                        <p:tav tm="100000">
                                          <p:val>
                                            <p:strVal val="#ppt_x"/>
                                          </p:val>
                                        </p:tav>
                                      </p:tavLst>
                                    </p:anim>
                                    <p:anim calcmode="lin" valueType="num">
                                      <p:cBhvr>
                                        <p:cTn id="32" dur="1000" fill="hold"/>
                                        <p:tgtEl>
                                          <p:spTgt spid="507"/>
                                        </p:tgtEl>
                                        <p:attrNameLst>
                                          <p:attrName>ppt_y</p:attrName>
                                        </p:attrNameLst>
                                      </p:cBhvr>
                                      <p:tavLst>
                                        <p:tav tm="0">
                                          <p:val>
                                            <p:strVal val="#ppt_y"/>
                                          </p:val>
                                        </p:tav>
                                        <p:tav tm="100000">
                                          <p:val>
                                            <p:strVal val="#ppt_y"/>
                                          </p:val>
                                        </p:tav>
                                      </p:tavLst>
                                    </p:anim>
                                  </p:childTnLst>
                                </p:cTn>
                              </p:par>
                              <p:par>
                                <p:cTn id="33" presetID="7" presetClass="entr" presetSubtype="8" fill="hold" grpId="0" nodeType="withEffect">
                                  <p:stCondLst>
                                    <p:cond delay="500"/>
                                  </p:stCondLst>
                                  <p:childTnLst>
                                    <p:set>
                                      <p:cBhvr>
                                        <p:cTn id="34" dur="indefinite" fill="hold"/>
                                        <p:tgtEl>
                                          <p:spTgt spid="510"/>
                                        </p:tgtEl>
                                        <p:attrNameLst>
                                          <p:attrName>style.visibility</p:attrName>
                                        </p:attrNameLst>
                                      </p:cBhvr>
                                      <p:to>
                                        <p:strVal val="visible"/>
                                      </p:to>
                                    </p:set>
                                    <p:anim calcmode="lin" valueType="num">
                                      <p:cBhvr>
                                        <p:cTn id="35" dur="1000" fill="hold"/>
                                        <p:tgtEl>
                                          <p:spTgt spid="510"/>
                                        </p:tgtEl>
                                        <p:attrNameLst>
                                          <p:attrName>ppt_x</p:attrName>
                                        </p:attrNameLst>
                                      </p:cBhvr>
                                      <p:tavLst>
                                        <p:tav tm="0">
                                          <p:val>
                                            <p:strVal val="0-#ppt_w/2"/>
                                          </p:val>
                                        </p:tav>
                                        <p:tav tm="100000">
                                          <p:val>
                                            <p:strVal val="#ppt_x"/>
                                          </p:val>
                                        </p:tav>
                                      </p:tavLst>
                                    </p:anim>
                                    <p:anim calcmode="lin" valueType="num">
                                      <p:cBhvr>
                                        <p:cTn id="36" dur="1000" fill="hold"/>
                                        <p:tgtEl>
                                          <p:spTgt spid="510"/>
                                        </p:tgtEl>
                                        <p:attrNameLst>
                                          <p:attrName>ppt_y</p:attrName>
                                        </p:attrNameLst>
                                      </p:cBhvr>
                                      <p:tavLst>
                                        <p:tav tm="0">
                                          <p:val>
                                            <p:strVal val="#ppt_y"/>
                                          </p:val>
                                        </p:tav>
                                        <p:tav tm="100000">
                                          <p:val>
                                            <p:strVal val="#ppt_y"/>
                                          </p:val>
                                        </p:tav>
                                      </p:tavLst>
                                    </p:anim>
                                  </p:childTnLst>
                                </p:cTn>
                              </p:par>
                              <p:par>
                                <p:cTn id="37" presetID="7" presetClass="entr" presetSubtype="8" fill="hold" grpId="0" nodeType="withEffect">
                                  <p:stCondLst>
                                    <p:cond delay="1000"/>
                                  </p:stCondLst>
                                  <p:childTnLst>
                                    <p:set>
                                      <p:cBhvr>
                                        <p:cTn id="38" dur="indefinite" fill="hold"/>
                                        <p:tgtEl>
                                          <p:spTgt spid="513"/>
                                        </p:tgtEl>
                                        <p:attrNameLst>
                                          <p:attrName>style.visibility</p:attrName>
                                        </p:attrNameLst>
                                      </p:cBhvr>
                                      <p:to>
                                        <p:strVal val="visible"/>
                                      </p:to>
                                    </p:set>
                                    <p:anim calcmode="lin" valueType="num">
                                      <p:cBhvr>
                                        <p:cTn id="39" dur="1000" fill="hold"/>
                                        <p:tgtEl>
                                          <p:spTgt spid="513"/>
                                        </p:tgtEl>
                                        <p:attrNameLst>
                                          <p:attrName>ppt_x</p:attrName>
                                        </p:attrNameLst>
                                      </p:cBhvr>
                                      <p:tavLst>
                                        <p:tav tm="0">
                                          <p:val>
                                            <p:strVal val="0-#ppt_w/2"/>
                                          </p:val>
                                        </p:tav>
                                        <p:tav tm="100000">
                                          <p:val>
                                            <p:strVal val="#ppt_x"/>
                                          </p:val>
                                        </p:tav>
                                      </p:tavLst>
                                    </p:anim>
                                    <p:anim calcmode="lin" valueType="num">
                                      <p:cBhvr>
                                        <p:cTn id="40" dur="1000" fill="hold"/>
                                        <p:tgtEl>
                                          <p:spTgt spid="513"/>
                                        </p:tgtEl>
                                        <p:attrNameLst>
                                          <p:attrName>ppt_y</p:attrName>
                                        </p:attrNameLst>
                                      </p:cBhvr>
                                      <p:tavLst>
                                        <p:tav tm="0">
                                          <p:val>
                                            <p:strVal val="#ppt_y"/>
                                          </p:val>
                                        </p:tav>
                                        <p:tav tm="100000">
                                          <p:val>
                                            <p:strVal val="#ppt_y"/>
                                          </p:val>
                                        </p:tav>
                                      </p:tavLst>
                                    </p:anim>
                                  </p:childTnLst>
                                </p:cTn>
                              </p:par>
                              <p:par>
                                <p:cTn id="41" presetID="7" presetClass="entr" presetSubtype="8" fill="hold" grpId="0" nodeType="withEffect">
                                  <p:stCondLst>
                                    <p:cond delay="1500"/>
                                  </p:stCondLst>
                                  <p:childTnLst>
                                    <p:set>
                                      <p:cBhvr>
                                        <p:cTn id="42" dur="indefinite" fill="hold"/>
                                        <p:tgtEl>
                                          <p:spTgt spid="516"/>
                                        </p:tgtEl>
                                        <p:attrNameLst>
                                          <p:attrName>style.visibility</p:attrName>
                                        </p:attrNameLst>
                                      </p:cBhvr>
                                      <p:to>
                                        <p:strVal val="visible"/>
                                      </p:to>
                                    </p:set>
                                    <p:anim calcmode="lin" valueType="num">
                                      <p:cBhvr>
                                        <p:cTn id="43" dur="1000" fill="hold"/>
                                        <p:tgtEl>
                                          <p:spTgt spid="516"/>
                                        </p:tgtEl>
                                        <p:attrNameLst>
                                          <p:attrName>ppt_x</p:attrName>
                                        </p:attrNameLst>
                                      </p:cBhvr>
                                      <p:tavLst>
                                        <p:tav tm="0">
                                          <p:val>
                                            <p:strVal val="0-#ppt_w/2"/>
                                          </p:val>
                                        </p:tav>
                                        <p:tav tm="100000">
                                          <p:val>
                                            <p:strVal val="#ppt_x"/>
                                          </p:val>
                                        </p:tav>
                                      </p:tavLst>
                                    </p:anim>
                                    <p:anim calcmode="lin" valueType="num">
                                      <p:cBhvr>
                                        <p:cTn id="44" dur="1000" fill="hold"/>
                                        <p:tgtEl>
                                          <p:spTgt spid="5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 grpId="0" animBg="1" advAuto="0"/>
      <p:bldP spid="510" grpId="0" animBg="1" advAuto="0"/>
      <p:bldP spid="513" grpId="0" advAuto="0"/>
      <p:bldP spid="516" grpId="0" advAuto="0"/>
      <p:bldP spid="517" grpId="0" animBg="1"/>
      <p:bldP spid="21" grpId="0" animBg="1" advAuto="0"/>
      <p:bldP spid="22" grpId="0" animBg="1" advAuto="0"/>
      <p:bldP spid="23" grpId="0" animBg="1" advAuto="0"/>
      <p:bldP spid="24"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 name="Shape 953"/>
          <p:cNvSpPr/>
          <p:nvPr/>
        </p:nvSpPr>
        <p:spPr>
          <a:xfrm>
            <a:off x="2633573" y="2933487"/>
            <a:ext cx="3699652" cy="959684"/>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latin typeface="+mn-lt"/>
                <a:ea typeface="+mn-ea"/>
                <a:cs typeface="+mn-cs"/>
                <a:sym typeface="Helvetica"/>
              </a:defRPr>
            </a:lvl1pPr>
          </a:lstStyle>
          <a:p>
            <a:pPr defTabSz="914400"/>
            <a:r>
              <a:rPr lang="zh-CN" altLang="zh-CN" dirty="0"/>
              <a:t>公司自成立以来，以“策略先行，经营致胜，管理为本”的商业推广理念，整合行业资源，开创多元发展格局，一步一个脚印发展成为同类企业中经营范围最广、在行业内颇具影响力的企业。</a:t>
            </a:r>
            <a:endParaRPr lang="zh-CN" altLang="en-US" dirty="0"/>
          </a:p>
        </p:txBody>
      </p:sp>
      <p:sp>
        <p:nvSpPr>
          <p:cNvPr id="954" name="Shape 954"/>
          <p:cNvSpPr/>
          <p:nvPr/>
        </p:nvSpPr>
        <p:spPr>
          <a:xfrm>
            <a:off x="2633572" y="2255036"/>
            <a:ext cx="3699652" cy="369331"/>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latin typeface="+mn-lt"/>
                <a:ea typeface="+mn-ea"/>
                <a:cs typeface="+mn-cs"/>
                <a:sym typeface="Helvetica"/>
              </a:defRPr>
            </a:lvl1pPr>
          </a:lstStyle>
          <a:p>
            <a:r>
              <a:rPr lang="en-US" dirty="0">
                <a:latin typeface="微软雅黑" panose="020B0503020204020204" pitchFamily="34" charset="-122"/>
              </a:rPr>
              <a:t>APP</a:t>
            </a:r>
            <a:r>
              <a:rPr lang="zh-CN" altLang="en-US" dirty="0">
                <a:latin typeface="微软雅黑" panose="020B0503020204020204" pitchFamily="34" charset="-122"/>
              </a:rPr>
              <a:t>软件开发</a:t>
            </a:r>
            <a:endParaRPr dirty="0">
              <a:latin typeface="微软雅黑" panose="020B0503020204020204" pitchFamily="34" charset="-122"/>
            </a:endParaRPr>
          </a:p>
        </p:txBody>
      </p:sp>
      <p:sp>
        <p:nvSpPr>
          <p:cNvPr id="955" name="Shape 955"/>
          <p:cNvSpPr/>
          <p:nvPr/>
        </p:nvSpPr>
        <p:spPr>
          <a:xfrm>
            <a:off x="2741385" y="2731650"/>
            <a:ext cx="633660"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grpSp>
        <p:nvGrpSpPr>
          <p:cNvPr id="958" name="Group 958"/>
          <p:cNvGrpSpPr/>
          <p:nvPr/>
        </p:nvGrpSpPr>
        <p:grpSpPr>
          <a:xfrm>
            <a:off x="1741466" y="2327216"/>
            <a:ext cx="723428" cy="734913"/>
            <a:chOff x="-1" y="-1"/>
            <a:chExt cx="699914" cy="699914"/>
          </a:xfrm>
        </p:grpSpPr>
        <p:sp>
          <p:nvSpPr>
            <p:cNvPr id="956" name="Shape 956"/>
            <p:cNvSpPr/>
            <p:nvPr/>
          </p:nvSpPr>
          <p:spPr>
            <a:xfrm>
              <a:off x="-1" y="-1"/>
              <a:ext cx="699914" cy="699914"/>
            </a:xfrm>
            <a:prstGeom prst="rect">
              <a:avLst/>
            </a:prstGeom>
            <a:solidFill>
              <a:srgbClr val="2B2D3A"/>
            </a:solidFill>
            <a:ln w="12700" cap="flat">
              <a:solidFill>
                <a:srgbClr val="E5D4C2"/>
              </a:solidFill>
              <a:prstDash val="solid"/>
              <a:miter lim="800000"/>
            </a:ln>
            <a:effectLst/>
          </p:spPr>
          <p:txBody>
            <a:bodyPr wrap="square" lIns="45719" tIns="45719" rIns="45719" bIns="45719" numCol="1" anchor="ctr">
              <a:noAutofit/>
            </a:bodyPr>
            <a:lstStyle/>
            <a:p>
              <a:pPr algn="ctr">
                <a:defRPr sz="3200">
                  <a:latin typeface="+mn-lt"/>
                  <a:ea typeface="+mn-ea"/>
                  <a:cs typeface="+mn-cs"/>
                  <a:sym typeface="Helvetica"/>
                </a:defRPr>
              </a:pPr>
              <a:endParaRPr dirty="0">
                <a:latin typeface="微软雅黑" panose="020B0503020204020204" pitchFamily="34" charset="-122"/>
              </a:endParaRPr>
            </a:p>
          </p:txBody>
        </p:sp>
        <p:sp>
          <p:nvSpPr>
            <p:cNvPr id="957" name="Shape 957"/>
            <p:cNvSpPr/>
            <p:nvPr/>
          </p:nvSpPr>
          <p:spPr>
            <a:xfrm>
              <a:off x="-1" y="71493"/>
              <a:ext cx="699914" cy="556925"/>
            </a:xfrm>
            <a:prstGeom prst="rect">
              <a:avLst/>
            </a:prstGeom>
            <a:noFill/>
            <a:ln w="12700" cap="flat">
              <a:noFill/>
              <a:miter lim="400000"/>
            </a:ln>
            <a:effectLst/>
          </p:spPr>
          <p:txBody>
            <a:bodyPr wrap="square" lIns="45719" tIns="45719" rIns="45719" bIns="45719" numCol="1" anchor="ctr">
              <a:spAutoFit/>
            </a:bodyPr>
            <a:lstStyle>
              <a:lvl1pPr algn="ctr">
                <a:defRPr sz="3200">
                  <a:latin typeface="+mn-lt"/>
                  <a:ea typeface="+mn-ea"/>
                  <a:cs typeface="+mn-cs"/>
                  <a:sym typeface="Helvetica"/>
                </a:defRPr>
              </a:lvl1pPr>
            </a:lstStyle>
            <a:p>
              <a:r>
                <a:rPr lang="en-US" altLang="zh-CN" dirty="0">
                  <a:latin typeface="微软雅黑" panose="020B0503020204020204" pitchFamily="34" charset="-122"/>
                </a:rPr>
                <a:t>1</a:t>
              </a:r>
              <a:endParaRPr dirty="0">
                <a:latin typeface="微软雅黑" panose="020B0503020204020204" pitchFamily="34" charset="-122"/>
              </a:endParaRPr>
            </a:p>
          </p:txBody>
        </p:sp>
      </p:grpSp>
      <p:sp>
        <p:nvSpPr>
          <p:cNvPr id="960" name="Shape 960"/>
          <p:cNvSpPr/>
          <p:nvPr/>
        </p:nvSpPr>
        <p:spPr>
          <a:xfrm>
            <a:off x="7379583" y="2933487"/>
            <a:ext cx="3699652" cy="959941"/>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latin typeface="+mn-lt"/>
                <a:ea typeface="+mn-ea"/>
                <a:cs typeface="+mn-cs"/>
                <a:sym typeface="Helvetica"/>
              </a:defRPr>
            </a:lvl1pPr>
          </a:lstStyle>
          <a:p>
            <a:pPr defTabSz="914400"/>
            <a:r>
              <a:rPr lang="zh-CN" altLang="zh-CN" dirty="0"/>
              <a:t>公司自成立以来，以“策略先行，经营致胜，管理为本”的商业推广理念，整合行业资源，开创多元发展格局，一步一个脚印发展成为同类企业中经营范围最广、在行业内颇具影响力的企业。</a:t>
            </a:r>
            <a:endParaRPr lang="zh-CN" altLang="en-US" dirty="0"/>
          </a:p>
        </p:txBody>
      </p:sp>
      <p:sp>
        <p:nvSpPr>
          <p:cNvPr id="961" name="Shape 961"/>
          <p:cNvSpPr/>
          <p:nvPr/>
        </p:nvSpPr>
        <p:spPr>
          <a:xfrm>
            <a:off x="7379582" y="2255036"/>
            <a:ext cx="3699652" cy="369330"/>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latin typeface="+mn-lt"/>
                <a:ea typeface="+mn-ea"/>
                <a:cs typeface="+mn-cs"/>
                <a:sym typeface="Helvetica"/>
              </a:defRPr>
            </a:lvl1pPr>
          </a:lstStyle>
          <a:p>
            <a:r>
              <a:rPr lang="zh-CN" altLang="en-US" dirty="0">
                <a:latin typeface="微软雅黑" panose="020B0503020204020204" pitchFamily="34" charset="-122"/>
              </a:rPr>
              <a:t>互联网金融</a:t>
            </a:r>
            <a:endParaRPr dirty="0">
              <a:latin typeface="微软雅黑" panose="020B0503020204020204" pitchFamily="34" charset="-122"/>
            </a:endParaRPr>
          </a:p>
        </p:txBody>
      </p:sp>
      <p:sp>
        <p:nvSpPr>
          <p:cNvPr id="962" name="Shape 962"/>
          <p:cNvSpPr/>
          <p:nvPr/>
        </p:nvSpPr>
        <p:spPr>
          <a:xfrm>
            <a:off x="7487395" y="2731650"/>
            <a:ext cx="633660"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grpSp>
        <p:nvGrpSpPr>
          <p:cNvPr id="965" name="Group 965"/>
          <p:cNvGrpSpPr/>
          <p:nvPr/>
        </p:nvGrpSpPr>
        <p:grpSpPr>
          <a:xfrm>
            <a:off x="6487477" y="2327216"/>
            <a:ext cx="723428" cy="734912"/>
            <a:chOff x="-1" y="-1"/>
            <a:chExt cx="699914" cy="699914"/>
          </a:xfrm>
        </p:grpSpPr>
        <p:sp>
          <p:nvSpPr>
            <p:cNvPr id="963" name="Shape 963"/>
            <p:cNvSpPr/>
            <p:nvPr/>
          </p:nvSpPr>
          <p:spPr>
            <a:xfrm>
              <a:off x="-1" y="-1"/>
              <a:ext cx="699914" cy="699914"/>
            </a:xfrm>
            <a:prstGeom prst="rect">
              <a:avLst/>
            </a:prstGeom>
            <a:solidFill>
              <a:srgbClr val="2B2D3A"/>
            </a:solidFill>
            <a:ln w="12700" cap="flat">
              <a:solidFill>
                <a:srgbClr val="E5D4C2"/>
              </a:solidFill>
              <a:prstDash val="solid"/>
              <a:miter lim="800000"/>
            </a:ln>
            <a:effectLst/>
          </p:spPr>
          <p:txBody>
            <a:bodyPr wrap="square" lIns="45719" tIns="45719" rIns="45719" bIns="45719" numCol="1" anchor="ctr">
              <a:noAutofit/>
            </a:bodyPr>
            <a:lstStyle/>
            <a:p>
              <a:pPr algn="ctr">
                <a:defRPr sz="3200">
                  <a:latin typeface="+mn-lt"/>
                  <a:ea typeface="+mn-ea"/>
                  <a:cs typeface="+mn-cs"/>
                  <a:sym typeface="Helvetica"/>
                </a:defRPr>
              </a:pPr>
              <a:endParaRPr dirty="0">
                <a:latin typeface="微软雅黑" panose="020B0503020204020204" pitchFamily="34" charset="-122"/>
              </a:endParaRPr>
            </a:p>
          </p:txBody>
        </p:sp>
        <p:sp>
          <p:nvSpPr>
            <p:cNvPr id="964" name="Shape 964"/>
            <p:cNvSpPr/>
            <p:nvPr/>
          </p:nvSpPr>
          <p:spPr>
            <a:xfrm>
              <a:off x="-1" y="71493"/>
              <a:ext cx="699914" cy="556925"/>
            </a:xfrm>
            <a:prstGeom prst="rect">
              <a:avLst/>
            </a:prstGeom>
            <a:noFill/>
            <a:ln w="12700" cap="flat">
              <a:noFill/>
              <a:miter lim="400000"/>
            </a:ln>
            <a:effectLst/>
          </p:spPr>
          <p:txBody>
            <a:bodyPr wrap="square" lIns="45719" tIns="45719" rIns="45719" bIns="45719" numCol="1" anchor="ctr">
              <a:spAutoFit/>
            </a:bodyPr>
            <a:lstStyle>
              <a:lvl1pPr algn="ctr">
                <a:defRPr sz="3200">
                  <a:latin typeface="+mn-lt"/>
                  <a:ea typeface="+mn-ea"/>
                  <a:cs typeface="+mn-cs"/>
                  <a:sym typeface="Helvetica"/>
                </a:defRPr>
              </a:lvl1pPr>
            </a:lstStyle>
            <a:p>
              <a:r>
                <a:rPr lang="en-US" dirty="0">
                  <a:latin typeface="微软雅黑" panose="020B0503020204020204" pitchFamily="34" charset="-122"/>
                </a:rPr>
                <a:t>2</a:t>
              </a:r>
              <a:endParaRPr dirty="0">
                <a:latin typeface="微软雅黑" panose="020B0503020204020204" pitchFamily="34" charset="-122"/>
              </a:endParaRPr>
            </a:p>
          </p:txBody>
        </p:sp>
      </p:grpSp>
      <p:sp>
        <p:nvSpPr>
          <p:cNvPr id="967" name="Shape 967"/>
          <p:cNvSpPr/>
          <p:nvPr/>
        </p:nvSpPr>
        <p:spPr>
          <a:xfrm>
            <a:off x="2633573" y="5059282"/>
            <a:ext cx="3699652" cy="959941"/>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latin typeface="+mn-lt"/>
                <a:ea typeface="+mn-ea"/>
                <a:cs typeface="+mn-cs"/>
                <a:sym typeface="Helvetica"/>
              </a:defRPr>
            </a:lvl1pPr>
          </a:lstStyle>
          <a:p>
            <a:pPr defTabSz="914400"/>
            <a:r>
              <a:rPr lang="zh-CN" altLang="zh-CN" dirty="0"/>
              <a:t>公司自成立以来，以“策略先行，经营致胜，管理为本”的商业推广理念，整合行业资源，开创多元发展格局，一步一个脚印发展成为同类企业中经营范围最广、在行业内颇具影响力的企业。</a:t>
            </a:r>
            <a:endParaRPr lang="zh-CN" altLang="en-US" dirty="0"/>
          </a:p>
        </p:txBody>
      </p:sp>
      <p:sp>
        <p:nvSpPr>
          <p:cNvPr id="968" name="Shape 968"/>
          <p:cNvSpPr/>
          <p:nvPr/>
        </p:nvSpPr>
        <p:spPr>
          <a:xfrm>
            <a:off x="2633572" y="4380831"/>
            <a:ext cx="3699652" cy="369330"/>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latin typeface="+mn-lt"/>
                <a:ea typeface="+mn-ea"/>
                <a:cs typeface="+mn-cs"/>
                <a:sym typeface="Helvetica"/>
              </a:defRPr>
            </a:lvl1pPr>
          </a:lstStyle>
          <a:p>
            <a:r>
              <a:rPr lang="zh-CN" altLang="en-US" dirty="0">
                <a:latin typeface="微软雅黑" panose="020B0503020204020204" pitchFamily="34" charset="-122"/>
              </a:rPr>
              <a:t>智能硬件</a:t>
            </a:r>
            <a:endParaRPr dirty="0">
              <a:latin typeface="微软雅黑" panose="020B0503020204020204" pitchFamily="34" charset="-122"/>
            </a:endParaRPr>
          </a:p>
        </p:txBody>
      </p:sp>
      <p:sp>
        <p:nvSpPr>
          <p:cNvPr id="969" name="Shape 969"/>
          <p:cNvSpPr/>
          <p:nvPr/>
        </p:nvSpPr>
        <p:spPr>
          <a:xfrm>
            <a:off x="2741385" y="4857445"/>
            <a:ext cx="633660"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grpSp>
        <p:nvGrpSpPr>
          <p:cNvPr id="972" name="Group 972"/>
          <p:cNvGrpSpPr/>
          <p:nvPr/>
        </p:nvGrpSpPr>
        <p:grpSpPr>
          <a:xfrm>
            <a:off x="1741466" y="4453011"/>
            <a:ext cx="723428" cy="734912"/>
            <a:chOff x="-1" y="-1"/>
            <a:chExt cx="699914" cy="699914"/>
          </a:xfrm>
        </p:grpSpPr>
        <p:sp>
          <p:nvSpPr>
            <p:cNvPr id="970" name="Shape 970"/>
            <p:cNvSpPr/>
            <p:nvPr/>
          </p:nvSpPr>
          <p:spPr>
            <a:xfrm>
              <a:off x="-1" y="-1"/>
              <a:ext cx="699914" cy="699914"/>
            </a:xfrm>
            <a:prstGeom prst="rect">
              <a:avLst/>
            </a:prstGeom>
            <a:solidFill>
              <a:srgbClr val="2B2D3A"/>
            </a:solidFill>
            <a:ln w="12700" cap="flat">
              <a:solidFill>
                <a:srgbClr val="E5D4C2"/>
              </a:solidFill>
              <a:prstDash val="solid"/>
              <a:miter lim="800000"/>
            </a:ln>
            <a:effectLst/>
          </p:spPr>
          <p:txBody>
            <a:bodyPr wrap="square" lIns="45719" tIns="45719" rIns="45719" bIns="45719" numCol="1" anchor="ctr">
              <a:noAutofit/>
            </a:bodyPr>
            <a:lstStyle/>
            <a:p>
              <a:pPr algn="ctr">
                <a:defRPr sz="3200">
                  <a:latin typeface="+mn-lt"/>
                  <a:ea typeface="+mn-ea"/>
                  <a:cs typeface="+mn-cs"/>
                  <a:sym typeface="Helvetica"/>
                </a:defRPr>
              </a:pPr>
              <a:endParaRPr dirty="0">
                <a:latin typeface="微软雅黑" panose="020B0503020204020204" pitchFamily="34" charset="-122"/>
              </a:endParaRPr>
            </a:p>
          </p:txBody>
        </p:sp>
        <p:sp>
          <p:nvSpPr>
            <p:cNvPr id="971" name="Shape 971"/>
            <p:cNvSpPr/>
            <p:nvPr/>
          </p:nvSpPr>
          <p:spPr>
            <a:xfrm>
              <a:off x="-1" y="71493"/>
              <a:ext cx="699914" cy="556925"/>
            </a:xfrm>
            <a:prstGeom prst="rect">
              <a:avLst/>
            </a:prstGeom>
            <a:noFill/>
            <a:ln w="12700" cap="flat">
              <a:noFill/>
              <a:miter lim="400000"/>
            </a:ln>
            <a:effectLst/>
          </p:spPr>
          <p:txBody>
            <a:bodyPr wrap="square" lIns="45719" tIns="45719" rIns="45719" bIns="45719" numCol="1" anchor="ctr">
              <a:spAutoFit/>
            </a:bodyPr>
            <a:lstStyle>
              <a:lvl1pPr algn="ctr">
                <a:defRPr sz="3200">
                  <a:latin typeface="+mn-lt"/>
                  <a:ea typeface="+mn-ea"/>
                  <a:cs typeface="+mn-cs"/>
                  <a:sym typeface="Helvetica"/>
                </a:defRPr>
              </a:lvl1pPr>
            </a:lstStyle>
            <a:p>
              <a:r>
                <a:rPr lang="en-US" dirty="0">
                  <a:latin typeface="微软雅黑" panose="020B0503020204020204" pitchFamily="34" charset="-122"/>
                </a:rPr>
                <a:t>3</a:t>
              </a:r>
              <a:endParaRPr dirty="0">
                <a:latin typeface="微软雅黑" panose="020B0503020204020204" pitchFamily="34" charset="-122"/>
              </a:endParaRPr>
            </a:p>
          </p:txBody>
        </p:sp>
      </p:grpSp>
      <p:sp>
        <p:nvSpPr>
          <p:cNvPr id="974" name="Shape 974"/>
          <p:cNvSpPr/>
          <p:nvPr/>
        </p:nvSpPr>
        <p:spPr>
          <a:xfrm>
            <a:off x="7379583" y="5059282"/>
            <a:ext cx="3699652" cy="959941"/>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latin typeface="+mn-lt"/>
                <a:ea typeface="+mn-ea"/>
                <a:cs typeface="+mn-cs"/>
                <a:sym typeface="Helvetica"/>
              </a:defRPr>
            </a:lvl1pPr>
          </a:lstStyle>
          <a:p>
            <a:pPr defTabSz="914400"/>
            <a:r>
              <a:rPr lang="zh-CN" altLang="zh-CN" dirty="0"/>
              <a:t>公司自成立以来，以“策略先行，经营致胜，管理为本”的商业推广理念，整合行业资源，开创多元发展格局，一步一个脚印发展成为同类企业中经营范围最广、在行业内颇具影响力的企业。</a:t>
            </a:r>
            <a:endParaRPr lang="zh-CN" altLang="en-US" dirty="0"/>
          </a:p>
        </p:txBody>
      </p:sp>
      <p:sp>
        <p:nvSpPr>
          <p:cNvPr id="975" name="Shape 975"/>
          <p:cNvSpPr/>
          <p:nvPr/>
        </p:nvSpPr>
        <p:spPr>
          <a:xfrm>
            <a:off x="7379582" y="4380831"/>
            <a:ext cx="3699652" cy="369330"/>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latin typeface="+mn-lt"/>
                <a:ea typeface="+mn-ea"/>
                <a:cs typeface="+mn-cs"/>
                <a:sym typeface="Helvetica"/>
              </a:defRPr>
            </a:lvl1pPr>
          </a:lstStyle>
          <a:p>
            <a:r>
              <a:rPr lang="zh-CN" altLang="en-US" dirty="0">
                <a:latin typeface="微软雅黑" panose="020B0503020204020204" pitchFamily="34" charset="-122"/>
              </a:rPr>
              <a:t>云计算服务</a:t>
            </a:r>
            <a:endParaRPr dirty="0">
              <a:latin typeface="微软雅黑" panose="020B0503020204020204" pitchFamily="34" charset="-122"/>
            </a:endParaRPr>
          </a:p>
        </p:txBody>
      </p:sp>
      <p:sp>
        <p:nvSpPr>
          <p:cNvPr id="976" name="Shape 976"/>
          <p:cNvSpPr/>
          <p:nvPr/>
        </p:nvSpPr>
        <p:spPr>
          <a:xfrm>
            <a:off x="7487395" y="4857445"/>
            <a:ext cx="633660"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grpSp>
        <p:nvGrpSpPr>
          <p:cNvPr id="979" name="Group 979"/>
          <p:cNvGrpSpPr/>
          <p:nvPr/>
        </p:nvGrpSpPr>
        <p:grpSpPr>
          <a:xfrm>
            <a:off x="6487477" y="4453011"/>
            <a:ext cx="723428" cy="734912"/>
            <a:chOff x="-1" y="-1"/>
            <a:chExt cx="699914" cy="699914"/>
          </a:xfrm>
        </p:grpSpPr>
        <p:sp>
          <p:nvSpPr>
            <p:cNvPr id="977" name="Shape 977"/>
            <p:cNvSpPr/>
            <p:nvPr/>
          </p:nvSpPr>
          <p:spPr>
            <a:xfrm>
              <a:off x="-1" y="-1"/>
              <a:ext cx="699914" cy="699914"/>
            </a:xfrm>
            <a:prstGeom prst="rect">
              <a:avLst/>
            </a:prstGeom>
            <a:solidFill>
              <a:srgbClr val="2B2D3A"/>
            </a:solidFill>
            <a:ln w="12700" cap="flat">
              <a:solidFill>
                <a:srgbClr val="E5D4C2"/>
              </a:solidFill>
              <a:prstDash val="solid"/>
              <a:miter lim="800000"/>
            </a:ln>
            <a:effectLst/>
          </p:spPr>
          <p:txBody>
            <a:bodyPr wrap="square" lIns="45719" tIns="45719" rIns="45719" bIns="45719" numCol="1" anchor="ctr">
              <a:noAutofit/>
            </a:bodyPr>
            <a:lstStyle/>
            <a:p>
              <a:pPr algn="ctr">
                <a:defRPr sz="3200">
                  <a:latin typeface="+mn-lt"/>
                  <a:ea typeface="+mn-ea"/>
                  <a:cs typeface="+mn-cs"/>
                  <a:sym typeface="Helvetica"/>
                </a:defRPr>
              </a:pPr>
              <a:endParaRPr dirty="0">
                <a:latin typeface="微软雅黑" panose="020B0503020204020204" pitchFamily="34" charset="-122"/>
              </a:endParaRPr>
            </a:p>
          </p:txBody>
        </p:sp>
        <p:sp>
          <p:nvSpPr>
            <p:cNvPr id="978" name="Shape 978"/>
            <p:cNvSpPr/>
            <p:nvPr/>
          </p:nvSpPr>
          <p:spPr>
            <a:xfrm>
              <a:off x="-1" y="71493"/>
              <a:ext cx="699914" cy="556925"/>
            </a:xfrm>
            <a:prstGeom prst="rect">
              <a:avLst/>
            </a:prstGeom>
            <a:noFill/>
            <a:ln w="12700" cap="flat">
              <a:noFill/>
              <a:miter lim="400000"/>
            </a:ln>
            <a:effectLst/>
          </p:spPr>
          <p:txBody>
            <a:bodyPr wrap="square" lIns="45719" tIns="45719" rIns="45719" bIns="45719" numCol="1" anchor="ctr">
              <a:spAutoFit/>
            </a:bodyPr>
            <a:lstStyle>
              <a:lvl1pPr algn="ctr">
                <a:defRPr sz="3200">
                  <a:latin typeface="+mn-lt"/>
                  <a:ea typeface="+mn-ea"/>
                  <a:cs typeface="+mn-cs"/>
                  <a:sym typeface="Helvetica"/>
                </a:defRPr>
              </a:lvl1pPr>
            </a:lstStyle>
            <a:p>
              <a:r>
                <a:rPr lang="en-US" dirty="0">
                  <a:latin typeface="微软雅黑" panose="020B0503020204020204" pitchFamily="34" charset="-122"/>
                </a:rPr>
                <a:t>4</a:t>
              </a:r>
              <a:endParaRPr dirty="0">
                <a:latin typeface="微软雅黑" panose="020B0503020204020204" pitchFamily="34" charset="-122"/>
              </a:endParaRPr>
            </a:p>
          </p:txBody>
        </p:sp>
      </p:grpSp>
      <p:sp>
        <p:nvSpPr>
          <p:cNvPr id="34" name="Shape 608"/>
          <p:cNvSpPr/>
          <p:nvPr/>
        </p:nvSpPr>
        <p:spPr>
          <a:xfrm>
            <a:off x="5333848" y="-153577"/>
            <a:ext cx="2721697" cy="2650526"/>
          </a:xfrm>
          <a:prstGeom prst="rect">
            <a:avLst/>
          </a:prstGeom>
          <a:ln w="12700">
            <a:miter lim="400000"/>
          </a:ln>
        </p:spPr>
        <p:txBody>
          <a:bodyPr wrap="none" lIns="47525" tIns="47526" rIns="47525" bIns="47526">
            <a:spAutoFit/>
          </a:bodyPr>
          <a:lstStyle>
            <a:lvl1pPr>
              <a:defRPr sz="16600" b="1">
                <a:solidFill>
                  <a:srgbClr val="E5D4C2">
                    <a:alpha val="5000"/>
                  </a:srgbClr>
                </a:solidFill>
                <a:latin typeface="+mn-lt"/>
                <a:ea typeface="+mn-ea"/>
                <a:cs typeface="+mn-cs"/>
                <a:sym typeface="Helvetica"/>
              </a:defRPr>
            </a:lvl1pPr>
          </a:lstStyle>
          <a:p>
            <a:r>
              <a:rPr lang="en-US" dirty="0">
                <a:latin typeface="微软雅黑" panose="020B0503020204020204" pitchFamily="34" charset="-122"/>
              </a:rPr>
              <a:t>02</a:t>
            </a:r>
            <a:endParaRPr dirty="0">
              <a:latin typeface="微软雅黑" panose="020B0503020204020204" pitchFamily="34" charset="-122"/>
            </a:endParaRPr>
          </a:p>
        </p:txBody>
      </p:sp>
      <p:sp>
        <p:nvSpPr>
          <p:cNvPr id="35" name="Shape 609"/>
          <p:cNvSpPr txBox="1"/>
          <p:nvPr/>
        </p:nvSpPr>
        <p:spPr>
          <a:xfrm>
            <a:off x="4975714" y="1006162"/>
            <a:ext cx="2997496" cy="654587"/>
          </a:xfrm>
          <a:prstGeom prst="rect">
            <a:avLst/>
          </a:prstGeom>
        </p:spPr>
        <p:txBody>
          <a:bodyPr/>
          <a:lstStyle>
            <a:lvl1pPr marL="0" marR="0" indent="0" algn="ctr" defTabSz="905510" rtl="0" latinLnBrk="0">
              <a:lnSpc>
                <a:spcPct val="90000"/>
              </a:lnSpc>
              <a:spcBef>
                <a:spcPts val="0"/>
              </a:spcBef>
              <a:spcAft>
                <a:spcPts val="0"/>
              </a:spcAft>
              <a:buClrTx/>
              <a:buSzTx/>
              <a:buFontTx/>
              <a:buNone/>
              <a:defRPr sz="3565" b="1" i="0" u="none" strike="noStrike" cap="none" spc="0" baseline="0">
                <a:ln>
                  <a:noFill/>
                </a:ln>
                <a:solidFill>
                  <a:srgbClr val="E5D4C2"/>
                </a:solidFill>
                <a:uFillTx/>
                <a:latin typeface="微软雅黑" panose="020B0503020204020204" pitchFamily="34" charset="-122"/>
                <a:ea typeface="+mn-ea"/>
                <a:cs typeface="+mn-cs"/>
                <a:sym typeface="Helvetica"/>
              </a:defRPr>
            </a:lvl1pPr>
            <a:lvl2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2pPr>
            <a:lvl3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3pPr>
            <a:lvl4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4pPr>
            <a:lvl5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5pPr>
            <a:lvl6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6pPr>
            <a:lvl7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7pPr>
            <a:lvl8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8pPr>
            <a:lvl9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9pPr>
          </a:lstStyle>
          <a:p>
            <a:r>
              <a:rPr lang="zh-CN" altLang="en-US" dirty="0"/>
              <a:t>项目介绍</a:t>
            </a:r>
            <a:endParaRPr lang="zh-CN" altLang="en-US" dirty="0"/>
          </a:p>
        </p:txBody>
      </p:sp>
      <p:sp>
        <p:nvSpPr>
          <p:cNvPr id="36" name="Shape 610"/>
          <p:cNvSpPr/>
          <p:nvPr/>
        </p:nvSpPr>
        <p:spPr>
          <a:xfrm>
            <a:off x="5504787" y="682996"/>
            <a:ext cx="2468423" cy="311424"/>
          </a:xfrm>
          <a:prstGeom prst="rect">
            <a:avLst/>
          </a:prstGeom>
          <a:ln w="12700">
            <a:miter lim="400000"/>
          </a:ln>
        </p:spPr>
        <p:txBody>
          <a:bodyPr wrap="none" lIns="47525" tIns="47526" rIns="47525" bIns="47526">
            <a:spAutoFit/>
          </a:bodyPr>
          <a:lstStyle>
            <a:lvl1pPr>
              <a:defRPr sz="1400" b="1">
                <a:solidFill>
                  <a:srgbClr val="E5D4C2">
                    <a:alpha val="60000"/>
                  </a:srgbClr>
                </a:solidFill>
                <a:latin typeface="+mn-lt"/>
                <a:ea typeface="+mn-ea"/>
                <a:cs typeface="+mn-cs"/>
                <a:sym typeface="Helvetica"/>
              </a:defRPr>
            </a:lvl1pPr>
          </a:lstStyle>
          <a:p>
            <a:r>
              <a:rPr dirty="0">
                <a:latin typeface="微软雅黑" panose="020B0503020204020204" pitchFamily="34" charset="-122"/>
              </a:rPr>
              <a:t>A B O U T    C O M P A N Y</a:t>
            </a:r>
            <a:endParaRPr dirty="0">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5"/>
                                        </p:tgtEl>
                                        <p:attrNameLst>
                                          <p:attrName>style.visibility</p:attrName>
                                        </p:attrNameLst>
                                      </p:cBhvr>
                                      <p:to>
                                        <p:strVal val="visible"/>
                                      </p:to>
                                    </p:set>
                                    <p:anim calcmode="lin" valueType="num">
                                      <p:cBhvr>
                                        <p:cTn id="16"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5"/>
                                        </p:tgtEl>
                                        <p:attrNameLst>
                                          <p:attrName>ppt_y</p:attrName>
                                        </p:attrNameLst>
                                      </p:cBhvr>
                                      <p:tavLst>
                                        <p:tav tm="0">
                                          <p:val>
                                            <p:strVal val="#ppt_y"/>
                                          </p:val>
                                        </p:tav>
                                        <p:tav tm="100000">
                                          <p:val>
                                            <p:strVal val="#ppt_y"/>
                                          </p:val>
                                        </p:tav>
                                      </p:tavLst>
                                    </p:anim>
                                    <p:anim calcmode="lin" valueType="num">
                                      <p:cBhvr>
                                        <p:cTn id="18"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5"/>
                                        </p:tgtEl>
                                      </p:cBhvr>
                                    </p:animEffect>
                                  </p:childTnLst>
                                </p:cTn>
                              </p:par>
                            </p:childTnLst>
                          </p:cTn>
                        </p:par>
                        <p:par>
                          <p:cTn id="21" fill="hold">
                            <p:stCondLst>
                              <p:cond delay="649"/>
                            </p:stCondLst>
                            <p:childTnLst>
                              <p:par>
                                <p:cTn id="22" presetID="2" presetClass="entr" presetSubtype="8" fill="hold" nodeType="afterEffect">
                                  <p:stCondLst>
                                    <p:cond delay="0"/>
                                  </p:stCondLst>
                                  <p:childTnLst>
                                    <p:set>
                                      <p:cBhvr>
                                        <p:cTn id="23" dur="1" fill="hold">
                                          <p:stCondLst>
                                            <p:cond delay="0"/>
                                          </p:stCondLst>
                                        </p:cTn>
                                        <p:tgtEl>
                                          <p:spTgt spid="958"/>
                                        </p:tgtEl>
                                        <p:attrNameLst>
                                          <p:attrName>style.visibility</p:attrName>
                                        </p:attrNameLst>
                                      </p:cBhvr>
                                      <p:to>
                                        <p:strVal val="visible"/>
                                      </p:to>
                                    </p:set>
                                    <p:anim calcmode="lin" valueType="num">
                                      <p:cBhvr additive="base">
                                        <p:cTn id="24" dur="500" fill="hold"/>
                                        <p:tgtEl>
                                          <p:spTgt spid="958"/>
                                        </p:tgtEl>
                                        <p:attrNameLst>
                                          <p:attrName>ppt_x</p:attrName>
                                        </p:attrNameLst>
                                      </p:cBhvr>
                                      <p:tavLst>
                                        <p:tav tm="0">
                                          <p:val>
                                            <p:strVal val="0-#ppt_w/2"/>
                                          </p:val>
                                        </p:tav>
                                        <p:tav tm="100000">
                                          <p:val>
                                            <p:strVal val="#ppt_x"/>
                                          </p:val>
                                        </p:tav>
                                      </p:tavLst>
                                    </p:anim>
                                    <p:anim calcmode="lin" valueType="num">
                                      <p:cBhvr additive="base">
                                        <p:cTn id="25" dur="500" fill="hold"/>
                                        <p:tgtEl>
                                          <p:spTgt spid="958"/>
                                        </p:tgtEl>
                                        <p:attrNameLst>
                                          <p:attrName>ppt_y</p:attrName>
                                        </p:attrNameLst>
                                      </p:cBhvr>
                                      <p:tavLst>
                                        <p:tav tm="0">
                                          <p:val>
                                            <p:strVal val="#ppt_y"/>
                                          </p:val>
                                        </p:tav>
                                        <p:tav tm="100000">
                                          <p:val>
                                            <p:strVal val="#ppt_y"/>
                                          </p:val>
                                        </p:tav>
                                      </p:tavLst>
                                    </p:anim>
                                  </p:childTnLst>
                                </p:cTn>
                              </p:par>
                            </p:childTnLst>
                          </p:cTn>
                        </p:par>
                        <p:par>
                          <p:cTn id="26" fill="hold">
                            <p:stCondLst>
                              <p:cond delay="1149"/>
                            </p:stCondLst>
                            <p:childTnLst>
                              <p:par>
                                <p:cTn id="27" presetID="22" presetClass="entr" presetSubtype="8" fill="hold" grpId="0" nodeType="afterEffect">
                                  <p:stCondLst>
                                    <p:cond delay="0"/>
                                  </p:stCondLst>
                                  <p:childTnLst>
                                    <p:set>
                                      <p:cBhvr>
                                        <p:cTn id="28" dur="1" fill="hold">
                                          <p:stCondLst>
                                            <p:cond delay="0"/>
                                          </p:stCondLst>
                                        </p:cTn>
                                        <p:tgtEl>
                                          <p:spTgt spid="954"/>
                                        </p:tgtEl>
                                        <p:attrNameLst>
                                          <p:attrName>style.visibility</p:attrName>
                                        </p:attrNameLst>
                                      </p:cBhvr>
                                      <p:to>
                                        <p:strVal val="visible"/>
                                      </p:to>
                                    </p:set>
                                    <p:animEffect transition="in" filter="wipe(left)">
                                      <p:cBhvr>
                                        <p:cTn id="29" dur="500"/>
                                        <p:tgtEl>
                                          <p:spTgt spid="954"/>
                                        </p:tgtEl>
                                      </p:cBhvr>
                                    </p:animEffect>
                                  </p:childTnLst>
                                </p:cTn>
                              </p:par>
                            </p:childTnLst>
                          </p:cTn>
                        </p:par>
                        <p:par>
                          <p:cTn id="30" fill="hold">
                            <p:stCondLst>
                              <p:cond delay="1649"/>
                            </p:stCondLst>
                            <p:childTnLst>
                              <p:par>
                                <p:cTn id="31" presetID="22" presetClass="entr" presetSubtype="8" fill="hold" grpId="0" nodeType="afterEffect">
                                  <p:stCondLst>
                                    <p:cond delay="0"/>
                                  </p:stCondLst>
                                  <p:childTnLst>
                                    <p:set>
                                      <p:cBhvr>
                                        <p:cTn id="32" dur="1" fill="hold">
                                          <p:stCondLst>
                                            <p:cond delay="0"/>
                                          </p:stCondLst>
                                        </p:cTn>
                                        <p:tgtEl>
                                          <p:spTgt spid="955"/>
                                        </p:tgtEl>
                                        <p:attrNameLst>
                                          <p:attrName>style.visibility</p:attrName>
                                        </p:attrNameLst>
                                      </p:cBhvr>
                                      <p:to>
                                        <p:strVal val="visible"/>
                                      </p:to>
                                    </p:set>
                                    <p:animEffect transition="in" filter="wipe(left)">
                                      <p:cBhvr>
                                        <p:cTn id="33" dur="500"/>
                                        <p:tgtEl>
                                          <p:spTgt spid="955"/>
                                        </p:tgtEl>
                                      </p:cBhvr>
                                    </p:animEffect>
                                  </p:childTnLst>
                                </p:cTn>
                              </p:par>
                            </p:childTnLst>
                          </p:cTn>
                        </p:par>
                        <p:par>
                          <p:cTn id="34" fill="hold">
                            <p:stCondLst>
                              <p:cond delay="2149"/>
                            </p:stCondLst>
                            <p:childTnLst>
                              <p:par>
                                <p:cTn id="35" presetID="14" presetClass="entr" presetSubtype="10" fill="hold" grpId="0" nodeType="afterEffect">
                                  <p:stCondLst>
                                    <p:cond delay="0"/>
                                  </p:stCondLst>
                                  <p:childTnLst>
                                    <p:set>
                                      <p:cBhvr>
                                        <p:cTn id="36" dur="1" fill="hold">
                                          <p:stCondLst>
                                            <p:cond delay="0"/>
                                          </p:stCondLst>
                                        </p:cTn>
                                        <p:tgtEl>
                                          <p:spTgt spid="953"/>
                                        </p:tgtEl>
                                        <p:attrNameLst>
                                          <p:attrName>style.visibility</p:attrName>
                                        </p:attrNameLst>
                                      </p:cBhvr>
                                      <p:to>
                                        <p:strVal val="visible"/>
                                      </p:to>
                                    </p:set>
                                    <p:animEffect transition="in" filter="randombar(horizontal)">
                                      <p:cBhvr>
                                        <p:cTn id="37" dur="500"/>
                                        <p:tgtEl>
                                          <p:spTgt spid="953"/>
                                        </p:tgtEl>
                                      </p:cBhvr>
                                    </p:animEffect>
                                  </p:childTnLst>
                                </p:cTn>
                              </p:par>
                            </p:childTnLst>
                          </p:cTn>
                        </p:par>
                        <p:par>
                          <p:cTn id="38" fill="hold">
                            <p:stCondLst>
                              <p:cond delay="2649"/>
                            </p:stCondLst>
                            <p:childTnLst>
                              <p:par>
                                <p:cTn id="39" presetID="2" presetClass="entr" presetSubtype="2" fill="hold" nodeType="afterEffect">
                                  <p:stCondLst>
                                    <p:cond delay="0"/>
                                  </p:stCondLst>
                                  <p:childTnLst>
                                    <p:set>
                                      <p:cBhvr>
                                        <p:cTn id="40" dur="1" fill="hold">
                                          <p:stCondLst>
                                            <p:cond delay="0"/>
                                          </p:stCondLst>
                                        </p:cTn>
                                        <p:tgtEl>
                                          <p:spTgt spid="965"/>
                                        </p:tgtEl>
                                        <p:attrNameLst>
                                          <p:attrName>style.visibility</p:attrName>
                                        </p:attrNameLst>
                                      </p:cBhvr>
                                      <p:to>
                                        <p:strVal val="visible"/>
                                      </p:to>
                                    </p:set>
                                    <p:anim calcmode="lin" valueType="num">
                                      <p:cBhvr additive="base">
                                        <p:cTn id="41" dur="500" fill="hold"/>
                                        <p:tgtEl>
                                          <p:spTgt spid="965"/>
                                        </p:tgtEl>
                                        <p:attrNameLst>
                                          <p:attrName>ppt_x</p:attrName>
                                        </p:attrNameLst>
                                      </p:cBhvr>
                                      <p:tavLst>
                                        <p:tav tm="0">
                                          <p:val>
                                            <p:strVal val="1+#ppt_w/2"/>
                                          </p:val>
                                        </p:tav>
                                        <p:tav tm="100000">
                                          <p:val>
                                            <p:strVal val="#ppt_x"/>
                                          </p:val>
                                        </p:tav>
                                      </p:tavLst>
                                    </p:anim>
                                    <p:anim calcmode="lin" valueType="num">
                                      <p:cBhvr additive="base">
                                        <p:cTn id="42" dur="500" fill="hold"/>
                                        <p:tgtEl>
                                          <p:spTgt spid="965"/>
                                        </p:tgtEl>
                                        <p:attrNameLst>
                                          <p:attrName>ppt_y</p:attrName>
                                        </p:attrNameLst>
                                      </p:cBhvr>
                                      <p:tavLst>
                                        <p:tav tm="0">
                                          <p:val>
                                            <p:strVal val="#ppt_y"/>
                                          </p:val>
                                        </p:tav>
                                        <p:tav tm="100000">
                                          <p:val>
                                            <p:strVal val="#ppt_y"/>
                                          </p:val>
                                        </p:tav>
                                      </p:tavLst>
                                    </p:anim>
                                  </p:childTnLst>
                                </p:cTn>
                              </p:par>
                            </p:childTnLst>
                          </p:cTn>
                        </p:par>
                        <p:par>
                          <p:cTn id="43" fill="hold">
                            <p:stCondLst>
                              <p:cond delay="3149"/>
                            </p:stCondLst>
                            <p:childTnLst>
                              <p:par>
                                <p:cTn id="44" presetID="22" presetClass="entr" presetSubtype="8" fill="hold" grpId="0" nodeType="afterEffect">
                                  <p:stCondLst>
                                    <p:cond delay="0"/>
                                  </p:stCondLst>
                                  <p:childTnLst>
                                    <p:set>
                                      <p:cBhvr>
                                        <p:cTn id="45" dur="1" fill="hold">
                                          <p:stCondLst>
                                            <p:cond delay="0"/>
                                          </p:stCondLst>
                                        </p:cTn>
                                        <p:tgtEl>
                                          <p:spTgt spid="961"/>
                                        </p:tgtEl>
                                        <p:attrNameLst>
                                          <p:attrName>style.visibility</p:attrName>
                                        </p:attrNameLst>
                                      </p:cBhvr>
                                      <p:to>
                                        <p:strVal val="visible"/>
                                      </p:to>
                                    </p:set>
                                    <p:animEffect transition="in" filter="wipe(left)">
                                      <p:cBhvr>
                                        <p:cTn id="46" dur="500"/>
                                        <p:tgtEl>
                                          <p:spTgt spid="961"/>
                                        </p:tgtEl>
                                      </p:cBhvr>
                                    </p:animEffect>
                                  </p:childTnLst>
                                </p:cTn>
                              </p:par>
                            </p:childTnLst>
                          </p:cTn>
                        </p:par>
                        <p:par>
                          <p:cTn id="47" fill="hold">
                            <p:stCondLst>
                              <p:cond delay="3649"/>
                            </p:stCondLst>
                            <p:childTnLst>
                              <p:par>
                                <p:cTn id="48" presetID="22" presetClass="entr" presetSubtype="8" fill="hold" grpId="0" nodeType="afterEffect">
                                  <p:stCondLst>
                                    <p:cond delay="0"/>
                                  </p:stCondLst>
                                  <p:childTnLst>
                                    <p:set>
                                      <p:cBhvr>
                                        <p:cTn id="49" dur="1" fill="hold">
                                          <p:stCondLst>
                                            <p:cond delay="0"/>
                                          </p:stCondLst>
                                        </p:cTn>
                                        <p:tgtEl>
                                          <p:spTgt spid="962"/>
                                        </p:tgtEl>
                                        <p:attrNameLst>
                                          <p:attrName>style.visibility</p:attrName>
                                        </p:attrNameLst>
                                      </p:cBhvr>
                                      <p:to>
                                        <p:strVal val="visible"/>
                                      </p:to>
                                    </p:set>
                                    <p:animEffect transition="in" filter="wipe(left)">
                                      <p:cBhvr>
                                        <p:cTn id="50" dur="500"/>
                                        <p:tgtEl>
                                          <p:spTgt spid="962"/>
                                        </p:tgtEl>
                                      </p:cBhvr>
                                    </p:animEffect>
                                  </p:childTnLst>
                                </p:cTn>
                              </p:par>
                            </p:childTnLst>
                          </p:cTn>
                        </p:par>
                        <p:par>
                          <p:cTn id="51" fill="hold">
                            <p:stCondLst>
                              <p:cond delay="4149"/>
                            </p:stCondLst>
                            <p:childTnLst>
                              <p:par>
                                <p:cTn id="52" presetID="14" presetClass="entr" presetSubtype="10" fill="hold" grpId="0" nodeType="afterEffect">
                                  <p:stCondLst>
                                    <p:cond delay="0"/>
                                  </p:stCondLst>
                                  <p:childTnLst>
                                    <p:set>
                                      <p:cBhvr>
                                        <p:cTn id="53" dur="1" fill="hold">
                                          <p:stCondLst>
                                            <p:cond delay="0"/>
                                          </p:stCondLst>
                                        </p:cTn>
                                        <p:tgtEl>
                                          <p:spTgt spid="960"/>
                                        </p:tgtEl>
                                        <p:attrNameLst>
                                          <p:attrName>style.visibility</p:attrName>
                                        </p:attrNameLst>
                                      </p:cBhvr>
                                      <p:to>
                                        <p:strVal val="visible"/>
                                      </p:to>
                                    </p:set>
                                    <p:animEffect transition="in" filter="randombar(horizontal)">
                                      <p:cBhvr>
                                        <p:cTn id="54" dur="500"/>
                                        <p:tgtEl>
                                          <p:spTgt spid="960"/>
                                        </p:tgtEl>
                                      </p:cBhvr>
                                    </p:animEffect>
                                  </p:childTnLst>
                                </p:cTn>
                              </p:par>
                            </p:childTnLst>
                          </p:cTn>
                        </p:par>
                        <p:par>
                          <p:cTn id="55" fill="hold">
                            <p:stCondLst>
                              <p:cond delay="4649"/>
                            </p:stCondLst>
                            <p:childTnLst>
                              <p:par>
                                <p:cTn id="56" presetID="2" presetClass="entr" presetSubtype="8" fill="hold" nodeType="afterEffect">
                                  <p:stCondLst>
                                    <p:cond delay="0"/>
                                  </p:stCondLst>
                                  <p:childTnLst>
                                    <p:set>
                                      <p:cBhvr>
                                        <p:cTn id="57" dur="1" fill="hold">
                                          <p:stCondLst>
                                            <p:cond delay="0"/>
                                          </p:stCondLst>
                                        </p:cTn>
                                        <p:tgtEl>
                                          <p:spTgt spid="972"/>
                                        </p:tgtEl>
                                        <p:attrNameLst>
                                          <p:attrName>style.visibility</p:attrName>
                                        </p:attrNameLst>
                                      </p:cBhvr>
                                      <p:to>
                                        <p:strVal val="visible"/>
                                      </p:to>
                                    </p:set>
                                    <p:anim calcmode="lin" valueType="num">
                                      <p:cBhvr additive="base">
                                        <p:cTn id="58" dur="500" fill="hold"/>
                                        <p:tgtEl>
                                          <p:spTgt spid="972"/>
                                        </p:tgtEl>
                                        <p:attrNameLst>
                                          <p:attrName>ppt_x</p:attrName>
                                        </p:attrNameLst>
                                      </p:cBhvr>
                                      <p:tavLst>
                                        <p:tav tm="0">
                                          <p:val>
                                            <p:strVal val="0-#ppt_w/2"/>
                                          </p:val>
                                        </p:tav>
                                        <p:tav tm="100000">
                                          <p:val>
                                            <p:strVal val="#ppt_x"/>
                                          </p:val>
                                        </p:tav>
                                      </p:tavLst>
                                    </p:anim>
                                    <p:anim calcmode="lin" valueType="num">
                                      <p:cBhvr additive="base">
                                        <p:cTn id="59" dur="500" fill="hold"/>
                                        <p:tgtEl>
                                          <p:spTgt spid="972"/>
                                        </p:tgtEl>
                                        <p:attrNameLst>
                                          <p:attrName>ppt_y</p:attrName>
                                        </p:attrNameLst>
                                      </p:cBhvr>
                                      <p:tavLst>
                                        <p:tav tm="0">
                                          <p:val>
                                            <p:strVal val="#ppt_y"/>
                                          </p:val>
                                        </p:tav>
                                        <p:tav tm="100000">
                                          <p:val>
                                            <p:strVal val="#ppt_y"/>
                                          </p:val>
                                        </p:tav>
                                      </p:tavLst>
                                    </p:anim>
                                  </p:childTnLst>
                                </p:cTn>
                              </p:par>
                            </p:childTnLst>
                          </p:cTn>
                        </p:par>
                        <p:par>
                          <p:cTn id="60" fill="hold">
                            <p:stCondLst>
                              <p:cond delay="5149"/>
                            </p:stCondLst>
                            <p:childTnLst>
                              <p:par>
                                <p:cTn id="61" presetID="22" presetClass="entr" presetSubtype="8" fill="hold" grpId="0" nodeType="afterEffect">
                                  <p:stCondLst>
                                    <p:cond delay="0"/>
                                  </p:stCondLst>
                                  <p:childTnLst>
                                    <p:set>
                                      <p:cBhvr>
                                        <p:cTn id="62" dur="1" fill="hold">
                                          <p:stCondLst>
                                            <p:cond delay="0"/>
                                          </p:stCondLst>
                                        </p:cTn>
                                        <p:tgtEl>
                                          <p:spTgt spid="968"/>
                                        </p:tgtEl>
                                        <p:attrNameLst>
                                          <p:attrName>style.visibility</p:attrName>
                                        </p:attrNameLst>
                                      </p:cBhvr>
                                      <p:to>
                                        <p:strVal val="visible"/>
                                      </p:to>
                                    </p:set>
                                    <p:animEffect transition="in" filter="wipe(left)">
                                      <p:cBhvr>
                                        <p:cTn id="63" dur="500"/>
                                        <p:tgtEl>
                                          <p:spTgt spid="968"/>
                                        </p:tgtEl>
                                      </p:cBhvr>
                                    </p:animEffect>
                                  </p:childTnLst>
                                </p:cTn>
                              </p:par>
                            </p:childTnLst>
                          </p:cTn>
                        </p:par>
                        <p:par>
                          <p:cTn id="64" fill="hold">
                            <p:stCondLst>
                              <p:cond delay="5649"/>
                            </p:stCondLst>
                            <p:childTnLst>
                              <p:par>
                                <p:cTn id="65" presetID="22" presetClass="entr" presetSubtype="8" fill="hold" grpId="0" nodeType="afterEffect">
                                  <p:stCondLst>
                                    <p:cond delay="0"/>
                                  </p:stCondLst>
                                  <p:childTnLst>
                                    <p:set>
                                      <p:cBhvr>
                                        <p:cTn id="66" dur="1" fill="hold">
                                          <p:stCondLst>
                                            <p:cond delay="0"/>
                                          </p:stCondLst>
                                        </p:cTn>
                                        <p:tgtEl>
                                          <p:spTgt spid="969"/>
                                        </p:tgtEl>
                                        <p:attrNameLst>
                                          <p:attrName>style.visibility</p:attrName>
                                        </p:attrNameLst>
                                      </p:cBhvr>
                                      <p:to>
                                        <p:strVal val="visible"/>
                                      </p:to>
                                    </p:set>
                                    <p:animEffect transition="in" filter="wipe(left)">
                                      <p:cBhvr>
                                        <p:cTn id="67" dur="500"/>
                                        <p:tgtEl>
                                          <p:spTgt spid="969"/>
                                        </p:tgtEl>
                                      </p:cBhvr>
                                    </p:animEffect>
                                  </p:childTnLst>
                                </p:cTn>
                              </p:par>
                            </p:childTnLst>
                          </p:cTn>
                        </p:par>
                        <p:par>
                          <p:cTn id="68" fill="hold">
                            <p:stCondLst>
                              <p:cond delay="6149"/>
                            </p:stCondLst>
                            <p:childTnLst>
                              <p:par>
                                <p:cTn id="69" presetID="14" presetClass="entr" presetSubtype="10" fill="hold" grpId="0" nodeType="afterEffect">
                                  <p:stCondLst>
                                    <p:cond delay="0"/>
                                  </p:stCondLst>
                                  <p:childTnLst>
                                    <p:set>
                                      <p:cBhvr>
                                        <p:cTn id="70" dur="1" fill="hold">
                                          <p:stCondLst>
                                            <p:cond delay="0"/>
                                          </p:stCondLst>
                                        </p:cTn>
                                        <p:tgtEl>
                                          <p:spTgt spid="967"/>
                                        </p:tgtEl>
                                        <p:attrNameLst>
                                          <p:attrName>style.visibility</p:attrName>
                                        </p:attrNameLst>
                                      </p:cBhvr>
                                      <p:to>
                                        <p:strVal val="visible"/>
                                      </p:to>
                                    </p:set>
                                    <p:animEffect transition="in" filter="randombar(horizontal)">
                                      <p:cBhvr>
                                        <p:cTn id="71" dur="500"/>
                                        <p:tgtEl>
                                          <p:spTgt spid="967"/>
                                        </p:tgtEl>
                                      </p:cBhvr>
                                    </p:animEffect>
                                  </p:childTnLst>
                                </p:cTn>
                              </p:par>
                            </p:childTnLst>
                          </p:cTn>
                        </p:par>
                        <p:par>
                          <p:cTn id="72" fill="hold">
                            <p:stCondLst>
                              <p:cond delay="6649"/>
                            </p:stCondLst>
                            <p:childTnLst>
                              <p:par>
                                <p:cTn id="73" presetID="2" presetClass="entr" presetSubtype="2" fill="hold" nodeType="afterEffect">
                                  <p:stCondLst>
                                    <p:cond delay="0"/>
                                  </p:stCondLst>
                                  <p:childTnLst>
                                    <p:set>
                                      <p:cBhvr>
                                        <p:cTn id="74" dur="1" fill="hold">
                                          <p:stCondLst>
                                            <p:cond delay="0"/>
                                          </p:stCondLst>
                                        </p:cTn>
                                        <p:tgtEl>
                                          <p:spTgt spid="979"/>
                                        </p:tgtEl>
                                        <p:attrNameLst>
                                          <p:attrName>style.visibility</p:attrName>
                                        </p:attrNameLst>
                                      </p:cBhvr>
                                      <p:to>
                                        <p:strVal val="visible"/>
                                      </p:to>
                                    </p:set>
                                    <p:anim calcmode="lin" valueType="num">
                                      <p:cBhvr additive="base">
                                        <p:cTn id="75" dur="500" fill="hold"/>
                                        <p:tgtEl>
                                          <p:spTgt spid="979"/>
                                        </p:tgtEl>
                                        <p:attrNameLst>
                                          <p:attrName>ppt_x</p:attrName>
                                        </p:attrNameLst>
                                      </p:cBhvr>
                                      <p:tavLst>
                                        <p:tav tm="0">
                                          <p:val>
                                            <p:strVal val="1+#ppt_w/2"/>
                                          </p:val>
                                        </p:tav>
                                        <p:tav tm="100000">
                                          <p:val>
                                            <p:strVal val="#ppt_x"/>
                                          </p:val>
                                        </p:tav>
                                      </p:tavLst>
                                    </p:anim>
                                    <p:anim calcmode="lin" valueType="num">
                                      <p:cBhvr additive="base">
                                        <p:cTn id="76" dur="500" fill="hold"/>
                                        <p:tgtEl>
                                          <p:spTgt spid="979"/>
                                        </p:tgtEl>
                                        <p:attrNameLst>
                                          <p:attrName>ppt_y</p:attrName>
                                        </p:attrNameLst>
                                      </p:cBhvr>
                                      <p:tavLst>
                                        <p:tav tm="0">
                                          <p:val>
                                            <p:strVal val="#ppt_y"/>
                                          </p:val>
                                        </p:tav>
                                        <p:tav tm="100000">
                                          <p:val>
                                            <p:strVal val="#ppt_y"/>
                                          </p:val>
                                        </p:tav>
                                      </p:tavLst>
                                    </p:anim>
                                  </p:childTnLst>
                                </p:cTn>
                              </p:par>
                            </p:childTnLst>
                          </p:cTn>
                        </p:par>
                        <p:par>
                          <p:cTn id="77" fill="hold">
                            <p:stCondLst>
                              <p:cond delay="7149"/>
                            </p:stCondLst>
                            <p:childTnLst>
                              <p:par>
                                <p:cTn id="78" presetID="22" presetClass="entr" presetSubtype="8" fill="hold" grpId="0" nodeType="afterEffect">
                                  <p:stCondLst>
                                    <p:cond delay="0"/>
                                  </p:stCondLst>
                                  <p:childTnLst>
                                    <p:set>
                                      <p:cBhvr>
                                        <p:cTn id="79" dur="1" fill="hold">
                                          <p:stCondLst>
                                            <p:cond delay="0"/>
                                          </p:stCondLst>
                                        </p:cTn>
                                        <p:tgtEl>
                                          <p:spTgt spid="975"/>
                                        </p:tgtEl>
                                        <p:attrNameLst>
                                          <p:attrName>style.visibility</p:attrName>
                                        </p:attrNameLst>
                                      </p:cBhvr>
                                      <p:to>
                                        <p:strVal val="visible"/>
                                      </p:to>
                                    </p:set>
                                    <p:animEffect transition="in" filter="wipe(left)">
                                      <p:cBhvr>
                                        <p:cTn id="80" dur="500"/>
                                        <p:tgtEl>
                                          <p:spTgt spid="975"/>
                                        </p:tgtEl>
                                      </p:cBhvr>
                                    </p:animEffect>
                                  </p:childTnLst>
                                </p:cTn>
                              </p:par>
                            </p:childTnLst>
                          </p:cTn>
                        </p:par>
                        <p:par>
                          <p:cTn id="81" fill="hold">
                            <p:stCondLst>
                              <p:cond delay="7649"/>
                            </p:stCondLst>
                            <p:childTnLst>
                              <p:par>
                                <p:cTn id="82" presetID="22" presetClass="entr" presetSubtype="8" fill="hold" grpId="0" nodeType="afterEffect">
                                  <p:stCondLst>
                                    <p:cond delay="0"/>
                                  </p:stCondLst>
                                  <p:childTnLst>
                                    <p:set>
                                      <p:cBhvr>
                                        <p:cTn id="83" dur="1" fill="hold">
                                          <p:stCondLst>
                                            <p:cond delay="0"/>
                                          </p:stCondLst>
                                        </p:cTn>
                                        <p:tgtEl>
                                          <p:spTgt spid="976"/>
                                        </p:tgtEl>
                                        <p:attrNameLst>
                                          <p:attrName>style.visibility</p:attrName>
                                        </p:attrNameLst>
                                      </p:cBhvr>
                                      <p:to>
                                        <p:strVal val="visible"/>
                                      </p:to>
                                    </p:set>
                                    <p:animEffect transition="in" filter="wipe(left)">
                                      <p:cBhvr>
                                        <p:cTn id="84" dur="500"/>
                                        <p:tgtEl>
                                          <p:spTgt spid="976"/>
                                        </p:tgtEl>
                                      </p:cBhvr>
                                    </p:animEffect>
                                  </p:childTnLst>
                                </p:cTn>
                              </p:par>
                            </p:childTnLst>
                          </p:cTn>
                        </p:par>
                        <p:par>
                          <p:cTn id="85" fill="hold">
                            <p:stCondLst>
                              <p:cond delay="8149"/>
                            </p:stCondLst>
                            <p:childTnLst>
                              <p:par>
                                <p:cTn id="86" presetID="14" presetClass="entr" presetSubtype="10" fill="hold" grpId="0" nodeType="afterEffect">
                                  <p:stCondLst>
                                    <p:cond delay="0"/>
                                  </p:stCondLst>
                                  <p:childTnLst>
                                    <p:set>
                                      <p:cBhvr>
                                        <p:cTn id="87" dur="1" fill="hold">
                                          <p:stCondLst>
                                            <p:cond delay="0"/>
                                          </p:stCondLst>
                                        </p:cTn>
                                        <p:tgtEl>
                                          <p:spTgt spid="974"/>
                                        </p:tgtEl>
                                        <p:attrNameLst>
                                          <p:attrName>style.visibility</p:attrName>
                                        </p:attrNameLst>
                                      </p:cBhvr>
                                      <p:to>
                                        <p:strVal val="visible"/>
                                      </p:to>
                                    </p:set>
                                    <p:animEffect transition="in" filter="randombar(horizontal)">
                                      <p:cBhvr>
                                        <p:cTn id="88" dur="500"/>
                                        <p:tgtEl>
                                          <p:spTgt spid="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3" grpId="0"/>
      <p:bldP spid="954" grpId="0"/>
      <p:bldP spid="955" grpId="0" animBg="1"/>
      <p:bldP spid="960" grpId="0"/>
      <p:bldP spid="961" grpId="0"/>
      <p:bldP spid="962" grpId="0" animBg="1"/>
      <p:bldP spid="967" grpId="0"/>
      <p:bldP spid="968" grpId="0"/>
      <p:bldP spid="969" grpId="0" animBg="1"/>
      <p:bldP spid="974" grpId="0"/>
      <p:bldP spid="975" grpId="0"/>
      <p:bldP spid="976" grpId="0" animBg="1"/>
      <p:bldP spid="34" grpId="0" animBg="1"/>
      <p:bldP spid="35" grpId="0"/>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1" name="image9.png"/>
          <p:cNvPicPr>
            <a:picLocks noChangeAspect="1"/>
          </p:cNvPicPr>
          <p:nvPr/>
        </p:nvPicPr>
        <p:blipFill>
          <a:blip r:embed="rId1"/>
          <a:stretch>
            <a:fillRect/>
          </a:stretch>
        </p:blipFill>
        <p:spPr>
          <a:xfrm>
            <a:off x="-392913" y="3153843"/>
            <a:ext cx="6563321" cy="2542614"/>
          </a:xfrm>
          <a:prstGeom prst="rect">
            <a:avLst/>
          </a:prstGeom>
          <a:ln w="12700" cap="flat">
            <a:noFill/>
            <a:miter lim="400000"/>
            <a:headEnd/>
            <a:tailEnd/>
          </a:ln>
          <a:effectLst/>
        </p:spPr>
      </p:pic>
      <p:sp>
        <p:nvSpPr>
          <p:cNvPr id="612" name="Shape 612"/>
          <p:cNvSpPr/>
          <p:nvPr/>
        </p:nvSpPr>
        <p:spPr>
          <a:xfrm>
            <a:off x="1359273" y="2118638"/>
            <a:ext cx="3058362" cy="3106907"/>
          </a:xfrm>
          <a:prstGeom prst="diamond">
            <a:avLst/>
          </a:prstGeom>
          <a:solidFill>
            <a:srgbClr val="2B2D3A"/>
          </a:solidFill>
          <a:ln w="12700" cap="flat">
            <a:solidFill>
              <a:srgbClr val="ABBAC4"/>
            </a:solidFill>
            <a:prstDash val="solid"/>
            <a:miter lim="800000"/>
          </a:ln>
          <a:effectLst/>
        </p:spPr>
        <p:txBody>
          <a:bodyPr wrap="square" lIns="45719" tIns="45719" rIns="45719" bIns="45719" numCol="1" anchor="ctr">
            <a:noAutofit/>
          </a:bodyPr>
          <a:lstStyle/>
          <a:p>
            <a:pPr algn="ctr">
              <a:defRPr>
                <a:solidFill>
                  <a:srgbClr val="2B2D3A"/>
                </a:solidFill>
              </a:defRPr>
            </a:pPr>
            <a:endParaRPr dirty="0">
              <a:latin typeface="微软雅黑" panose="020B0503020204020204" pitchFamily="34" charset="-122"/>
            </a:endParaRPr>
          </a:p>
        </p:txBody>
      </p:sp>
      <p:sp>
        <p:nvSpPr>
          <p:cNvPr id="614" name="Shape 614"/>
          <p:cNvSpPr/>
          <p:nvPr/>
        </p:nvSpPr>
        <p:spPr>
          <a:xfrm>
            <a:off x="1764283" y="3384426"/>
            <a:ext cx="2232247" cy="959941"/>
          </a:xfrm>
          <a:prstGeom prst="rect">
            <a:avLst/>
          </a:prstGeom>
          <a:noFill/>
          <a:ln w="12700" cap="flat">
            <a:noFill/>
            <a:miter lim="400000"/>
          </a:ln>
          <a:effectLst/>
        </p:spPr>
        <p:txBody>
          <a:bodyPr wrap="square" lIns="45719" tIns="45719" rIns="45719" bIns="45719" numCol="1" anchor="t">
            <a:spAutoFit/>
          </a:bodyPr>
          <a:lstStyle>
            <a:lvl1pPr algn="ctr">
              <a:lnSpc>
                <a:spcPct val="120000"/>
              </a:lnSpc>
              <a:defRPr sz="1200">
                <a:latin typeface="+mn-lt"/>
                <a:ea typeface="+mn-ea"/>
                <a:cs typeface="+mn-cs"/>
                <a:sym typeface="Helvetica"/>
              </a:defRPr>
            </a:lvl1pPr>
          </a:lstStyle>
          <a:p>
            <a:r>
              <a:rPr lang="zh-CN" altLang="en-US" dirty="0">
                <a:latin typeface="微软雅黑" panose="020B0503020204020204" pitchFamily="34" charset="-122"/>
              </a:rPr>
              <a:t>国内知名互联网服务商</a:t>
            </a:r>
            <a:r>
              <a:rPr lang="en-US" altLang="zh-CN" dirty="0">
                <a:latin typeface="微软雅黑" panose="020B0503020204020204" pitchFamily="34" charset="-122"/>
              </a:rPr>
              <a:t>,</a:t>
            </a:r>
            <a:r>
              <a:rPr lang="zh-CN" altLang="en-US" dirty="0">
                <a:latin typeface="微软雅黑" panose="020B0503020204020204" pitchFamily="34" charset="-122"/>
              </a:rPr>
              <a:t>提供完整的产品线</a:t>
            </a:r>
            <a:r>
              <a:rPr lang="en-US" altLang="zh-CN" dirty="0">
                <a:latin typeface="微软雅黑" panose="020B0503020204020204" pitchFamily="34" charset="-122"/>
              </a:rPr>
              <a:t>,</a:t>
            </a:r>
            <a:r>
              <a:rPr lang="zh-CN" altLang="en-US" dirty="0">
                <a:latin typeface="微软雅黑" panose="020B0503020204020204" pitchFamily="34" charset="-122"/>
              </a:rPr>
              <a:t>域名</a:t>
            </a:r>
            <a:r>
              <a:rPr lang="en-US" altLang="zh-CN" dirty="0">
                <a:latin typeface="微软雅黑" panose="020B0503020204020204" pitchFamily="34" charset="-122"/>
              </a:rPr>
              <a:t>,</a:t>
            </a:r>
            <a:r>
              <a:rPr lang="zh-CN" altLang="en-US" dirty="0">
                <a:latin typeface="微软雅黑" panose="020B0503020204020204" pitchFamily="34" charset="-122"/>
              </a:rPr>
              <a:t>主机</a:t>
            </a:r>
            <a:r>
              <a:rPr lang="en-US" altLang="zh-CN" dirty="0">
                <a:latin typeface="微软雅黑" panose="020B0503020204020204" pitchFamily="34" charset="-122"/>
              </a:rPr>
              <a:t>,</a:t>
            </a:r>
            <a:r>
              <a:rPr lang="zh-CN" altLang="en-US" dirty="0">
                <a:latin typeface="微软雅黑" panose="020B0503020204020204" pitchFamily="34" charset="-122"/>
              </a:rPr>
              <a:t>云计算</a:t>
            </a:r>
            <a:r>
              <a:rPr lang="en-US" altLang="zh-CN" dirty="0">
                <a:latin typeface="微软雅黑" panose="020B0503020204020204" pitchFamily="34" charset="-122"/>
              </a:rPr>
              <a:t>,</a:t>
            </a:r>
            <a:r>
              <a:rPr lang="zh-CN" altLang="en-US" dirty="0">
                <a:latin typeface="微软雅黑" panose="020B0503020204020204" pitchFamily="34" charset="-122"/>
              </a:rPr>
              <a:t>邮箱</a:t>
            </a:r>
            <a:r>
              <a:rPr lang="en-US" altLang="zh-CN" dirty="0">
                <a:latin typeface="微软雅黑" panose="020B0503020204020204" pitchFamily="34" charset="-122"/>
              </a:rPr>
              <a:t>,</a:t>
            </a:r>
            <a:r>
              <a:rPr lang="zh-CN" altLang="en-US" dirty="0">
                <a:latin typeface="微软雅黑" panose="020B0503020204020204" pitchFamily="34" charset="-122"/>
              </a:rPr>
              <a:t>建站</a:t>
            </a:r>
            <a:r>
              <a:rPr lang="en-US" altLang="zh-CN" dirty="0">
                <a:latin typeface="微软雅黑" panose="020B0503020204020204" pitchFamily="34" charset="-122"/>
              </a:rPr>
              <a:t>,</a:t>
            </a:r>
            <a:r>
              <a:rPr lang="zh-CN" altLang="en-US" dirty="0">
                <a:latin typeface="微软雅黑" panose="020B0503020204020204" pitchFamily="34" charset="-122"/>
              </a:rPr>
              <a:t>推广等</a:t>
            </a:r>
            <a:r>
              <a:rPr lang="en-US" altLang="zh-CN" dirty="0">
                <a:latin typeface="微软雅黑" panose="020B0503020204020204" pitchFamily="34" charset="-122"/>
              </a:rPr>
              <a:t>,</a:t>
            </a:r>
            <a:r>
              <a:rPr lang="zh-CN" altLang="en-US" dirty="0">
                <a:latin typeface="微软雅黑" panose="020B0503020204020204" pitchFamily="34" charset="-122"/>
              </a:rPr>
              <a:t>强大的代理平台</a:t>
            </a:r>
            <a:r>
              <a:rPr lang="en-US" altLang="zh-CN" dirty="0">
                <a:latin typeface="微软雅黑" panose="020B0503020204020204" pitchFamily="34" charset="-122"/>
              </a:rPr>
              <a:t>,</a:t>
            </a:r>
            <a:r>
              <a:rPr lang="zh-CN" altLang="en-US" dirty="0">
                <a:latin typeface="微软雅黑" panose="020B0503020204020204" pitchFamily="34" charset="-122"/>
              </a:rPr>
              <a:t>以及完善的培训支撑体系。</a:t>
            </a:r>
            <a:endParaRPr dirty="0">
              <a:latin typeface="微软雅黑" panose="020B0503020204020204" pitchFamily="34" charset="-122"/>
            </a:endParaRPr>
          </a:p>
        </p:txBody>
      </p:sp>
      <p:sp>
        <p:nvSpPr>
          <p:cNvPr id="615" name="Shape 615"/>
          <p:cNvSpPr/>
          <p:nvPr/>
        </p:nvSpPr>
        <p:spPr>
          <a:xfrm>
            <a:off x="1529179" y="2880370"/>
            <a:ext cx="2718545" cy="355480"/>
          </a:xfrm>
          <a:prstGeom prst="rect">
            <a:avLst/>
          </a:prstGeom>
          <a:noFill/>
          <a:ln w="12700" cap="flat">
            <a:noFill/>
            <a:miter lim="400000"/>
          </a:ln>
          <a:effectLst/>
        </p:spPr>
        <p:txBody>
          <a:bodyPr wrap="square" lIns="45719" tIns="45719" rIns="45719" bIns="45719" numCol="1" anchor="t">
            <a:spAutoFit/>
          </a:bodyPr>
          <a:lstStyle>
            <a:lvl1pPr algn="ctr">
              <a:lnSpc>
                <a:spcPct val="90000"/>
              </a:lnSpc>
              <a:defRPr b="1">
                <a:latin typeface="+mn-lt"/>
                <a:ea typeface="+mn-ea"/>
                <a:cs typeface="+mn-cs"/>
                <a:sym typeface="Helvetica"/>
              </a:defRPr>
            </a:lvl1pPr>
          </a:lstStyle>
          <a:p>
            <a:r>
              <a:rPr lang="zh-CN" altLang="en-US" dirty="0">
                <a:latin typeface="微软雅黑" panose="020B0503020204020204" pitchFamily="34" charset="-122"/>
              </a:rPr>
              <a:t>软件开发</a:t>
            </a:r>
            <a:endParaRPr dirty="0">
              <a:latin typeface="微软雅黑" panose="020B0503020204020204" pitchFamily="34" charset="-122"/>
            </a:endParaRPr>
          </a:p>
        </p:txBody>
      </p:sp>
      <p:sp>
        <p:nvSpPr>
          <p:cNvPr id="616" name="Shape 616"/>
          <p:cNvSpPr/>
          <p:nvPr/>
        </p:nvSpPr>
        <p:spPr>
          <a:xfrm>
            <a:off x="2571622" y="3312418"/>
            <a:ext cx="633660"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pic>
        <p:nvPicPr>
          <p:cNvPr id="618" name="image9.png"/>
          <p:cNvPicPr>
            <a:picLocks noChangeAspect="1"/>
          </p:cNvPicPr>
          <p:nvPr/>
        </p:nvPicPr>
        <p:blipFill>
          <a:blip r:embed="rId1"/>
          <a:stretch>
            <a:fillRect/>
          </a:stretch>
        </p:blipFill>
        <p:spPr>
          <a:xfrm>
            <a:off x="3051572" y="3153843"/>
            <a:ext cx="6563321" cy="2542614"/>
          </a:xfrm>
          <a:prstGeom prst="rect">
            <a:avLst/>
          </a:prstGeom>
          <a:ln w="12700" cap="flat">
            <a:noFill/>
            <a:miter lim="400000"/>
            <a:headEnd/>
            <a:tailEnd/>
          </a:ln>
          <a:effectLst/>
        </p:spPr>
      </p:pic>
      <p:sp>
        <p:nvSpPr>
          <p:cNvPr id="619" name="Shape 619"/>
          <p:cNvSpPr/>
          <p:nvPr/>
        </p:nvSpPr>
        <p:spPr>
          <a:xfrm>
            <a:off x="4803758" y="2118638"/>
            <a:ext cx="3058362" cy="3106907"/>
          </a:xfrm>
          <a:prstGeom prst="diamond">
            <a:avLst/>
          </a:prstGeom>
          <a:solidFill>
            <a:srgbClr val="2B2D3A"/>
          </a:solidFill>
          <a:ln w="12700" cap="flat">
            <a:solidFill>
              <a:srgbClr val="ABBAC4"/>
            </a:solidFill>
            <a:prstDash val="solid"/>
            <a:miter lim="800000"/>
          </a:ln>
          <a:effectLst/>
        </p:spPr>
        <p:txBody>
          <a:bodyPr wrap="square" lIns="45719" tIns="45719" rIns="45719" bIns="45719" numCol="1" anchor="ctr">
            <a:noAutofit/>
          </a:bodyPr>
          <a:lstStyle/>
          <a:p>
            <a:pPr algn="ctr">
              <a:defRPr>
                <a:solidFill>
                  <a:srgbClr val="2B2D3A"/>
                </a:solidFill>
              </a:defRPr>
            </a:pPr>
            <a:endParaRPr dirty="0">
              <a:latin typeface="微软雅黑" panose="020B0503020204020204" pitchFamily="34" charset="-122"/>
            </a:endParaRPr>
          </a:p>
        </p:txBody>
      </p:sp>
      <p:sp>
        <p:nvSpPr>
          <p:cNvPr id="621" name="Shape 621"/>
          <p:cNvSpPr/>
          <p:nvPr/>
        </p:nvSpPr>
        <p:spPr>
          <a:xfrm>
            <a:off x="5220666" y="3384426"/>
            <a:ext cx="2232249" cy="978727"/>
          </a:xfrm>
          <a:prstGeom prst="rect">
            <a:avLst/>
          </a:prstGeom>
          <a:noFill/>
          <a:ln w="12700" cap="flat">
            <a:noFill/>
            <a:miter lim="400000"/>
          </a:ln>
          <a:effectLst/>
        </p:spPr>
        <p:txBody>
          <a:bodyPr wrap="square" lIns="45719" tIns="45719" rIns="45719" bIns="45719" numCol="1" anchor="t">
            <a:spAutoFit/>
          </a:bodyPr>
          <a:lstStyle>
            <a:lvl1pPr algn="ctr">
              <a:lnSpc>
                <a:spcPct val="120000"/>
              </a:lnSpc>
              <a:defRPr sz="1200">
                <a:latin typeface="+mn-lt"/>
                <a:ea typeface="+mn-ea"/>
                <a:cs typeface="+mn-cs"/>
                <a:sym typeface="Helvetica"/>
              </a:defRPr>
            </a:lvl1pPr>
          </a:lstStyle>
          <a:p>
            <a:r>
              <a:rPr lang="zh-CN" altLang="en-US" dirty="0">
                <a:latin typeface="微软雅黑" panose="020B0503020204020204" pitchFamily="34" charset="-122"/>
              </a:rPr>
              <a:t>国内知名互联网服务商</a:t>
            </a:r>
            <a:r>
              <a:rPr lang="en-US" altLang="zh-CN" dirty="0">
                <a:latin typeface="微软雅黑" panose="020B0503020204020204" pitchFamily="34" charset="-122"/>
              </a:rPr>
              <a:t>,</a:t>
            </a:r>
            <a:r>
              <a:rPr lang="zh-CN" altLang="en-US" dirty="0">
                <a:latin typeface="微软雅黑" panose="020B0503020204020204" pitchFamily="34" charset="-122"/>
              </a:rPr>
              <a:t>提供完整的产品线</a:t>
            </a:r>
            <a:r>
              <a:rPr lang="en-US" altLang="zh-CN" dirty="0">
                <a:latin typeface="微软雅黑" panose="020B0503020204020204" pitchFamily="34" charset="-122"/>
              </a:rPr>
              <a:t>,</a:t>
            </a:r>
            <a:r>
              <a:rPr lang="zh-CN" altLang="en-US" dirty="0">
                <a:latin typeface="微软雅黑" panose="020B0503020204020204" pitchFamily="34" charset="-122"/>
              </a:rPr>
              <a:t>域名</a:t>
            </a:r>
            <a:r>
              <a:rPr lang="en-US" altLang="zh-CN" dirty="0">
                <a:latin typeface="微软雅黑" panose="020B0503020204020204" pitchFamily="34" charset="-122"/>
              </a:rPr>
              <a:t>,</a:t>
            </a:r>
            <a:r>
              <a:rPr lang="zh-CN" altLang="en-US" dirty="0">
                <a:latin typeface="微软雅黑" panose="020B0503020204020204" pitchFamily="34" charset="-122"/>
              </a:rPr>
              <a:t>主机</a:t>
            </a:r>
            <a:r>
              <a:rPr lang="en-US" altLang="zh-CN" dirty="0">
                <a:latin typeface="微软雅黑" panose="020B0503020204020204" pitchFamily="34" charset="-122"/>
              </a:rPr>
              <a:t>,</a:t>
            </a:r>
            <a:r>
              <a:rPr lang="zh-CN" altLang="en-US" dirty="0">
                <a:latin typeface="微软雅黑" panose="020B0503020204020204" pitchFamily="34" charset="-122"/>
              </a:rPr>
              <a:t>云计算</a:t>
            </a:r>
            <a:r>
              <a:rPr lang="en-US" altLang="zh-CN" dirty="0">
                <a:latin typeface="微软雅黑" panose="020B0503020204020204" pitchFamily="34" charset="-122"/>
              </a:rPr>
              <a:t>,</a:t>
            </a:r>
            <a:r>
              <a:rPr lang="zh-CN" altLang="en-US" dirty="0">
                <a:latin typeface="微软雅黑" panose="020B0503020204020204" pitchFamily="34" charset="-122"/>
              </a:rPr>
              <a:t>邮箱</a:t>
            </a:r>
            <a:r>
              <a:rPr lang="en-US" altLang="zh-CN" dirty="0">
                <a:latin typeface="微软雅黑" panose="020B0503020204020204" pitchFamily="34" charset="-122"/>
              </a:rPr>
              <a:t>,</a:t>
            </a:r>
            <a:r>
              <a:rPr lang="zh-CN" altLang="en-US" dirty="0">
                <a:latin typeface="微软雅黑" panose="020B0503020204020204" pitchFamily="34" charset="-122"/>
              </a:rPr>
              <a:t>建站</a:t>
            </a:r>
            <a:r>
              <a:rPr lang="en-US" altLang="zh-CN" dirty="0">
                <a:latin typeface="微软雅黑" panose="020B0503020204020204" pitchFamily="34" charset="-122"/>
              </a:rPr>
              <a:t>,</a:t>
            </a:r>
            <a:r>
              <a:rPr lang="zh-CN" altLang="en-US" dirty="0">
                <a:latin typeface="微软雅黑" panose="020B0503020204020204" pitchFamily="34" charset="-122"/>
              </a:rPr>
              <a:t>推广等</a:t>
            </a:r>
            <a:r>
              <a:rPr lang="en-US" altLang="zh-CN" dirty="0">
                <a:latin typeface="微软雅黑" panose="020B0503020204020204" pitchFamily="34" charset="-122"/>
              </a:rPr>
              <a:t>,</a:t>
            </a:r>
            <a:r>
              <a:rPr lang="zh-CN" altLang="en-US" dirty="0">
                <a:latin typeface="微软雅黑" panose="020B0503020204020204" pitchFamily="34" charset="-122"/>
              </a:rPr>
              <a:t>强大的代理平台</a:t>
            </a:r>
            <a:r>
              <a:rPr lang="en-US" altLang="zh-CN" dirty="0">
                <a:latin typeface="微软雅黑" panose="020B0503020204020204" pitchFamily="34" charset="-122"/>
              </a:rPr>
              <a:t>,</a:t>
            </a:r>
            <a:r>
              <a:rPr lang="zh-CN" altLang="en-US" dirty="0">
                <a:latin typeface="微软雅黑" panose="020B0503020204020204" pitchFamily="34" charset="-122"/>
              </a:rPr>
              <a:t>以及完善的培训支撑体系。</a:t>
            </a:r>
            <a:endParaRPr dirty="0">
              <a:latin typeface="微软雅黑" panose="020B0503020204020204" pitchFamily="34" charset="-122"/>
            </a:endParaRPr>
          </a:p>
        </p:txBody>
      </p:sp>
      <p:sp>
        <p:nvSpPr>
          <p:cNvPr id="622" name="Shape 622"/>
          <p:cNvSpPr/>
          <p:nvPr/>
        </p:nvSpPr>
        <p:spPr>
          <a:xfrm>
            <a:off x="4973664" y="2880370"/>
            <a:ext cx="2718545" cy="355480"/>
          </a:xfrm>
          <a:prstGeom prst="rect">
            <a:avLst/>
          </a:prstGeom>
          <a:noFill/>
          <a:ln w="12700" cap="flat">
            <a:noFill/>
            <a:miter lim="400000"/>
          </a:ln>
          <a:effectLst/>
        </p:spPr>
        <p:txBody>
          <a:bodyPr wrap="square" lIns="45719" tIns="45719" rIns="45719" bIns="45719" numCol="1" anchor="t">
            <a:spAutoFit/>
          </a:bodyPr>
          <a:lstStyle>
            <a:lvl1pPr algn="ctr">
              <a:lnSpc>
                <a:spcPct val="90000"/>
              </a:lnSpc>
              <a:defRPr b="1">
                <a:latin typeface="+mn-lt"/>
                <a:ea typeface="+mn-ea"/>
                <a:cs typeface="+mn-cs"/>
                <a:sym typeface="Helvetica"/>
              </a:defRPr>
            </a:lvl1pPr>
          </a:lstStyle>
          <a:p>
            <a:r>
              <a:rPr lang="zh-CN" altLang="en-US" dirty="0">
                <a:latin typeface="微软雅黑" panose="020B0503020204020204" pitchFamily="34" charset="-122"/>
              </a:rPr>
              <a:t>互联网金融</a:t>
            </a:r>
            <a:endParaRPr dirty="0">
              <a:latin typeface="微软雅黑" panose="020B0503020204020204" pitchFamily="34" charset="-122"/>
            </a:endParaRPr>
          </a:p>
        </p:txBody>
      </p:sp>
      <p:sp>
        <p:nvSpPr>
          <p:cNvPr id="623" name="Shape 623"/>
          <p:cNvSpPr/>
          <p:nvPr/>
        </p:nvSpPr>
        <p:spPr>
          <a:xfrm>
            <a:off x="6016107" y="3312418"/>
            <a:ext cx="633660"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pic>
        <p:nvPicPr>
          <p:cNvPr id="625" name="image9.png"/>
          <p:cNvPicPr>
            <a:picLocks noChangeAspect="1"/>
          </p:cNvPicPr>
          <p:nvPr/>
        </p:nvPicPr>
        <p:blipFill>
          <a:blip r:embed="rId1"/>
          <a:stretch>
            <a:fillRect/>
          </a:stretch>
        </p:blipFill>
        <p:spPr>
          <a:xfrm>
            <a:off x="6496058" y="3153843"/>
            <a:ext cx="6563321" cy="2542614"/>
          </a:xfrm>
          <a:prstGeom prst="rect">
            <a:avLst/>
          </a:prstGeom>
          <a:ln w="12700" cap="flat">
            <a:noFill/>
            <a:miter lim="400000"/>
            <a:headEnd/>
            <a:tailEnd/>
          </a:ln>
          <a:effectLst/>
        </p:spPr>
      </p:pic>
      <p:sp>
        <p:nvSpPr>
          <p:cNvPr id="626" name="Shape 626"/>
          <p:cNvSpPr/>
          <p:nvPr/>
        </p:nvSpPr>
        <p:spPr>
          <a:xfrm>
            <a:off x="8248244" y="2118638"/>
            <a:ext cx="3058362" cy="3106907"/>
          </a:xfrm>
          <a:prstGeom prst="diamond">
            <a:avLst/>
          </a:prstGeom>
          <a:solidFill>
            <a:srgbClr val="2B2D3A"/>
          </a:solidFill>
          <a:ln w="12700" cap="flat">
            <a:solidFill>
              <a:srgbClr val="ABBAC4"/>
            </a:solidFill>
            <a:prstDash val="solid"/>
            <a:miter lim="800000"/>
          </a:ln>
          <a:effectLst/>
        </p:spPr>
        <p:txBody>
          <a:bodyPr wrap="square" lIns="45719" tIns="45719" rIns="45719" bIns="45719" numCol="1" anchor="ctr">
            <a:noAutofit/>
          </a:bodyPr>
          <a:lstStyle/>
          <a:p>
            <a:pPr algn="ctr">
              <a:defRPr>
                <a:solidFill>
                  <a:srgbClr val="2B2D3A"/>
                </a:solidFill>
              </a:defRPr>
            </a:pPr>
            <a:endParaRPr dirty="0">
              <a:latin typeface="微软雅黑" panose="020B0503020204020204" pitchFamily="34" charset="-122"/>
            </a:endParaRPr>
          </a:p>
        </p:txBody>
      </p:sp>
      <p:sp>
        <p:nvSpPr>
          <p:cNvPr id="628" name="Shape 628"/>
          <p:cNvSpPr/>
          <p:nvPr/>
        </p:nvSpPr>
        <p:spPr>
          <a:xfrm>
            <a:off x="8677052" y="3384426"/>
            <a:ext cx="2232247" cy="978727"/>
          </a:xfrm>
          <a:prstGeom prst="rect">
            <a:avLst/>
          </a:prstGeom>
          <a:noFill/>
          <a:ln w="12700" cap="flat">
            <a:noFill/>
            <a:miter lim="400000"/>
          </a:ln>
          <a:effectLst/>
        </p:spPr>
        <p:txBody>
          <a:bodyPr wrap="square" lIns="45719" tIns="45719" rIns="45719" bIns="45719" numCol="1" anchor="t">
            <a:spAutoFit/>
          </a:bodyPr>
          <a:lstStyle>
            <a:lvl1pPr algn="ctr">
              <a:lnSpc>
                <a:spcPct val="120000"/>
              </a:lnSpc>
              <a:defRPr sz="1200">
                <a:latin typeface="+mn-lt"/>
                <a:ea typeface="+mn-ea"/>
                <a:cs typeface="+mn-cs"/>
                <a:sym typeface="Helvetica"/>
              </a:defRPr>
            </a:lvl1pPr>
          </a:lstStyle>
          <a:p>
            <a:r>
              <a:rPr lang="zh-CN" altLang="en-US" dirty="0">
                <a:latin typeface="微软雅黑" panose="020B0503020204020204" pitchFamily="34" charset="-122"/>
              </a:rPr>
              <a:t>国内知名互联网服务商</a:t>
            </a:r>
            <a:r>
              <a:rPr lang="en-US" altLang="zh-CN" dirty="0">
                <a:latin typeface="微软雅黑" panose="020B0503020204020204" pitchFamily="34" charset="-122"/>
              </a:rPr>
              <a:t>,</a:t>
            </a:r>
            <a:r>
              <a:rPr lang="zh-CN" altLang="en-US" dirty="0">
                <a:latin typeface="微软雅黑" panose="020B0503020204020204" pitchFamily="34" charset="-122"/>
              </a:rPr>
              <a:t>提供完整的产品线</a:t>
            </a:r>
            <a:r>
              <a:rPr lang="en-US" altLang="zh-CN" dirty="0">
                <a:latin typeface="微软雅黑" panose="020B0503020204020204" pitchFamily="34" charset="-122"/>
              </a:rPr>
              <a:t>,</a:t>
            </a:r>
            <a:r>
              <a:rPr lang="zh-CN" altLang="en-US" dirty="0">
                <a:latin typeface="微软雅黑" panose="020B0503020204020204" pitchFamily="34" charset="-122"/>
              </a:rPr>
              <a:t>域名</a:t>
            </a:r>
            <a:r>
              <a:rPr lang="en-US" altLang="zh-CN" dirty="0">
                <a:latin typeface="微软雅黑" panose="020B0503020204020204" pitchFamily="34" charset="-122"/>
              </a:rPr>
              <a:t>,</a:t>
            </a:r>
            <a:r>
              <a:rPr lang="zh-CN" altLang="en-US" dirty="0">
                <a:latin typeface="微软雅黑" panose="020B0503020204020204" pitchFamily="34" charset="-122"/>
              </a:rPr>
              <a:t>主机</a:t>
            </a:r>
            <a:r>
              <a:rPr lang="en-US" altLang="zh-CN" dirty="0">
                <a:latin typeface="微软雅黑" panose="020B0503020204020204" pitchFamily="34" charset="-122"/>
              </a:rPr>
              <a:t>,</a:t>
            </a:r>
            <a:r>
              <a:rPr lang="zh-CN" altLang="en-US" dirty="0">
                <a:latin typeface="微软雅黑" panose="020B0503020204020204" pitchFamily="34" charset="-122"/>
              </a:rPr>
              <a:t>云计算</a:t>
            </a:r>
            <a:r>
              <a:rPr lang="en-US" altLang="zh-CN" dirty="0">
                <a:latin typeface="微软雅黑" panose="020B0503020204020204" pitchFamily="34" charset="-122"/>
              </a:rPr>
              <a:t>,</a:t>
            </a:r>
            <a:r>
              <a:rPr lang="zh-CN" altLang="en-US" dirty="0">
                <a:latin typeface="微软雅黑" panose="020B0503020204020204" pitchFamily="34" charset="-122"/>
              </a:rPr>
              <a:t>邮箱</a:t>
            </a:r>
            <a:r>
              <a:rPr lang="en-US" altLang="zh-CN" dirty="0">
                <a:latin typeface="微软雅黑" panose="020B0503020204020204" pitchFamily="34" charset="-122"/>
              </a:rPr>
              <a:t>,</a:t>
            </a:r>
            <a:r>
              <a:rPr lang="zh-CN" altLang="en-US" dirty="0">
                <a:latin typeface="微软雅黑" panose="020B0503020204020204" pitchFamily="34" charset="-122"/>
              </a:rPr>
              <a:t>建站</a:t>
            </a:r>
            <a:r>
              <a:rPr lang="en-US" altLang="zh-CN" dirty="0">
                <a:latin typeface="微软雅黑" panose="020B0503020204020204" pitchFamily="34" charset="-122"/>
              </a:rPr>
              <a:t>,</a:t>
            </a:r>
            <a:r>
              <a:rPr lang="zh-CN" altLang="en-US" dirty="0">
                <a:latin typeface="微软雅黑" panose="020B0503020204020204" pitchFamily="34" charset="-122"/>
              </a:rPr>
              <a:t>推广等</a:t>
            </a:r>
            <a:r>
              <a:rPr lang="en-US" altLang="zh-CN" dirty="0">
                <a:latin typeface="微软雅黑" panose="020B0503020204020204" pitchFamily="34" charset="-122"/>
              </a:rPr>
              <a:t>,</a:t>
            </a:r>
            <a:r>
              <a:rPr lang="zh-CN" altLang="en-US" dirty="0">
                <a:latin typeface="微软雅黑" panose="020B0503020204020204" pitchFamily="34" charset="-122"/>
              </a:rPr>
              <a:t>强大的代理平台</a:t>
            </a:r>
            <a:r>
              <a:rPr lang="en-US" altLang="zh-CN" dirty="0">
                <a:latin typeface="微软雅黑" panose="020B0503020204020204" pitchFamily="34" charset="-122"/>
              </a:rPr>
              <a:t>,</a:t>
            </a:r>
            <a:r>
              <a:rPr lang="zh-CN" altLang="en-US" dirty="0">
                <a:latin typeface="微软雅黑" panose="020B0503020204020204" pitchFamily="34" charset="-122"/>
              </a:rPr>
              <a:t>以及完善的培训支撑体系。</a:t>
            </a:r>
            <a:endParaRPr dirty="0">
              <a:latin typeface="微软雅黑" panose="020B0503020204020204" pitchFamily="34" charset="-122"/>
            </a:endParaRPr>
          </a:p>
        </p:txBody>
      </p:sp>
      <p:sp>
        <p:nvSpPr>
          <p:cNvPr id="629" name="Shape 629"/>
          <p:cNvSpPr/>
          <p:nvPr/>
        </p:nvSpPr>
        <p:spPr>
          <a:xfrm>
            <a:off x="8418150" y="2880370"/>
            <a:ext cx="2718545" cy="355480"/>
          </a:xfrm>
          <a:prstGeom prst="rect">
            <a:avLst/>
          </a:prstGeom>
          <a:noFill/>
          <a:ln w="12700" cap="flat">
            <a:noFill/>
            <a:miter lim="400000"/>
          </a:ln>
          <a:effectLst/>
        </p:spPr>
        <p:txBody>
          <a:bodyPr wrap="square" lIns="45719" tIns="45719" rIns="45719" bIns="45719" numCol="1" anchor="t">
            <a:spAutoFit/>
          </a:bodyPr>
          <a:lstStyle>
            <a:lvl1pPr algn="ctr">
              <a:lnSpc>
                <a:spcPct val="90000"/>
              </a:lnSpc>
              <a:defRPr b="1">
                <a:latin typeface="+mn-lt"/>
                <a:ea typeface="+mn-ea"/>
                <a:cs typeface="+mn-cs"/>
                <a:sym typeface="Helvetica"/>
              </a:defRPr>
            </a:lvl1pPr>
          </a:lstStyle>
          <a:p>
            <a:r>
              <a:rPr lang="zh-CN" altLang="en-US" dirty="0">
                <a:latin typeface="微软雅黑" panose="020B0503020204020204" pitchFamily="34" charset="-122"/>
              </a:rPr>
              <a:t>智能硬件</a:t>
            </a:r>
            <a:endParaRPr dirty="0">
              <a:latin typeface="微软雅黑" panose="020B0503020204020204" pitchFamily="34" charset="-122"/>
            </a:endParaRPr>
          </a:p>
        </p:txBody>
      </p:sp>
      <p:sp>
        <p:nvSpPr>
          <p:cNvPr id="630" name="Shape 630"/>
          <p:cNvSpPr/>
          <p:nvPr/>
        </p:nvSpPr>
        <p:spPr>
          <a:xfrm>
            <a:off x="9460593" y="3312418"/>
            <a:ext cx="633660"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632" name="Shape 632"/>
          <p:cNvSpPr/>
          <p:nvPr/>
        </p:nvSpPr>
        <p:spPr>
          <a:xfrm>
            <a:off x="4225293" y="3255672"/>
            <a:ext cx="783471" cy="795907"/>
          </a:xfrm>
          <a:prstGeom prst="diamond">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latin typeface="微软雅黑" panose="020B0503020204020204" pitchFamily="34" charset="-122"/>
            </a:endParaRPr>
          </a:p>
        </p:txBody>
      </p:sp>
      <p:sp>
        <p:nvSpPr>
          <p:cNvPr id="635" name="Shape 635"/>
          <p:cNvSpPr/>
          <p:nvPr/>
        </p:nvSpPr>
        <p:spPr>
          <a:xfrm>
            <a:off x="7643390" y="3255672"/>
            <a:ext cx="783471" cy="795907"/>
          </a:xfrm>
          <a:prstGeom prst="diamond">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latin typeface="微软雅黑" panose="020B0503020204020204" pitchFamily="34" charset="-122"/>
            </a:endParaRPr>
          </a:p>
        </p:txBody>
      </p:sp>
      <p:sp>
        <p:nvSpPr>
          <p:cNvPr id="638" name="Shape 638"/>
          <p:cNvSpPr/>
          <p:nvPr/>
        </p:nvSpPr>
        <p:spPr>
          <a:xfrm>
            <a:off x="1359271" y="5671058"/>
            <a:ext cx="9947333" cy="871577"/>
          </a:xfrm>
          <a:prstGeom prst="rect">
            <a:avLst/>
          </a:prstGeom>
          <a:ln w="12700">
            <a:miter lim="400000"/>
          </a:ln>
        </p:spPr>
        <p:txBody>
          <a:bodyPr lIns="47525" tIns="47526" rIns="47525" bIns="47526">
            <a:spAutoFit/>
          </a:bodyPr>
          <a:lstStyle>
            <a:lvl1pPr algn="ctr">
              <a:lnSpc>
                <a:spcPct val="120000"/>
              </a:lnSpc>
              <a:defRPr sz="1400">
                <a:latin typeface="+mn-lt"/>
                <a:ea typeface="+mn-ea"/>
                <a:cs typeface="+mn-cs"/>
                <a:sym typeface="Helvetica"/>
              </a:defRPr>
            </a:lvl1pPr>
          </a:lstStyle>
          <a:p>
            <a:pPr algn="l"/>
            <a:r>
              <a:rPr lang="zh-CN" altLang="en-US" dirty="0"/>
              <a:t>        在线教育可以突破时间和空间的限制，提升了学习效率</a:t>
            </a:r>
            <a:r>
              <a:rPr lang="en-US" altLang="zh-CN" dirty="0"/>
              <a:t>;</a:t>
            </a:r>
            <a:r>
              <a:rPr lang="zh-CN" altLang="en-US" dirty="0"/>
              <a:t>在线教育可以跨越因地域等方面造成的教育资源不平等分配，使教育资源共享化，降低了学习的门槛。在线教育可以突破时间和空间的限制，提升了学习效率</a:t>
            </a:r>
            <a:r>
              <a:rPr lang="en-US" altLang="zh-CN" dirty="0"/>
              <a:t>;</a:t>
            </a:r>
            <a:r>
              <a:rPr lang="zh-CN" altLang="en-US" dirty="0"/>
              <a:t>在线教育可以跨越因地域等方面造成的教育资源不平等分配，使教育资源共享化，降低了学习的门槛。</a:t>
            </a:r>
            <a:endParaRPr dirty="0">
              <a:latin typeface="微软雅黑" panose="020B0503020204020204" pitchFamily="34" charset="-122"/>
            </a:endParaRPr>
          </a:p>
        </p:txBody>
      </p:sp>
      <p:sp>
        <p:nvSpPr>
          <p:cNvPr id="31" name="Shape 608"/>
          <p:cNvSpPr/>
          <p:nvPr/>
        </p:nvSpPr>
        <p:spPr>
          <a:xfrm>
            <a:off x="5333848" y="-153577"/>
            <a:ext cx="2721697" cy="2650526"/>
          </a:xfrm>
          <a:prstGeom prst="rect">
            <a:avLst/>
          </a:prstGeom>
          <a:ln w="12700">
            <a:miter lim="400000"/>
          </a:ln>
        </p:spPr>
        <p:txBody>
          <a:bodyPr wrap="none" lIns="47525" tIns="47526" rIns="47525" bIns="47526">
            <a:spAutoFit/>
          </a:bodyPr>
          <a:lstStyle>
            <a:lvl1pPr>
              <a:defRPr sz="16600" b="1">
                <a:solidFill>
                  <a:srgbClr val="E5D4C2">
                    <a:alpha val="5000"/>
                  </a:srgbClr>
                </a:solidFill>
                <a:latin typeface="+mn-lt"/>
                <a:ea typeface="+mn-ea"/>
                <a:cs typeface="+mn-cs"/>
                <a:sym typeface="Helvetica"/>
              </a:defRPr>
            </a:lvl1pPr>
          </a:lstStyle>
          <a:p>
            <a:r>
              <a:rPr lang="en-US" dirty="0">
                <a:latin typeface="微软雅黑" panose="020B0503020204020204" pitchFamily="34" charset="-122"/>
              </a:rPr>
              <a:t>02</a:t>
            </a:r>
            <a:endParaRPr dirty="0">
              <a:latin typeface="微软雅黑" panose="020B0503020204020204" pitchFamily="34" charset="-122"/>
            </a:endParaRPr>
          </a:p>
        </p:txBody>
      </p:sp>
      <p:sp>
        <p:nvSpPr>
          <p:cNvPr id="32" name="Shape 609"/>
          <p:cNvSpPr txBox="1"/>
          <p:nvPr/>
        </p:nvSpPr>
        <p:spPr>
          <a:xfrm>
            <a:off x="4975714" y="1006162"/>
            <a:ext cx="2997496" cy="654587"/>
          </a:xfrm>
          <a:prstGeom prst="rect">
            <a:avLst/>
          </a:prstGeom>
        </p:spPr>
        <p:txBody>
          <a:bodyPr/>
          <a:lstStyle>
            <a:lvl1pPr marL="0" marR="0" indent="0" algn="ctr" defTabSz="905510" rtl="0" latinLnBrk="0">
              <a:lnSpc>
                <a:spcPct val="90000"/>
              </a:lnSpc>
              <a:spcBef>
                <a:spcPts val="0"/>
              </a:spcBef>
              <a:spcAft>
                <a:spcPts val="0"/>
              </a:spcAft>
              <a:buClrTx/>
              <a:buSzTx/>
              <a:buFontTx/>
              <a:buNone/>
              <a:defRPr sz="3565" b="1" i="0" u="none" strike="noStrike" cap="none" spc="0" baseline="0">
                <a:ln>
                  <a:noFill/>
                </a:ln>
                <a:solidFill>
                  <a:srgbClr val="E5D4C2"/>
                </a:solidFill>
                <a:uFillTx/>
                <a:latin typeface="微软雅黑" panose="020B0503020204020204" pitchFamily="34" charset="-122"/>
                <a:ea typeface="+mn-ea"/>
                <a:cs typeface="+mn-cs"/>
                <a:sym typeface="Helvetica"/>
              </a:defRPr>
            </a:lvl1pPr>
            <a:lvl2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2pPr>
            <a:lvl3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3pPr>
            <a:lvl4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4pPr>
            <a:lvl5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5pPr>
            <a:lvl6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6pPr>
            <a:lvl7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7pPr>
            <a:lvl8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8pPr>
            <a:lvl9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9pPr>
          </a:lstStyle>
          <a:p>
            <a:r>
              <a:rPr lang="zh-CN" altLang="en-US" dirty="0"/>
              <a:t>项目介绍</a:t>
            </a:r>
            <a:endParaRPr lang="zh-CN" altLang="en-US" dirty="0"/>
          </a:p>
        </p:txBody>
      </p:sp>
      <p:sp>
        <p:nvSpPr>
          <p:cNvPr id="33" name="Shape 610"/>
          <p:cNvSpPr/>
          <p:nvPr/>
        </p:nvSpPr>
        <p:spPr>
          <a:xfrm>
            <a:off x="5504787" y="682996"/>
            <a:ext cx="2468423" cy="311424"/>
          </a:xfrm>
          <a:prstGeom prst="rect">
            <a:avLst/>
          </a:prstGeom>
          <a:ln w="12700">
            <a:miter lim="400000"/>
          </a:ln>
        </p:spPr>
        <p:txBody>
          <a:bodyPr wrap="none" lIns="47525" tIns="47526" rIns="47525" bIns="47526">
            <a:spAutoFit/>
          </a:bodyPr>
          <a:lstStyle>
            <a:lvl1pPr>
              <a:defRPr sz="1400" b="1">
                <a:solidFill>
                  <a:srgbClr val="E5D4C2">
                    <a:alpha val="60000"/>
                  </a:srgbClr>
                </a:solidFill>
                <a:latin typeface="+mn-lt"/>
                <a:ea typeface="+mn-ea"/>
                <a:cs typeface="+mn-cs"/>
                <a:sym typeface="Helvetica"/>
              </a:defRPr>
            </a:lvl1pPr>
          </a:lstStyle>
          <a:p>
            <a:r>
              <a:rPr dirty="0">
                <a:latin typeface="微软雅黑" panose="020B0503020204020204" pitchFamily="34" charset="-122"/>
              </a:rPr>
              <a:t>A B O U T    C O M P A N Y</a:t>
            </a:r>
            <a:endParaRPr dirty="0">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2"/>
                                        </p:tgtEl>
                                        <p:attrNameLst>
                                          <p:attrName>style.visibility</p:attrName>
                                        </p:attrNameLst>
                                      </p:cBhvr>
                                      <p:to>
                                        <p:strVal val="visible"/>
                                      </p:to>
                                    </p:set>
                                    <p:anim calcmode="lin" valueType="num">
                                      <p:cBhvr>
                                        <p:cTn id="16"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2"/>
                                        </p:tgtEl>
                                        <p:attrNameLst>
                                          <p:attrName>ppt_y</p:attrName>
                                        </p:attrNameLst>
                                      </p:cBhvr>
                                      <p:tavLst>
                                        <p:tav tm="0">
                                          <p:val>
                                            <p:strVal val="#ppt_y"/>
                                          </p:val>
                                        </p:tav>
                                        <p:tav tm="100000">
                                          <p:val>
                                            <p:strVal val="#ppt_y"/>
                                          </p:val>
                                        </p:tav>
                                      </p:tavLst>
                                    </p:anim>
                                    <p:anim calcmode="lin" valueType="num">
                                      <p:cBhvr>
                                        <p:cTn id="18"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2"/>
                                        </p:tgtEl>
                                        <p:attrNameLst>
                                          <p:attrName>style.visibility</p:attrName>
                                        </p:attrNameLst>
                                      </p:cBhvr>
                                      <p:to>
                                        <p:strVal val="visible"/>
                                      </p:to>
                                    </p:set>
                                    <p:anim calcmode="lin" valueType="num">
                                      <p:cBhvr additive="base">
                                        <p:cTn id="25" dur="500" fill="hold"/>
                                        <p:tgtEl>
                                          <p:spTgt spid="612"/>
                                        </p:tgtEl>
                                        <p:attrNameLst>
                                          <p:attrName>ppt_x</p:attrName>
                                        </p:attrNameLst>
                                      </p:cBhvr>
                                      <p:tavLst>
                                        <p:tav tm="0">
                                          <p:val>
                                            <p:strVal val="#ppt_x"/>
                                          </p:val>
                                        </p:tav>
                                        <p:tav tm="100000">
                                          <p:val>
                                            <p:strVal val="#ppt_x"/>
                                          </p:val>
                                        </p:tav>
                                      </p:tavLst>
                                    </p:anim>
                                    <p:anim calcmode="lin" valueType="num">
                                      <p:cBhvr additive="base">
                                        <p:cTn id="26" dur="500" fill="hold"/>
                                        <p:tgtEl>
                                          <p:spTgt spid="61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11"/>
                                        </p:tgtEl>
                                        <p:attrNameLst>
                                          <p:attrName>style.visibility</p:attrName>
                                        </p:attrNameLst>
                                      </p:cBhvr>
                                      <p:to>
                                        <p:strVal val="visible"/>
                                      </p:to>
                                    </p:set>
                                    <p:anim calcmode="lin" valueType="num">
                                      <p:cBhvr additive="base">
                                        <p:cTn id="29" dur="500" fill="hold"/>
                                        <p:tgtEl>
                                          <p:spTgt spid="611"/>
                                        </p:tgtEl>
                                        <p:attrNameLst>
                                          <p:attrName>ppt_x</p:attrName>
                                        </p:attrNameLst>
                                      </p:cBhvr>
                                      <p:tavLst>
                                        <p:tav tm="0">
                                          <p:val>
                                            <p:strVal val="#ppt_x"/>
                                          </p:val>
                                        </p:tav>
                                        <p:tav tm="100000">
                                          <p:val>
                                            <p:strVal val="#ppt_x"/>
                                          </p:val>
                                        </p:tav>
                                      </p:tavLst>
                                    </p:anim>
                                    <p:anim calcmode="lin" valueType="num">
                                      <p:cBhvr additive="base">
                                        <p:cTn id="30" dur="500" fill="hold"/>
                                        <p:tgtEl>
                                          <p:spTgt spid="6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15"/>
                                        </p:tgtEl>
                                        <p:attrNameLst>
                                          <p:attrName>style.visibility</p:attrName>
                                        </p:attrNameLst>
                                      </p:cBhvr>
                                      <p:to>
                                        <p:strVal val="visible"/>
                                      </p:to>
                                    </p:set>
                                    <p:animEffect transition="in" filter="wipe(left)">
                                      <p:cBhvr>
                                        <p:cTn id="35" dur="500"/>
                                        <p:tgtEl>
                                          <p:spTgt spid="615"/>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16"/>
                                        </p:tgtEl>
                                        <p:attrNameLst>
                                          <p:attrName>style.visibility</p:attrName>
                                        </p:attrNameLst>
                                      </p:cBhvr>
                                      <p:to>
                                        <p:strVal val="visible"/>
                                      </p:to>
                                    </p:set>
                                    <p:animEffect transition="in" filter="fade">
                                      <p:cBhvr>
                                        <p:cTn id="40" dur="500"/>
                                        <p:tgtEl>
                                          <p:spTgt spid="616"/>
                                        </p:tgtEl>
                                      </p:cBhvr>
                                    </p:animEffect>
                                    <p:anim calcmode="lin" valueType="num">
                                      <p:cBhvr>
                                        <p:cTn id="41" dur="500" fill="hold"/>
                                        <p:tgtEl>
                                          <p:spTgt spid="616"/>
                                        </p:tgtEl>
                                        <p:attrNameLst>
                                          <p:attrName>ppt_x</p:attrName>
                                        </p:attrNameLst>
                                      </p:cBhvr>
                                      <p:tavLst>
                                        <p:tav tm="0">
                                          <p:val>
                                            <p:strVal val="#ppt_x"/>
                                          </p:val>
                                        </p:tav>
                                        <p:tav tm="100000">
                                          <p:val>
                                            <p:strVal val="#ppt_x"/>
                                          </p:val>
                                        </p:tav>
                                      </p:tavLst>
                                    </p:anim>
                                    <p:anim calcmode="lin" valueType="num">
                                      <p:cBhvr>
                                        <p:cTn id="42" dur="500" fill="hold"/>
                                        <p:tgtEl>
                                          <p:spTgt spid="61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614"/>
                                        </p:tgtEl>
                                        <p:attrNameLst>
                                          <p:attrName>style.visibility</p:attrName>
                                        </p:attrNameLst>
                                      </p:cBhvr>
                                      <p:to>
                                        <p:strVal val="visible"/>
                                      </p:to>
                                    </p:set>
                                    <p:animEffect transition="in" filter="randombar(horizontal)">
                                      <p:cBhvr>
                                        <p:cTn id="47" dur="500"/>
                                        <p:tgtEl>
                                          <p:spTgt spid="6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32"/>
                                        </p:tgtEl>
                                        <p:attrNameLst>
                                          <p:attrName>style.visibility</p:attrName>
                                        </p:attrNameLst>
                                      </p:cBhvr>
                                      <p:to>
                                        <p:strVal val="visible"/>
                                      </p:to>
                                    </p:set>
                                    <p:animEffect transition="in" filter="fade">
                                      <p:cBhvr>
                                        <p:cTn id="52" dur="500"/>
                                        <p:tgtEl>
                                          <p:spTgt spid="632"/>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619"/>
                                        </p:tgtEl>
                                        <p:attrNameLst>
                                          <p:attrName>style.visibility</p:attrName>
                                        </p:attrNameLst>
                                      </p:cBhvr>
                                      <p:to>
                                        <p:strVal val="visible"/>
                                      </p:to>
                                    </p:set>
                                    <p:anim calcmode="lin" valueType="num">
                                      <p:cBhvr additive="base">
                                        <p:cTn id="57" dur="500" fill="hold"/>
                                        <p:tgtEl>
                                          <p:spTgt spid="619"/>
                                        </p:tgtEl>
                                        <p:attrNameLst>
                                          <p:attrName>ppt_x</p:attrName>
                                        </p:attrNameLst>
                                      </p:cBhvr>
                                      <p:tavLst>
                                        <p:tav tm="0">
                                          <p:val>
                                            <p:strVal val="#ppt_x"/>
                                          </p:val>
                                        </p:tav>
                                        <p:tav tm="100000">
                                          <p:val>
                                            <p:strVal val="#ppt_x"/>
                                          </p:val>
                                        </p:tav>
                                      </p:tavLst>
                                    </p:anim>
                                    <p:anim calcmode="lin" valueType="num">
                                      <p:cBhvr additive="base">
                                        <p:cTn id="58" dur="500" fill="hold"/>
                                        <p:tgtEl>
                                          <p:spTgt spid="619"/>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18"/>
                                        </p:tgtEl>
                                        <p:attrNameLst>
                                          <p:attrName>style.visibility</p:attrName>
                                        </p:attrNameLst>
                                      </p:cBhvr>
                                      <p:to>
                                        <p:strVal val="visible"/>
                                      </p:to>
                                    </p:set>
                                    <p:anim calcmode="lin" valueType="num">
                                      <p:cBhvr additive="base">
                                        <p:cTn id="61" dur="500" fill="hold"/>
                                        <p:tgtEl>
                                          <p:spTgt spid="618"/>
                                        </p:tgtEl>
                                        <p:attrNameLst>
                                          <p:attrName>ppt_x</p:attrName>
                                        </p:attrNameLst>
                                      </p:cBhvr>
                                      <p:tavLst>
                                        <p:tav tm="0">
                                          <p:val>
                                            <p:strVal val="#ppt_x"/>
                                          </p:val>
                                        </p:tav>
                                        <p:tav tm="100000">
                                          <p:val>
                                            <p:strVal val="#ppt_x"/>
                                          </p:val>
                                        </p:tav>
                                      </p:tavLst>
                                    </p:anim>
                                    <p:anim calcmode="lin" valueType="num">
                                      <p:cBhvr additive="base">
                                        <p:cTn id="62" dur="500" fill="hold"/>
                                        <p:tgtEl>
                                          <p:spTgt spid="6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22"/>
                                        </p:tgtEl>
                                        <p:attrNameLst>
                                          <p:attrName>style.visibility</p:attrName>
                                        </p:attrNameLst>
                                      </p:cBhvr>
                                      <p:to>
                                        <p:strVal val="visible"/>
                                      </p:to>
                                    </p:set>
                                    <p:animEffect transition="in" filter="wipe(left)">
                                      <p:cBhvr>
                                        <p:cTn id="67" dur="500"/>
                                        <p:tgtEl>
                                          <p:spTgt spid="622"/>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623"/>
                                        </p:tgtEl>
                                        <p:attrNameLst>
                                          <p:attrName>style.visibility</p:attrName>
                                        </p:attrNameLst>
                                      </p:cBhvr>
                                      <p:to>
                                        <p:strVal val="visible"/>
                                      </p:to>
                                    </p:set>
                                    <p:animEffect transition="in" filter="fade">
                                      <p:cBhvr>
                                        <p:cTn id="72" dur="500"/>
                                        <p:tgtEl>
                                          <p:spTgt spid="623"/>
                                        </p:tgtEl>
                                      </p:cBhvr>
                                    </p:animEffect>
                                    <p:anim calcmode="lin" valueType="num">
                                      <p:cBhvr>
                                        <p:cTn id="73" dur="500" fill="hold"/>
                                        <p:tgtEl>
                                          <p:spTgt spid="623"/>
                                        </p:tgtEl>
                                        <p:attrNameLst>
                                          <p:attrName>ppt_x</p:attrName>
                                        </p:attrNameLst>
                                      </p:cBhvr>
                                      <p:tavLst>
                                        <p:tav tm="0">
                                          <p:val>
                                            <p:strVal val="#ppt_x"/>
                                          </p:val>
                                        </p:tav>
                                        <p:tav tm="100000">
                                          <p:val>
                                            <p:strVal val="#ppt_x"/>
                                          </p:val>
                                        </p:tav>
                                      </p:tavLst>
                                    </p:anim>
                                    <p:anim calcmode="lin" valueType="num">
                                      <p:cBhvr>
                                        <p:cTn id="74" dur="500" fill="hold"/>
                                        <p:tgtEl>
                                          <p:spTgt spid="623"/>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621"/>
                                        </p:tgtEl>
                                        <p:attrNameLst>
                                          <p:attrName>style.visibility</p:attrName>
                                        </p:attrNameLst>
                                      </p:cBhvr>
                                      <p:to>
                                        <p:strVal val="visible"/>
                                      </p:to>
                                    </p:set>
                                    <p:animEffect transition="in" filter="randombar(horizontal)">
                                      <p:cBhvr>
                                        <p:cTn id="79" dur="500"/>
                                        <p:tgtEl>
                                          <p:spTgt spid="62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35"/>
                                        </p:tgtEl>
                                        <p:attrNameLst>
                                          <p:attrName>style.visibility</p:attrName>
                                        </p:attrNameLst>
                                      </p:cBhvr>
                                      <p:to>
                                        <p:strVal val="visible"/>
                                      </p:to>
                                    </p:set>
                                    <p:animEffect transition="in" filter="fade">
                                      <p:cBhvr>
                                        <p:cTn id="84" dur="500"/>
                                        <p:tgtEl>
                                          <p:spTgt spid="635"/>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625"/>
                                        </p:tgtEl>
                                        <p:attrNameLst>
                                          <p:attrName>style.visibility</p:attrName>
                                        </p:attrNameLst>
                                      </p:cBhvr>
                                      <p:to>
                                        <p:strVal val="visible"/>
                                      </p:to>
                                    </p:set>
                                    <p:anim calcmode="lin" valueType="num">
                                      <p:cBhvr additive="base">
                                        <p:cTn id="89" dur="500" fill="hold"/>
                                        <p:tgtEl>
                                          <p:spTgt spid="625"/>
                                        </p:tgtEl>
                                        <p:attrNameLst>
                                          <p:attrName>ppt_x</p:attrName>
                                        </p:attrNameLst>
                                      </p:cBhvr>
                                      <p:tavLst>
                                        <p:tav tm="0">
                                          <p:val>
                                            <p:strVal val="#ppt_x"/>
                                          </p:val>
                                        </p:tav>
                                        <p:tav tm="100000">
                                          <p:val>
                                            <p:strVal val="#ppt_x"/>
                                          </p:val>
                                        </p:tav>
                                      </p:tavLst>
                                    </p:anim>
                                    <p:anim calcmode="lin" valueType="num">
                                      <p:cBhvr additive="base">
                                        <p:cTn id="90" dur="500" fill="hold"/>
                                        <p:tgtEl>
                                          <p:spTgt spid="625"/>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626"/>
                                        </p:tgtEl>
                                        <p:attrNameLst>
                                          <p:attrName>style.visibility</p:attrName>
                                        </p:attrNameLst>
                                      </p:cBhvr>
                                      <p:to>
                                        <p:strVal val="visible"/>
                                      </p:to>
                                    </p:set>
                                    <p:anim calcmode="lin" valueType="num">
                                      <p:cBhvr additive="base">
                                        <p:cTn id="93" dur="500" fill="hold"/>
                                        <p:tgtEl>
                                          <p:spTgt spid="626"/>
                                        </p:tgtEl>
                                        <p:attrNameLst>
                                          <p:attrName>ppt_x</p:attrName>
                                        </p:attrNameLst>
                                      </p:cBhvr>
                                      <p:tavLst>
                                        <p:tav tm="0">
                                          <p:val>
                                            <p:strVal val="#ppt_x"/>
                                          </p:val>
                                        </p:tav>
                                        <p:tav tm="100000">
                                          <p:val>
                                            <p:strVal val="#ppt_x"/>
                                          </p:val>
                                        </p:tav>
                                      </p:tavLst>
                                    </p:anim>
                                    <p:anim calcmode="lin" valueType="num">
                                      <p:cBhvr additive="base">
                                        <p:cTn id="94" dur="500" fill="hold"/>
                                        <p:tgtEl>
                                          <p:spTgt spid="626"/>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629"/>
                                        </p:tgtEl>
                                        <p:attrNameLst>
                                          <p:attrName>style.visibility</p:attrName>
                                        </p:attrNameLst>
                                      </p:cBhvr>
                                      <p:to>
                                        <p:strVal val="visible"/>
                                      </p:to>
                                    </p:set>
                                    <p:animEffect transition="in" filter="wipe(left)">
                                      <p:cBhvr>
                                        <p:cTn id="99" dur="500"/>
                                        <p:tgtEl>
                                          <p:spTgt spid="629"/>
                                        </p:tgtEl>
                                      </p:cBhvr>
                                    </p:animEffect>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630"/>
                                        </p:tgtEl>
                                        <p:attrNameLst>
                                          <p:attrName>style.visibility</p:attrName>
                                        </p:attrNameLst>
                                      </p:cBhvr>
                                      <p:to>
                                        <p:strVal val="visible"/>
                                      </p:to>
                                    </p:set>
                                    <p:animEffect transition="in" filter="fade">
                                      <p:cBhvr>
                                        <p:cTn id="104" dur="500"/>
                                        <p:tgtEl>
                                          <p:spTgt spid="630"/>
                                        </p:tgtEl>
                                      </p:cBhvr>
                                    </p:animEffect>
                                    <p:anim calcmode="lin" valueType="num">
                                      <p:cBhvr>
                                        <p:cTn id="105" dur="500" fill="hold"/>
                                        <p:tgtEl>
                                          <p:spTgt spid="630"/>
                                        </p:tgtEl>
                                        <p:attrNameLst>
                                          <p:attrName>ppt_x</p:attrName>
                                        </p:attrNameLst>
                                      </p:cBhvr>
                                      <p:tavLst>
                                        <p:tav tm="0">
                                          <p:val>
                                            <p:strVal val="#ppt_x"/>
                                          </p:val>
                                        </p:tav>
                                        <p:tav tm="100000">
                                          <p:val>
                                            <p:strVal val="#ppt_x"/>
                                          </p:val>
                                        </p:tav>
                                      </p:tavLst>
                                    </p:anim>
                                    <p:anim calcmode="lin" valueType="num">
                                      <p:cBhvr>
                                        <p:cTn id="106" dur="500" fill="hold"/>
                                        <p:tgtEl>
                                          <p:spTgt spid="630"/>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4" presetClass="entr" presetSubtype="10" fill="hold" grpId="0" nodeType="clickEffect">
                                  <p:stCondLst>
                                    <p:cond delay="0"/>
                                  </p:stCondLst>
                                  <p:childTnLst>
                                    <p:set>
                                      <p:cBhvr>
                                        <p:cTn id="110" dur="1" fill="hold">
                                          <p:stCondLst>
                                            <p:cond delay="0"/>
                                          </p:stCondLst>
                                        </p:cTn>
                                        <p:tgtEl>
                                          <p:spTgt spid="628"/>
                                        </p:tgtEl>
                                        <p:attrNameLst>
                                          <p:attrName>style.visibility</p:attrName>
                                        </p:attrNameLst>
                                      </p:cBhvr>
                                      <p:to>
                                        <p:strVal val="visible"/>
                                      </p:to>
                                    </p:set>
                                    <p:animEffect transition="in" filter="randombar(horizontal)">
                                      <p:cBhvr>
                                        <p:cTn id="111" dur="500"/>
                                        <p:tgtEl>
                                          <p:spTgt spid="628"/>
                                        </p:tgtEl>
                                      </p:cBhvr>
                                    </p:animEffect>
                                  </p:childTnLst>
                                </p:cTn>
                              </p:par>
                            </p:childTnLst>
                          </p:cTn>
                        </p:par>
                      </p:childTnLst>
                    </p:cTn>
                  </p:par>
                  <p:par>
                    <p:cTn id="112" fill="hold">
                      <p:stCondLst>
                        <p:cond delay="indefinite"/>
                      </p:stCondLst>
                      <p:childTnLst>
                        <p:par>
                          <p:cTn id="113" fill="hold">
                            <p:stCondLst>
                              <p:cond delay="0"/>
                            </p:stCondLst>
                            <p:childTnLst>
                              <p:par>
                                <p:cTn id="114" presetID="41" presetClass="entr" presetSubtype="0" fill="hold" grpId="0" nodeType="clickEffect">
                                  <p:stCondLst>
                                    <p:cond delay="0"/>
                                  </p:stCondLst>
                                  <p:iterate type="lt">
                                    <p:tmPct val="10000"/>
                                  </p:iterate>
                                  <p:childTnLst>
                                    <p:set>
                                      <p:cBhvr>
                                        <p:cTn id="115" dur="1" fill="hold">
                                          <p:stCondLst>
                                            <p:cond delay="0"/>
                                          </p:stCondLst>
                                        </p:cTn>
                                        <p:tgtEl>
                                          <p:spTgt spid="638"/>
                                        </p:tgtEl>
                                        <p:attrNameLst>
                                          <p:attrName>style.visibility</p:attrName>
                                        </p:attrNameLst>
                                      </p:cBhvr>
                                      <p:to>
                                        <p:strVal val="visible"/>
                                      </p:to>
                                    </p:set>
                                    <p:anim calcmode="lin" valueType="num">
                                      <p:cBhvr>
                                        <p:cTn id="116" dur="500" fill="hold"/>
                                        <p:tgtEl>
                                          <p:spTgt spid="638"/>
                                        </p:tgtEl>
                                        <p:attrNameLst>
                                          <p:attrName>ppt_x</p:attrName>
                                        </p:attrNameLst>
                                      </p:cBhvr>
                                      <p:tavLst>
                                        <p:tav tm="0">
                                          <p:val>
                                            <p:strVal val="#ppt_x"/>
                                          </p:val>
                                        </p:tav>
                                        <p:tav tm="50000">
                                          <p:val>
                                            <p:strVal val="#ppt_x+.1"/>
                                          </p:val>
                                        </p:tav>
                                        <p:tav tm="100000">
                                          <p:val>
                                            <p:strVal val="#ppt_x"/>
                                          </p:val>
                                        </p:tav>
                                      </p:tavLst>
                                    </p:anim>
                                    <p:anim calcmode="lin" valueType="num">
                                      <p:cBhvr>
                                        <p:cTn id="117" dur="500" fill="hold"/>
                                        <p:tgtEl>
                                          <p:spTgt spid="638"/>
                                        </p:tgtEl>
                                        <p:attrNameLst>
                                          <p:attrName>ppt_y</p:attrName>
                                        </p:attrNameLst>
                                      </p:cBhvr>
                                      <p:tavLst>
                                        <p:tav tm="0">
                                          <p:val>
                                            <p:strVal val="#ppt_y"/>
                                          </p:val>
                                        </p:tav>
                                        <p:tav tm="100000">
                                          <p:val>
                                            <p:strVal val="#ppt_y"/>
                                          </p:val>
                                        </p:tav>
                                      </p:tavLst>
                                    </p:anim>
                                    <p:anim calcmode="lin" valueType="num">
                                      <p:cBhvr>
                                        <p:cTn id="118" dur="500" fill="hold"/>
                                        <p:tgtEl>
                                          <p:spTgt spid="638"/>
                                        </p:tgtEl>
                                        <p:attrNameLst>
                                          <p:attrName>ppt_h</p:attrName>
                                        </p:attrNameLst>
                                      </p:cBhvr>
                                      <p:tavLst>
                                        <p:tav tm="0">
                                          <p:val>
                                            <p:strVal val="#ppt_h/10"/>
                                          </p:val>
                                        </p:tav>
                                        <p:tav tm="50000">
                                          <p:val>
                                            <p:strVal val="#ppt_h+.01"/>
                                          </p:val>
                                        </p:tav>
                                        <p:tav tm="100000">
                                          <p:val>
                                            <p:strVal val="#ppt_h"/>
                                          </p:val>
                                        </p:tav>
                                      </p:tavLst>
                                    </p:anim>
                                    <p:anim calcmode="lin" valueType="num">
                                      <p:cBhvr>
                                        <p:cTn id="119" dur="500" fill="hold"/>
                                        <p:tgtEl>
                                          <p:spTgt spid="638"/>
                                        </p:tgtEl>
                                        <p:attrNameLst>
                                          <p:attrName>ppt_w</p:attrName>
                                        </p:attrNameLst>
                                      </p:cBhvr>
                                      <p:tavLst>
                                        <p:tav tm="0">
                                          <p:val>
                                            <p:strVal val="#ppt_w/10"/>
                                          </p:val>
                                        </p:tav>
                                        <p:tav tm="50000">
                                          <p:val>
                                            <p:strVal val="#ppt_w+.01"/>
                                          </p:val>
                                        </p:tav>
                                        <p:tav tm="100000">
                                          <p:val>
                                            <p:strVal val="#ppt_w"/>
                                          </p:val>
                                        </p:tav>
                                      </p:tavLst>
                                    </p:anim>
                                    <p:animEffect transition="in" filter="fade">
                                      <p:cBhvr>
                                        <p:cTn id="120" dur="500" tmFilter="0,0; .5, 1; 1, 1"/>
                                        <p:tgtEl>
                                          <p:spTgt spid="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 grpId="0" animBg="1"/>
      <p:bldP spid="614" grpId="0"/>
      <p:bldP spid="615" grpId="0"/>
      <p:bldP spid="616" grpId="0" animBg="1"/>
      <p:bldP spid="619" grpId="0" animBg="1"/>
      <p:bldP spid="621" grpId="0"/>
      <p:bldP spid="622" grpId="0"/>
      <p:bldP spid="623" grpId="0" animBg="1"/>
      <p:bldP spid="626" grpId="0" animBg="1"/>
      <p:bldP spid="628" grpId="0"/>
      <p:bldP spid="629" grpId="0"/>
      <p:bldP spid="630" grpId="0" animBg="1"/>
      <p:bldP spid="632" grpId="0" animBg="1"/>
      <p:bldP spid="635" grpId="0" animBg="1"/>
      <p:bldP spid="638" grpId="0" animBg="1"/>
      <p:bldP spid="31" grpId="0" animBg="1"/>
      <p:bldP spid="32" grpId="0"/>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3" name="Group 683"/>
          <p:cNvGrpSpPr/>
          <p:nvPr/>
        </p:nvGrpSpPr>
        <p:grpSpPr>
          <a:xfrm>
            <a:off x="697678" y="2160290"/>
            <a:ext cx="5183316" cy="4390803"/>
            <a:chOff x="0" y="-1"/>
            <a:chExt cx="5014846" cy="4181716"/>
          </a:xfrm>
        </p:grpSpPr>
        <p:pic>
          <p:nvPicPr>
            <p:cNvPr id="676" name="image10.png"/>
            <p:cNvPicPr>
              <a:picLocks noChangeAspect="1"/>
            </p:cNvPicPr>
            <p:nvPr/>
          </p:nvPicPr>
          <p:blipFill>
            <a:blip r:embed="rId1"/>
            <a:stretch>
              <a:fillRect/>
            </a:stretch>
          </p:blipFill>
          <p:spPr>
            <a:xfrm>
              <a:off x="0" y="2327514"/>
              <a:ext cx="5014846" cy="1854201"/>
            </a:xfrm>
            <a:prstGeom prst="rect">
              <a:avLst/>
            </a:prstGeom>
            <a:ln w="12700" cap="flat">
              <a:noFill/>
              <a:miter lim="400000"/>
              <a:headEnd/>
              <a:tailEnd/>
            </a:ln>
            <a:effectLst/>
          </p:spPr>
        </p:pic>
        <p:sp>
          <p:nvSpPr>
            <p:cNvPr id="677" name="Shape 677"/>
            <p:cNvSpPr/>
            <p:nvPr/>
          </p:nvSpPr>
          <p:spPr>
            <a:xfrm>
              <a:off x="476892" y="319363"/>
              <a:ext cx="2320738" cy="3675480"/>
            </a:xfrm>
            <a:prstGeom prst="rect">
              <a:avLst/>
            </a:prstGeom>
            <a:solidFill>
              <a:srgbClr val="2B2D3A"/>
            </a:solidFill>
            <a:ln w="12700" cap="flat">
              <a:solidFill>
                <a:srgbClr val="ABBAC4"/>
              </a:solidFill>
              <a:prstDash val="solid"/>
              <a:miter lim="800000"/>
            </a:ln>
            <a:effectLst/>
          </p:spPr>
          <p:txBody>
            <a:bodyPr wrap="square" lIns="45719" tIns="45719" rIns="45719" bIns="45719" numCol="1" anchor="ctr">
              <a:noAutofit/>
            </a:bodyPr>
            <a:lstStyle/>
            <a:p>
              <a:pPr algn="ctr">
                <a:defRPr>
                  <a:solidFill>
                    <a:srgbClr val="2B2D3A"/>
                  </a:solidFill>
                </a:defRPr>
              </a:pPr>
              <a:endParaRPr dirty="0">
                <a:latin typeface="微软雅黑" panose="020B0503020204020204" pitchFamily="34" charset="-122"/>
              </a:endParaRPr>
            </a:p>
          </p:txBody>
        </p:sp>
        <p:sp>
          <p:nvSpPr>
            <p:cNvPr id="678" name="Shape 678"/>
            <p:cNvSpPr/>
            <p:nvPr/>
          </p:nvSpPr>
          <p:spPr>
            <a:xfrm>
              <a:off x="476892" y="-1"/>
              <a:ext cx="2629707" cy="2520834"/>
            </a:xfrm>
            <a:prstGeom prst="rect">
              <a:avLst/>
            </a:prstGeom>
            <a:noFill/>
            <a:ln w="12700" cap="flat">
              <a:noFill/>
              <a:miter lim="400000"/>
            </a:ln>
            <a:effectLst/>
          </p:spPr>
          <p:txBody>
            <a:bodyPr wrap="none" lIns="45719" tIns="45719" rIns="45719" bIns="45719" numCol="1" anchor="t">
              <a:spAutoFit/>
            </a:bodyPr>
            <a:lstStyle>
              <a:lvl1pPr>
                <a:defRPr sz="16600" b="1">
                  <a:solidFill>
                    <a:srgbClr val="E5D4C2">
                      <a:alpha val="5000"/>
                    </a:srgbClr>
                  </a:solidFill>
                  <a:latin typeface="+mn-lt"/>
                  <a:ea typeface="+mn-ea"/>
                  <a:cs typeface="+mn-cs"/>
                  <a:sym typeface="Helvetica"/>
                </a:defRPr>
              </a:lvl1pPr>
            </a:lstStyle>
            <a:p>
              <a:r>
                <a:rPr dirty="0">
                  <a:latin typeface="微软雅黑" panose="020B0503020204020204" pitchFamily="34" charset="-122"/>
                </a:rPr>
                <a:t>01</a:t>
              </a:r>
              <a:endParaRPr dirty="0">
                <a:latin typeface="微软雅黑" panose="020B0503020204020204" pitchFamily="34" charset="-122"/>
              </a:endParaRPr>
            </a:p>
          </p:txBody>
        </p:sp>
        <p:sp>
          <p:nvSpPr>
            <p:cNvPr id="679" name="Shape 679"/>
            <p:cNvSpPr/>
            <p:nvPr/>
          </p:nvSpPr>
          <p:spPr>
            <a:xfrm>
              <a:off x="772650" y="750733"/>
              <a:ext cx="1652639" cy="703487"/>
            </a:xfrm>
            <a:prstGeom prst="rect">
              <a:avLst/>
            </a:prstGeom>
            <a:noFill/>
            <a:ln w="12700" cap="flat">
              <a:noFill/>
              <a:miter lim="400000"/>
            </a:ln>
            <a:effectLst/>
          </p:spPr>
          <p:txBody>
            <a:bodyPr wrap="none" lIns="45719" tIns="45719" rIns="45719" bIns="45719" numCol="1" anchor="t">
              <a:spAutoFit/>
            </a:bodyPr>
            <a:lstStyle>
              <a:lvl1pPr>
                <a:defRPr sz="5400">
                  <a:latin typeface="+mn-lt"/>
                  <a:ea typeface="+mn-ea"/>
                  <a:cs typeface="+mn-cs"/>
                  <a:sym typeface="Helvetica"/>
                </a:defRPr>
              </a:lvl1pPr>
            </a:lstStyle>
            <a:p>
              <a:r>
                <a:rPr lang="zh-CN" altLang="en-US" sz="4200" b="1" dirty="0">
                  <a:latin typeface="微软雅黑" panose="020B0503020204020204" pitchFamily="34" charset="-122"/>
                </a:rPr>
                <a:t>论证一</a:t>
              </a:r>
              <a:endParaRPr sz="4200" b="1" dirty="0">
                <a:latin typeface="微软雅黑" panose="020B0503020204020204" pitchFamily="34" charset="-122"/>
              </a:endParaRPr>
            </a:p>
          </p:txBody>
        </p:sp>
        <p:sp>
          <p:nvSpPr>
            <p:cNvPr id="680" name="Shape 680"/>
            <p:cNvSpPr/>
            <p:nvPr/>
          </p:nvSpPr>
          <p:spPr>
            <a:xfrm>
              <a:off x="597310" y="2378567"/>
              <a:ext cx="2037034" cy="1143168"/>
            </a:xfrm>
            <a:prstGeom prst="rect">
              <a:avLst/>
            </a:prstGeom>
            <a:noFill/>
            <a:ln w="12700" cap="flat">
              <a:noFill/>
              <a:miter lim="400000"/>
            </a:ln>
            <a:effectLst/>
          </p:spPr>
          <p:txBody>
            <a:bodyPr wrap="square" lIns="45719" tIns="45719" rIns="45719" bIns="45719" numCol="1" anchor="t">
              <a:spAutoFit/>
            </a:bodyPr>
            <a:lstStyle>
              <a:lvl1pPr algn="ctr">
                <a:lnSpc>
                  <a:spcPct val="120000"/>
                </a:lnSpc>
                <a:defRPr sz="1200">
                  <a:latin typeface="+mn-lt"/>
                  <a:ea typeface="+mn-ea"/>
                  <a:cs typeface="+mn-cs"/>
                  <a:sym typeface="Helvetica"/>
                </a:defRPr>
              </a:lvl1pPr>
            </a:lstStyle>
            <a:p>
              <a:r>
                <a:rPr lang="zh-CN" altLang="en-US" dirty="0">
                  <a:latin typeface="微软雅黑" panose="020B0503020204020204" pitchFamily="34" charset="-122"/>
                </a:rPr>
                <a:t>点击输入论证内容点击输入论证内容点击输入论证内容点击输入论证内容点击输入论证内容点击输入论证内容点击输入论证内容点击输入论证内容</a:t>
              </a:r>
              <a:endParaRPr lang="zh-CN" altLang="en-US" dirty="0">
                <a:latin typeface="微软雅黑" panose="020B0503020204020204" pitchFamily="34" charset="-122"/>
              </a:endParaRPr>
            </a:p>
          </p:txBody>
        </p:sp>
        <p:sp>
          <p:nvSpPr>
            <p:cNvPr id="681" name="Shape 681"/>
            <p:cNvSpPr/>
            <p:nvPr/>
          </p:nvSpPr>
          <p:spPr>
            <a:xfrm>
              <a:off x="107411" y="1732423"/>
              <a:ext cx="3016830" cy="351743"/>
            </a:xfrm>
            <a:prstGeom prst="rect">
              <a:avLst/>
            </a:prstGeom>
            <a:noFill/>
            <a:ln w="12700" cap="flat">
              <a:noFill/>
              <a:miter lim="400000"/>
            </a:ln>
            <a:effectLst/>
          </p:spPr>
          <p:txBody>
            <a:bodyPr wrap="square" lIns="45719" tIns="45719" rIns="45719" bIns="45719" numCol="1" anchor="t">
              <a:spAutoFit/>
            </a:bodyPr>
            <a:lstStyle>
              <a:lvl1pPr algn="ctr">
                <a:lnSpc>
                  <a:spcPct val="90000"/>
                </a:lnSpc>
                <a:defRPr sz="2000" b="1">
                  <a:latin typeface="+mn-lt"/>
                  <a:ea typeface="+mn-ea"/>
                  <a:cs typeface="+mn-cs"/>
                  <a:sym typeface="Helvetica"/>
                </a:defRPr>
              </a:lvl1pPr>
            </a:lstStyle>
            <a:p>
              <a:r>
                <a:rPr lang="zh-CN" altLang="en-US" dirty="0">
                  <a:latin typeface="微软雅黑" panose="020B0503020204020204" pitchFamily="34" charset="-122"/>
                </a:rPr>
                <a:t>副标题副标题</a:t>
              </a:r>
              <a:endParaRPr dirty="0">
                <a:latin typeface="微软雅黑" panose="020B0503020204020204" pitchFamily="34" charset="-122"/>
              </a:endParaRPr>
            </a:p>
          </p:txBody>
        </p:sp>
        <p:sp>
          <p:nvSpPr>
            <p:cNvPr id="682" name="Shape 682"/>
            <p:cNvSpPr/>
            <p:nvPr/>
          </p:nvSpPr>
          <p:spPr>
            <a:xfrm>
              <a:off x="1304098" y="2186342"/>
              <a:ext cx="613064"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grpSp>
      <p:grpSp>
        <p:nvGrpSpPr>
          <p:cNvPr id="691" name="Group 691"/>
          <p:cNvGrpSpPr/>
          <p:nvPr/>
        </p:nvGrpSpPr>
        <p:grpSpPr>
          <a:xfrm>
            <a:off x="3336557" y="2160290"/>
            <a:ext cx="5183315" cy="4390803"/>
            <a:chOff x="0" y="-1"/>
            <a:chExt cx="5014846" cy="4181716"/>
          </a:xfrm>
        </p:grpSpPr>
        <p:pic>
          <p:nvPicPr>
            <p:cNvPr id="684" name="image10.png"/>
            <p:cNvPicPr>
              <a:picLocks noChangeAspect="1"/>
            </p:cNvPicPr>
            <p:nvPr/>
          </p:nvPicPr>
          <p:blipFill>
            <a:blip r:embed="rId1"/>
            <a:stretch>
              <a:fillRect/>
            </a:stretch>
          </p:blipFill>
          <p:spPr>
            <a:xfrm>
              <a:off x="0" y="2327514"/>
              <a:ext cx="5014846" cy="1854201"/>
            </a:xfrm>
            <a:prstGeom prst="rect">
              <a:avLst/>
            </a:prstGeom>
            <a:ln w="12700" cap="flat">
              <a:noFill/>
              <a:miter lim="400000"/>
              <a:headEnd/>
              <a:tailEnd/>
            </a:ln>
            <a:effectLst/>
          </p:spPr>
        </p:pic>
        <p:sp>
          <p:nvSpPr>
            <p:cNvPr id="685" name="Shape 685"/>
            <p:cNvSpPr/>
            <p:nvPr/>
          </p:nvSpPr>
          <p:spPr>
            <a:xfrm>
              <a:off x="476892" y="319363"/>
              <a:ext cx="2320738" cy="3675480"/>
            </a:xfrm>
            <a:prstGeom prst="rect">
              <a:avLst/>
            </a:prstGeom>
            <a:solidFill>
              <a:srgbClr val="2B2D3A"/>
            </a:solidFill>
            <a:ln w="12700" cap="flat">
              <a:solidFill>
                <a:srgbClr val="ABBAC4"/>
              </a:solidFill>
              <a:prstDash val="solid"/>
              <a:miter lim="800000"/>
            </a:ln>
            <a:effectLst/>
          </p:spPr>
          <p:txBody>
            <a:bodyPr wrap="square" lIns="45719" tIns="45719" rIns="45719" bIns="45719" numCol="1" anchor="ctr">
              <a:noAutofit/>
            </a:bodyPr>
            <a:lstStyle/>
            <a:p>
              <a:pPr algn="ctr">
                <a:defRPr>
                  <a:solidFill>
                    <a:srgbClr val="2B2D3A"/>
                  </a:solidFill>
                </a:defRPr>
              </a:pPr>
              <a:endParaRPr dirty="0">
                <a:latin typeface="微软雅黑" panose="020B0503020204020204" pitchFamily="34" charset="-122"/>
              </a:endParaRPr>
            </a:p>
          </p:txBody>
        </p:sp>
        <p:sp>
          <p:nvSpPr>
            <p:cNvPr id="686" name="Shape 686"/>
            <p:cNvSpPr/>
            <p:nvPr/>
          </p:nvSpPr>
          <p:spPr>
            <a:xfrm>
              <a:off x="476892" y="-1"/>
              <a:ext cx="2629707" cy="2520834"/>
            </a:xfrm>
            <a:prstGeom prst="rect">
              <a:avLst/>
            </a:prstGeom>
            <a:noFill/>
            <a:ln w="12700" cap="flat">
              <a:noFill/>
              <a:miter lim="400000"/>
            </a:ln>
            <a:effectLst/>
          </p:spPr>
          <p:txBody>
            <a:bodyPr wrap="none" lIns="45719" tIns="45719" rIns="45719" bIns="45719" numCol="1" anchor="t">
              <a:spAutoFit/>
            </a:bodyPr>
            <a:lstStyle>
              <a:lvl1pPr>
                <a:defRPr sz="16600" b="1">
                  <a:solidFill>
                    <a:srgbClr val="E5D4C2">
                      <a:alpha val="5000"/>
                    </a:srgbClr>
                  </a:solidFill>
                  <a:latin typeface="+mn-lt"/>
                  <a:ea typeface="+mn-ea"/>
                  <a:cs typeface="+mn-cs"/>
                  <a:sym typeface="Helvetica"/>
                </a:defRPr>
              </a:lvl1pPr>
            </a:lstStyle>
            <a:p>
              <a:r>
                <a:rPr dirty="0">
                  <a:latin typeface="微软雅黑" panose="020B0503020204020204" pitchFamily="34" charset="-122"/>
                </a:rPr>
                <a:t>02</a:t>
              </a:r>
              <a:endParaRPr dirty="0">
                <a:latin typeface="微软雅黑" panose="020B0503020204020204" pitchFamily="34" charset="-122"/>
              </a:endParaRPr>
            </a:p>
          </p:txBody>
        </p:sp>
        <p:sp>
          <p:nvSpPr>
            <p:cNvPr id="687" name="Shape 687"/>
            <p:cNvSpPr/>
            <p:nvPr/>
          </p:nvSpPr>
          <p:spPr>
            <a:xfrm>
              <a:off x="917194" y="750733"/>
              <a:ext cx="1652639" cy="703487"/>
            </a:xfrm>
            <a:prstGeom prst="rect">
              <a:avLst/>
            </a:prstGeom>
            <a:noFill/>
            <a:ln w="12700" cap="flat">
              <a:noFill/>
              <a:miter lim="400000"/>
            </a:ln>
            <a:effectLst/>
          </p:spPr>
          <p:txBody>
            <a:bodyPr wrap="none" lIns="45719" tIns="45719" rIns="45719" bIns="45719" numCol="1" anchor="t">
              <a:spAutoFit/>
            </a:bodyPr>
            <a:lstStyle>
              <a:lvl1pPr>
                <a:defRPr sz="5400">
                  <a:latin typeface="+mn-lt"/>
                  <a:ea typeface="+mn-ea"/>
                  <a:cs typeface="+mn-cs"/>
                  <a:sym typeface="Helvetica"/>
                </a:defRPr>
              </a:lvl1pPr>
            </a:lstStyle>
            <a:p>
              <a:r>
                <a:rPr lang="zh-CN" altLang="en-US" sz="4200" b="1" dirty="0">
                  <a:latin typeface="微软雅黑" panose="020B0503020204020204" pitchFamily="34" charset="-122"/>
                </a:rPr>
                <a:t>论证二</a:t>
              </a:r>
              <a:endParaRPr sz="4200" b="1" dirty="0">
                <a:latin typeface="微软雅黑" panose="020B0503020204020204" pitchFamily="34" charset="-122"/>
              </a:endParaRPr>
            </a:p>
          </p:txBody>
        </p:sp>
        <p:sp>
          <p:nvSpPr>
            <p:cNvPr id="688" name="Shape 688"/>
            <p:cNvSpPr/>
            <p:nvPr/>
          </p:nvSpPr>
          <p:spPr>
            <a:xfrm>
              <a:off x="597310" y="2378567"/>
              <a:ext cx="2037034" cy="1143168"/>
            </a:xfrm>
            <a:prstGeom prst="rect">
              <a:avLst/>
            </a:prstGeom>
            <a:noFill/>
            <a:ln w="12700" cap="flat">
              <a:noFill/>
              <a:miter lim="400000"/>
            </a:ln>
            <a:effectLst/>
          </p:spPr>
          <p:txBody>
            <a:bodyPr wrap="square" lIns="45719" tIns="45719" rIns="45719" bIns="45719" numCol="1" anchor="t">
              <a:spAutoFit/>
            </a:bodyPr>
            <a:lstStyle>
              <a:lvl1pPr algn="ctr">
                <a:lnSpc>
                  <a:spcPct val="120000"/>
                </a:lnSpc>
                <a:defRPr sz="1200">
                  <a:latin typeface="+mn-lt"/>
                  <a:ea typeface="+mn-ea"/>
                  <a:cs typeface="+mn-cs"/>
                  <a:sym typeface="Helvetica"/>
                </a:defRPr>
              </a:lvl1pPr>
            </a:lstStyle>
            <a:p>
              <a:r>
                <a:rPr lang="zh-CN" altLang="en-US" dirty="0">
                  <a:latin typeface="微软雅黑" panose="020B0503020204020204" pitchFamily="34" charset="-122"/>
                </a:rPr>
                <a:t>点击输入论证内容点击输入论证内容点击输入论证内容点击输入论证内容点击输入论证内容点击输入论证内容点击输入论证内容点击输入论证内容</a:t>
              </a:r>
              <a:endParaRPr lang="zh-CN" altLang="en-US" dirty="0">
                <a:latin typeface="微软雅黑" panose="020B0503020204020204" pitchFamily="34" charset="-122"/>
              </a:endParaRPr>
            </a:p>
          </p:txBody>
        </p:sp>
        <p:sp>
          <p:nvSpPr>
            <p:cNvPr id="689" name="Shape 689"/>
            <p:cNvSpPr/>
            <p:nvPr/>
          </p:nvSpPr>
          <p:spPr>
            <a:xfrm>
              <a:off x="107411" y="1732423"/>
              <a:ext cx="3016830" cy="351743"/>
            </a:xfrm>
            <a:prstGeom prst="rect">
              <a:avLst/>
            </a:prstGeom>
            <a:noFill/>
            <a:ln w="12700" cap="flat">
              <a:noFill/>
              <a:miter lim="400000"/>
            </a:ln>
            <a:effectLst/>
          </p:spPr>
          <p:txBody>
            <a:bodyPr wrap="square" lIns="45719" tIns="45719" rIns="45719" bIns="45719" numCol="1" anchor="t">
              <a:spAutoFit/>
            </a:bodyPr>
            <a:lstStyle>
              <a:lvl1pPr algn="ctr">
                <a:lnSpc>
                  <a:spcPct val="90000"/>
                </a:lnSpc>
                <a:defRPr sz="2000" b="1">
                  <a:latin typeface="+mn-lt"/>
                  <a:ea typeface="+mn-ea"/>
                  <a:cs typeface="+mn-cs"/>
                  <a:sym typeface="Helvetica"/>
                </a:defRPr>
              </a:lvl1pPr>
            </a:lstStyle>
            <a:p>
              <a:r>
                <a:rPr lang="zh-CN" altLang="en-US" dirty="0">
                  <a:latin typeface="微软雅黑" panose="020B0503020204020204" pitchFamily="34" charset="-122"/>
                </a:rPr>
                <a:t>副标题副标题</a:t>
              </a:r>
              <a:endParaRPr lang="zh-CN" altLang="en-US" dirty="0">
                <a:latin typeface="微软雅黑" panose="020B0503020204020204" pitchFamily="34" charset="-122"/>
              </a:endParaRPr>
            </a:p>
          </p:txBody>
        </p:sp>
        <p:sp>
          <p:nvSpPr>
            <p:cNvPr id="690" name="Shape 690"/>
            <p:cNvSpPr/>
            <p:nvPr/>
          </p:nvSpPr>
          <p:spPr>
            <a:xfrm>
              <a:off x="1304098" y="2186342"/>
              <a:ext cx="613064"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grpSp>
      <p:grpSp>
        <p:nvGrpSpPr>
          <p:cNvPr id="699" name="Group 699"/>
          <p:cNvGrpSpPr/>
          <p:nvPr/>
        </p:nvGrpSpPr>
        <p:grpSpPr>
          <a:xfrm>
            <a:off x="5975434" y="2160290"/>
            <a:ext cx="5183315" cy="4390803"/>
            <a:chOff x="0" y="-1"/>
            <a:chExt cx="5014846" cy="4181716"/>
          </a:xfrm>
        </p:grpSpPr>
        <p:pic>
          <p:nvPicPr>
            <p:cNvPr id="692" name="image10.png"/>
            <p:cNvPicPr>
              <a:picLocks noChangeAspect="1"/>
            </p:cNvPicPr>
            <p:nvPr/>
          </p:nvPicPr>
          <p:blipFill>
            <a:blip r:embed="rId1"/>
            <a:stretch>
              <a:fillRect/>
            </a:stretch>
          </p:blipFill>
          <p:spPr>
            <a:xfrm>
              <a:off x="0" y="2327514"/>
              <a:ext cx="5014846" cy="1854201"/>
            </a:xfrm>
            <a:prstGeom prst="rect">
              <a:avLst/>
            </a:prstGeom>
            <a:ln w="12700" cap="flat">
              <a:noFill/>
              <a:miter lim="400000"/>
              <a:headEnd/>
              <a:tailEnd/>
            </a:ln>
            <a:effectLst/>
          </p:spPr>
        </p:pic>
        <p:sp>
          <p:nvSpPr>
            <p:cNvPr id="693" name="Shape 693"/>
            <p:cNvSpPr/>
            <p:nvPr/>
          </p:nvSpPr>
          <p:spPr>
            <a:xfrm>
              <a:off x="476892" y="319363"/>
              <a:ext cx="2320738" cy="3675480"/>
            </a:xfrm>
            <a:prstGeom prst="rect">
              <a:avLst/>
            </a:prstGeom>
            <a:solidFill>
              <a:srgbClr val="2B2D3A"/>
            </a:solidFill>
            <a:ln w="12700" cap="flat">
              <a:solidFill>
                <a:srgbClr val="ABBAC4"/>
              </a:solidFill>
              <a:prstDash val="solid"/>
              <a:miter lim="800000"/>
            </a:ln>
            <a:effectLst/>
          </p:spPr>
          <p:txBody>
            <a:bodyPr wrap="square" lIns="45719" tIns="45719" rIns="45719" bIns="45719" numCol="1" anchor="ctr">
              <a:noAutofit/>
            </a:bodyPr>
            <a:lstStyle/>
            <a:p>
              <a:pPr algn="ctr">
                <a:defRPr>
                  <a:solidFill>
                    <a:srgbClr val="2B2D3A"/>
                  </a:solidFill>
                </a:defRPr>
              </a:pPr>
              <a:endParaRPr dirty="0">
                <a:latin typeface="微软雅黑" panose="020B0503020204020204" pitchFamily="34" charset="-122"/>
              </a:endParaRPr>
            </a:p>
          </p:txBody>
        </p:sp>
        <p:sp>
          <p:nvSpPr>
            <p:cNvPr id="694" name="Shape 694"/>
            <p:cNvSpPr/>
            <p:nvPr/>
          </p:nvSpPr>
          <p:spPr>
            <a:xfrm>
              <a:off x="476892" y="-1"/>
              <a:ext cx="2629707" cy="2520834"/>
            </a:xfrm>
            <a:prstGeom prst="rect">
              <a:avLst/>
            </a:prstGeom>
            <a:noFill/>
            <a:ln w="12700" cap="flat">
              <a:noFill/>
              <a:miter lim="400000"/>
            </a:ln>
            <a:effectLst/>
          </p:spPr>
          <p:txBody>
            <a:bodyPr wrap="none" lIns="45719" tIns="45719" rIns="45719" bIns="45719" numCol="1" anchor="t">
              <a:spAutoFit/>
            </a:bodyPr>
            <a:lstStyle>
              <a:lvl1pPr>
                <a:defRPr sz="16600" b="1">
                  <a:solidFill>
                    <a:srgbClr val="E5D4C2">
                      <a:alpha val="5000"/>
                    </a:srgbClr>
                  </a:solidFill>
                  <a:latin typeface="+mn-lt"/>
                  <a:ea typeface="+mn-ea"/>
                  <a:cs typeface="+mn-cs"/>
                  <a:sym typeface="Helvetica"/>
                </a:defRPr>
              </a:lvl1pPr>
            </a:lstStyle>
            <a:p>
              <a:r>
                <a:rPr dirty="0">
                  <a:latin typeface="微软雅黑" panose="020B0503020204020204" pitchFamily="34" charset="-122"/>
                </a:rPr>
                <a:t>03</a:t>
              </a:r>
              <a:endParaRPr dirty="0">
                <a:latin typeface="微软雅黑" panose="020B0503020204020204" pitchFamily="34" charset="-122"/>
              </a:endParaRPr>
            </a:p>
          </p:txBody>
        </p:sp>
        <p:sp>
          <p:nvSpPr>
            <p:cNvPr id="695" name="Shape 695"/>
            <p:cNvSpPr/>
            <p:nvPr/>
          </p:nvSpPr>
          <p:spPr>
            <a:xfrm>
              <a:off x="821834" y="750733"/>
              <a:ext cx="1652639" cy="703487"/>
            </a:xfrm>
            <a:prstGeom prst="rect">
              <a:avLst/>
            </a:prstGeom>
            <a:noFill/>
            <a:ln w="12700" cap="flat">
              <a:noFill/>
              <a:miter lim="400000"/>
            </a:ln>
            <a:effectLst/>
          </p:spPr>
          <p:txBody>
            <a:bodyPr wrap="none" lIns="45719" tIns="45719" rIns="45719" bIns="45719" numCol="1" anchor="t">
              <a:spAutoFit/>
            </a:bodyPr>
            <a:lstStyle>
              <a:lvl1pPr>
                <a:defRPr sz="5400">
                  <a:latin typeface="+mn-lt"/>
                  <a:ea typeface="+mn-ea"/>
                  <a:cs typeface="+mn-cs"/>
                  <a:sym typeface="Helvetica"/>
                </a:defRPr>
              </a:lvl1pPr>
            </a:lstStyle>
            <a:p>
              <a:r>
                <a:rPr lang="zh-CN" altLang="en-US" sz="4200" b="1" dirty="0">
                  <a:latin typeface="微软雅黑" panose="020B0503020204020204" pitchFamily="34" charset="-122"/>
                </a:rPr>
                <a:t>论证三</a:t>
              </a:r>
              <a:endParaRPr lang="zh-CN" altLang="en-US" sz="4200" b="1" dirty="0">
                <a:latin typeface="微软雅黑" panose="020B0503020204020204" pitchFamily="34" charset="-122"/>
              </a:endParaRPr>
            </a:p>
          </p:txBody>
        </p:sp>
        <p:sp>
          <p:nvSpPr>
            <p:cNvPr id="696" name="Shape 696"/>
            <p:cNvSpPr/>
            <p:nvPr/>
          </p:nvSpPr>
          <p:spPr>
            <a:xfrm>
              <a:off x="597310" y="2378567"/>
              <a:ext cx="2037034" cy="1143168"/>
            </a:xfrm>
            <a:prstGeom prst="rect">
              <a:avLst/>
            </a:prstGeom>
            <a:noFill/>
            <a:ln w="12700" cap="flat">
              <a:noFill/>
              <a:miter lim="400000"/>
            </a:ln>
            <a:effectLst/>
          </p:spPr>
          <p:txBody>
            <a:bodyPr wrap="square" lIns="45719" tIns="45719" rIns="45719" bIns="45719" numCol="1" anchor="t">
              <a:spAutoFit/>
            </a:bodyPr>
            <a:lstStyle>
              <a:lvl1pPr algn="ctr">
                <a:lnSpc>
                  <a:spcPct val="120000"/>
                </a:lnSpc>
                <a:defRPr sz="1200">
                  <a:latin typeface="+mn-lt"/>
                  <a:ea typeface="+mn-ea"/>
                  <a:cs typeface="+mn-cs"/>
                  <a:sym typeface="Helvetica"/>
                </a:defRPr>
              </a:lvl1pPr>
            </a:lstStyle>
            <a:p>
              <a:r>
                <a:rPr lang="zh-CN" altLang="en-US" dirty="0">
                  <a:latin typeface="微软雅黑" panose="020B0503020204020204" pitchFamily="34" charset="-122"/>
                </a:rPr>
                <a:t>点击输入论证内容点击输入论证内容点击输入论证内容点击输入论证内容点击输入论证内容点击输入论证内容点击输入论证内容点击输入论证内容</a:t>
              </a:r>
              <a:endParaRPr lang="zh-CN" altLang="en-US" dirty="0">
                <a:latin typeface="微软雅黑" panose="020B0503020204020204" pitchFamily="34" charset="-122"/>
              </a:endParaRPr>
            </a:p>
          </p:txBody>
        </p:sp>
        <p:sp>
          <p:nvSpPr>
            <p:cNvPr id="697" name="Shape 697"/>
            <p:cNvSpPr/>
            <p:nvPr/>
          </p:nvSpPr>
          <p:spPr>
            <a:xfrm>
              <a:off x="107411" y="1732423"/>
              <a:ext cx="3016830" cy="351743"/>
            </a:xfrm>
            <a:prstGeom prst="rect">
              <a:avLst/>
            </a:prstGeom>
            <a:noFill/>
            <a:ln w="12700" cap="flat">
              <a:noFill/>
              <a:miter lim="400000"/>
            </a:ln>
            <a:effectLst/>
          </p:spPr>
          <p:txBody>
            <a:bodyPr wrap="square" lIns="45719" tIns="45719" rIns="45719" bIns="45719" numCol="1" anchor="t">
              <a:spAutoFit/>
            </a:bodyPr>
            <a:lstStyle>
              <a:lvl1pPr algn="ctr">
                <a:lnSpc>
                  <a:spcPct val="90000"/>
                </a:lnSpc>
                <a:defRPr sz="2000" b="1">
                  <a:latin typeface="+mn-lt"/>
                  <a:ea typeface="+mn-ea"/>
                  <a:cs typeface="+mn-cs"/>
                  <a:sym typeface="Helvetica"/>
                </a:defRPr>
              </a:lvl1pPr>
            </a:lstStyle>
            <a:p>
              <a:r>
                <a:rPr lang="zh-CN" altLang="en-US" dirty="0">
                  <a:latin typeface="微软雅黑" panose="020B0503020204020204" pitchFamily="34" charset="-122"/>
                </a:rPr>
                <a:t>副标题副标题</a:t>
              </a:r>
              <a:endParaRPr lang="zh-CN" altLang="en-US" dirty="0">
                <a:latin typeface="微软雅黑" panose="020B0503020204020204" pitchFamily="34" charset="-122"/>
              </a:endParaRPr>
            </a:p>
          </p:txBody>
        </p:sp>
        <p:sp>
          <p:nvSpPr>
            <p:cNvPr id="698" name="Shape 698"/>
            <p:cNvSpPr/>
            <p:nvPr/>
          </p:nvSpPr>
          <p:spPr>
            <a:xfrm>
              <a:off x="1304098" y="2186342"/>
              <a:ext cx="613064"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grpSp>
      <p:grpSp>
        <p:nvGrpSpPr>
          <p:cNvPr id="707" name="Group 707"/>
          <p:cNvGrpSpPr/>
          <p:nvPr/>
        </p:nvGrpSpPr>
        <p:grpSpPr>
          <a:xfrm>
            <a:off x="8614312" y="2160290"/>
            <a:ext cx="5183315" cy="4390803"/>
            <a:chOff x="0" y="-1"/>
            <a:chExt cx="5014846" cy="4181716"/>
          </a:xfrm>
        </p:grpSpPr>
        <p:pic>
          <p:nvPicPr>
            <p:cNvPr id="700" name="image10.png"/>
            <p:cNvPicPr>
              <a:picLocks noChangeAspect="1"/>
            </p:cNvPicPr>
            <p:nvPr/>
          </p:nvPicPr>
          <p:blipFill>
            <a:blip r:embed="rId1"/>
            <a:stretch>
              <a:fillRect/>
            </a:stretch>
          </p:blipFill>
          <p:spPr>
            <a:xfrm>
              <a:off x="0" y="2327514"/>
              <a:ext cx="5014846" cy="1854201"/>
            </a:xfrm>
            <a:prstGeom prst="rect">
              <a:avLst/>
            </a:prstGeom>
            <a:ln w="12700" cap="flat">
              <a:noFill/>
              <a:miter lim="400000"/>
              <a:headEnd/>
              <a:tailEnd/>
            </a:ln>
            <a:effectLst/>
          </p:spPr>
        </p:pic>
        <p:sp>
          <p:nvSpPr>
            <p:cNvPr id="701" name="Shape 701"/>
            <p:cNvSpPr/>
            <p:nvPr/>
          </p:nvSpPr>
          <p:spPr>
            <a:xfrm>
              <a:off x="476892" y="319363"/>
              <a:ext cx="2320738" cy="3675480"/>
            </a:xfrm>
            <a:prstGeom prst="rect">
              <a:avLst/>
            </a:prstGeom>
            <a:solidFill>
              <a:srgbClr val="2B2D3A"/>
            </a:solidFill>
            <a:ln w="12700" cap="flat">
              <a:solidFill>
                <a:srgbClr val="ABBAC4"/>
              </a:solidFill>
              <a:prstDash val="solid"/>
              <a:miter lim="800000"/>
            </a:ln>
            <a:effectLst/>
          </p:spPr>
          <p:txBody>
            <a:bodyPr wrap="square" lIns="45719" tIns="45719" rIns="45719" bIns="45719" numCol="1" anchor="ctr">
              <a:noAutofit/>
            </a:bodyPr>
            <a:lstStyle/>
            <a:p>
              <a:pPr algn="ctr">
                <a:defRPr>
                  <a:solidFill>
                    <a:srgbClr val="2B2D3A"/>
                  </a:solidFill>
                </a:defRPr>
              </a:pPr>
              <a:endParaRPr dirty="0">
                <a:latin typeface="微软雅黑" panose="020B0503020204020204" pitchFamily="34" charset="-122"/>
              </a:endParaRPr>
            </a:p>
          </p:txBody>
        </p:sp>
        <p:sp>
          <p:nvSpPr>
            <p:cNvPr id="702" name="Shape 702"/>
            <p:cNvSpPr/>
            <p:nvPr/>
          </p:nvSpPr>
          <p:spPr>
            <a:xfrm>
              <a:off x="476892" y="-1"/>
              <a:ext cx="2629707" cy="2520834"/>
            </a:xfrm>
            <a:prstGeom prst="rect">
              <a:avLst/>
            </a:prstGeom>
            <a:noFill/>
            <a:ln w="12700" cap="flat">
              <a:noFill/>
              <a:miter lim="400000"/>
            </a:ln>
            <a:effectLst/>
          </p:spPr>
          <p:txBody>
            <a:bodyPr wrap="none" lIns="45719" tIns="45719" rIns="45719" bIns="45719" numCol="1" anchor="t">
              <a:spAutoFit/>
            </a:bodyPr>
            <a:lstStyle>
              <a:lvl1pPr>
                <a:defRPr sz="16600" b="1">
                  <a:solidFill>
                    <a:srgbClr val="E5D4C2">
                      <a:alpha val="5000"/>
                    </a:srgbClr>
                  </a:solidFill>
                  <a:latin typeface="+mn-lt"/>
                  <a:ea typeface="+mn-ea"/>
                  <a:cs typeface="+mn-cs"/>
                  <a:sym typeface="Helvetica"/>
                </a:defRPr>
              </a:lvl1pPr>
            </a:lstStyle>
            <a:p>
              <a:r>
                <a:rPr dirty="0">
                  <a:latin typeface="微软雅黑" panose="020B0503020204020204" pitchFamily="34" charset="-122"/>
                </a:rPr>
                <a:t>04</a:t>
              </a:r>
              <a:endParaRPr dirty="0">
                <a:latin typeface="微软雅黑" panose="020B0503020204020204" pitchFamily="34" charset="-122"/>
              </a:endParaRPr>
            </a:p>
          </p:txBody>
        </p:sp>
        <p:sp>
          <p:nvSpPr>
            <p:cNvPr id="703" name="Shape 703"/>
            <p:cNvSpPr/>
            <p:nvPr/>
          </p:nvSpPr>
          <p:spPr>
            <a:xfrm>
              <a:off x="827043" y="750733"/>
              <a:ext cx="1652639" cy="703487"/>
            </a:xfrm>
            <a:prstGeom prst="rect">
              <a:avLst/>
            </a:prstGeom>
            <a:noFill/>
            <a:ln w="12700" cap="flat">
              <a:noFill/>
              <a:miter lim="400000"/>
            </a:ln>
            <a:effectLst/>
          </p:spPr>
          <p:txBody>
            <a:bodyPr wrap="none" lIns="45719" tIns="45719" rIns="45719" bIns="45719" numCol="1" anchor="t">
              <a:spAutoFit/>
            </a:bodyPr>
            <a:lstStyle>
              <a:lvl1pPr>
                <a:defRPr sz="5400">
                  <a:latin typeface="+mn-lt"/>
                  <a:ea typeface="+mn-ea"/>
                  <a:cs typeface="+mn-cs"/>
                  <a:sym typeface="Helvetica"/>
                </a:defRPr>
              </a:lvl1pPr>
            </a:lstStyle>
            <a:p>
              <a:r>
                <a:rPr lang="zh-CN" altLang="en-US" sz="4200" b="1" dirty="0">
                  <a:latin typeface="微软雅黑" panose="020B0503020204020204" pitchFamily="34" charset="-122"/>
                </a:rPr>
                <a:t>论证四</a:t>
              </a:r>
              <a:endParaRPr lang="zh-CN" altLang="en-US" sz="4200" b="1" dirty="0">
                <a:latin typeface="微软雅黑" panose="020B0503020204020204" pitchFamily="34" charset="-122"/>
              </a:endParaRPr>
            </a:p>
          </p:txBody>
        </p:sp>
        <p:sp>
          <p:nvSpPr>
            <p:cNvPr id="704" name="Shape 704"/>
            <p:cNvSpPr/>
            <p:nvPr/>
          </p:nvSpPr>
          <p:spPr>
            <a:xfrm>
              <a:off x="597310" y="2378567"/>
              <a:ext cx="2037034" cy="1143168"/>
            </a:xfrm>
            <a:prstGeom prst="rect">
              <a:avLst/>
            </a:prstGeom>
            <a:noFill/>
            <a:ln w="12700" cap="flat">
              <a:noFill/>
              <a:miter lim="400000"/>
            </a:ln>
            <a:effectLst/>
          </p:spPr>
          <p:txBody>
            <a:bodyPr wrap="square" lIns="45719" tIns="45719" rIns="45719" bIns="45719" numCol="1" anchor="t">
              <a:spAutoFit/>
            </a:bodyPr>
            <a:lstStyle>
              <a:lvl1pPr algn="ctr">
                <a:lnSpc>
                  <a:spcPct val="120000"/>
                </a:lnSpc>
                <a:defRPr sz="1200">
                  <a:latin typeface="+mn-lt"/>
                  <a:ea typeface="+mn-ea"/>
                  <a:cs typeface="+mn-cs"/>
                  <a:sym typeface="Helvetica"/>
                </a:defRPr>
              </a:lvl1pPr>
            </a:lstStyle>
            <a:p>
              <a:r>
                <a:rPr lang="zh-CN" altLang="en-US" dirty="0">
                  <a:latin typeface="微软雅黑" panose="020B0503020204020204" pitchFamily="34" charset="-122"/>
                </a:rPr>
                <a:t>点击输入论证内容点击输入论证内容点击输入论证内容点击输入论证内容点击输入论证内容点击输入论证内容点击输入论证内容点击输入论证内容</a:t>
              </a:r>
              <a:endParaRPr lang="zh-CN" altLang="en-US" dirty="0">
                <a:latin typeface="微软雅黑" panose="020B0503020204020204" pitchFamily="34" charset="-122"/>
              </a:endParaRPr>
            </a:p>
          </p:txBody>
        </p:sp>
        <p:sp>
          <p:nvSpPr>
            <p:cNvPr id="705" name="Shape 705"/>
            <p:cNvSpPr/>
            <p:nvPr/>
          </p:nvSpPr>
          <p:spPr>
            <a:xfrm>
              <a:off x="107411" y="1732423"/>
              <a:ext cx="3016830" cy="351743"/>
            </a:xfrm>
            <a:prstGeom prst="rect">
              <a:avLst/>
            </a:prstGeom>
            <a:noFill/>
            <a:ln w="12700" cap="flat">
              <a:noFill/>
              <a:miter lim="400000"/>
            </a:ln>
            <a:effectLst/>
          </p:spPr>
          <p:txBody>
            <a:bodyPr wrap="square" lIns="45719" tIns="45719" rIns="45719" bIns="45719" numCol="1" anchor="t">
              <a:spAutoFit/>
            </a:bodyPr>
            <a:lstStyle>
              <a:lvl1pPr algn="ctr">
                <a:lnSpc>
                  <a:spcPct val="90000"/>
                </a:lnSpc>
                <a:defRPr sz="2000" b="1">
                  <a:latin typeface="+mn-lt"/>
                  <a:ea typeface="+mn-ea"/>
                  <a:cs typeface="+mn-cs"/>
                  <a:sym typeface="Helvetica"/>
                </a:defRPr>
              </a:lvl1pPr>
            </a:lstStyle>
            <a:p>
              <a:r>
                <a:rPr lang="zh-CN" altLang="en-US" dirty="0">
                  <a:latin typeface="微软雅黑" panose="020B0503020204020204" pitchFamily="34" charset="-122"/>
                </a:rPr>
                <a:t>副标题副标题</a:t>
              </a:r>
              <a:endParaRPr lang="zh-CN" altLang="en-US" dirty="0">
                <a:latin typeface="微软雅黑" panose="020B0503020204020204" pitchFamily="34" charset="-122"/>
              </a:endParaRPr>
            </a:p>
          </p:txBody>
        </p:sp>
        <p:sp>
          <p:nvSpPr>
            <p:cNvPr id="706" name="Shape 706"/>
            <p:cNvSpPr/>
            <p:nvPr/>
          </p:nvSpPr>
          <p:spPr>
            <a:xfrm>
              <a:off x="1304098" y="2186342"/>
              <a:ext cx="613064"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grpSp>
      <p:sp>
        <p:nvSpPr>
          <p:cNvPr id="38" name="Shape 608"/>
          <p:cNvSpPr/>
          <p:nvPr/>
        </p:nvSpPr>
        <p:spPr>
          <a:xfrm>
            <a:off x="5333848" y="-153577"/>
            <a:ext cx="2721697" cy="2650526"/>
          </a:xfrm>
          <a:prstGeom prst="rect">
            <a:avLst/>
          </a:prstGeom>
          <a:ln w="12700">
            <a:miter lim="400000"/>
          </a:ln>
        </p:spPr>
        <p:txBody>
          <a:bodyPr wrap="none" lIns="47525" tIns="47526" rIns="47525" bIns="47526">
            <a:spAutoFit/>
          </a:bodyPr>
          <a:lstStyle>
            <a:lvl1pPr>
              <a:defRPr sz="16600" b="1">
                <a:solidFill>
                  <a:srgbClr val="E5D4C2">
                    <a:alpha val="5000"/>
                  </a:srgbClr>
                </a:solidFill>
                <a:latin typeface="+mn-lt"/>
                <a:ea typeface="+mn-ea"/>
                <a:cs typeface="+mn-cs"/>
                <a:sym typeface="Helvetica"/>
              </a:defRPr>
            </a:lvl1pPr>
          </a:lstStyle>
          <a:p>
            <a:r>
              <a:rPr lang="en-US" dirty="0">
                <a:latin typeface="微软雅黑" panose="020B0503020204020204" pitchFamily="34" charset="-122"/>
              </a:rPr>
              <a:t>02</a:t>
            </a:r>
            <a:endParaRPr dirty="0">
              <a:latin typeface="微软雅黑" panose="020B0503020204020204" pitchFamily="34" charset="-122"/>
            </a:endParaRPr>
          </a:p>
        </p:txBody>
      </p:sp>
      <p:sp>
        <p:nvSpPr>
          <p:cNvPr id="39" name="Shape 609"/>
          <p:cNvSpPr txBox="1"/>
          <p:nvPr/>
        </p:nvSpPr>
        <p:spPr>
          <a:xfrm>
            <a:off x="4975714" y="1006162"/>
            <a:ext cx="2997496" cy="654587"/>
          </a:xfrm>
          <a:prstGeom prst="rect">
            <a:avLst/>
          </a:prstGeom>
        </p:spPr>
        <p:txBody>
          <a:bodyPr/>
          <a:lstStyle>
            <a:lvl1pPr marL="0" marR="0" indent="0" algn="ctr" defTabSz="905510" rtl="0" latinLnBrk="0">
              <a:lnSpc>
                <a:spcPct val="90000"/>
              </a:lnSpc>
              <a:spcBef>
                <a:spcPts val="0"/>
              </a:spcBef>
              <a:spcAft>
                <a:spcPts val="0"/>
              </a:spcAft>
              <a:buClrTx/>
              <a:buSzTx/>
              <a:buFontTx/>
              <a:buNone/>
              <a:defRPr sz="3565" b="1" i="0" u="none" strike="noStrike" cap="none" spc="0" baseline="0">
                <a:ln>
                  <a:noFill/>
                </a:ln>
                <a:solidFill>
                  <a:srgbClr val="E5D4C2"/>
                </a:solidFill>
                <a:uFillTx/>
                <a:latin typeface="微软雅黑" panose="020B0503020204020204" pitchFamily="34" charset="-122"/>
                <a:ea typeface="+mn-ea"/>
                <a:cs typeface="+mn-cs"/>
                <a:sym typeface="Helvetica"/>
              </a:defRPr>
            </a:lvl1pPr>
            <a:lvl2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2pPr>
            <a:lvl3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3pPr>
            <a:lvl4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4pPr>
            <a:lvl5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5pPr>
            <a:lvl6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6pPr>
            <a:lvl7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7pPr>
            <a:lvl8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8pPr>
            <a:lvl9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9pPr>
          </a:lstStyle>
          <a:p>
            <a:r>
              <a:rPr lang="zh-CN" altLang="en-US" dirty="0"/>
              <a:t>项目介绍</a:t>
            </a:r>
            <a:endParaRPr lang="zh-CN" altLang="en-US" dirty="0"/>
          </a:p>
        </p:txBody>
      </p:sp>
      <p:sp>
        <p:nvSpPr>
          <p:cNvPr id="40" name="Shape 610"/>
          <p:cNvSpPr/>
          <p:nvPr/>
        </p:nvSpPr>
        <p:spPr>
          <a:xfrm>
            <a:off x="5504787" y="682996"/>
            <a:ext cx="2468423" cy="311424"/>
          </a:xfrm>
          <a:prstGeom prst="rect">
            <a:avLst/>
          </a:prstGeom>
          <a:ln w="12700">
            <a:miter lim="400000"/>
          </a:ln>
        </p:spPr>
        <p:txBody>
          <a:bodyPr wrap="none" lIns="47525" tIns="47526" rIns="47525" bIns="47526">
            <a:spAutoFit/>
          </a:bodyPr>
          <a:lstStyle>
            <a:lvl1pPr>
              <a:defRPr sz="1400" b="1">
                <a:solidFill>
                  <a:srgbClr val="E5D4C2">
                    <a:alpha val="60000"/>
                  </a:srgbClr>
                </a:solidFill>
                <a:latin typeface="+mn-lt"/>
                <a:ea typeface="+mn-ea"/>
                <a:cs typeface="+mn-cs"/>
                <a:sym typeface="Helvetica"/>
              </a:defRPr>
            </a:lvl1pPr>
          </a:lstStyle>
          <a:p>
            <a:r>
              <a:rPr dirty="0">
                <a:latin typeface="微软雅黑" panose="020B0503020204020204" pitchFamily="34" charset="-122"/>
              </a:rPr>
              <a:t>A B O U T    C O M P A N Y</a:t>
            </a:r>
            <a:endParaRPr dirty="0">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9"/>
                                        </p:tgtEl>
                                        <p:attrNameLst>
                                          <p:attrName>style.visibility</p:attrName>
                                        </p:attrNameLst>
                                      </p:cBhvr>
                                      <p:to>
                                        <p:strVal val="visible"/>
                                      </p:to>
                                    </p:set>
                                    <p:anim calcmode="lin" valueType="num">
                                      <p:cBhvr>
                                        <p:cTn id="16"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9"/>
                                        </p:tgtEl>
                                        <p:attrNameLst>
                                          <p:attrName>ppt_y</p:attrName>
                                        </p:attrNameLst>
                                      </p:cBhvr>
                                      <p:tavLst>
                                        <p:tav tm="0">
                                          <p:val>
                                            <p:strVal val="#ppt_y"/>
                                          </p:val>
                                        </p:tav>
                                        <p:tav tm="100000">
                                          <p:val>
                                            <p:strVal val="#ppt_y"/>
                                          </p:val>
                                        </p:tav>
                                      </p:tavLst>
                                    </p:anim>
                                    <p:anim calcmode="lin" valueType="num">
                                      <p:cBhvr>
                                        <p:cTn id="18"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83"/>
                                        </p:tgtEl>
                                        <p:attrNameLst>
                                          <p:attrName>style.visibility</p:attrName>
                                        </p:attrNameLst>
                                      </p:cBhvr>
                                      <p:to>
                                        <p:strVal val="visible"/>
                                      </p:to>
                                    </p:set>
                                    <p:anim calcmode="lin" valueType="num">
                                      <p:cBhvr additive="base">
                                        <p:cTn id="25" dur="500" fill="hold"/>
                                        <p:tgtEl>
                                          <p:spTgt spid="683"/>
                                        </p:tgtEl>
                                        <p:attrNameLst>
                                          <p:attrName>ppt_x</p:attrName>
                                        </p:attrNameLst>
                                      </p:cBhvr>
                                      <p:tavLst>
                                        <p:tav tm="0">
                                          <p:val>
                                            <p:strVal val="0-#ppt_w/2"/>
                                          </p:val>
                                        </p:tav>
                                        <p:tav tm="100000">
                                          <p:val>
                                            <p:strVal val="#ppt_x"/>
                                          </p:val>
                                        </p:tav>
                                      </p:tavLst>
                                    </p:anim>
                                    <p:anim calcmode="lin" valueType="num">
                                      <p:cBhvr additive="base">
                                        <p:cTn id="26" dur="500" fill="hold"/>
                                        <p:tgtEl>
                                          <p:spTgt spid="68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91"/>
                                        </p:tgtEl>
                                        <p:attrNameLst>
                                          <p:attrName>style.visibility</p:attrName>
                                        </p:attrNameLst>
                                      </p:cBhvr>
                                      <p:to>
                                        <p:strVal val="visible"/>
                                      </p:to>
                                    </p:set>
                                    <p:anim calcmode="lin" valueType="num">
                                      <p:cBhvr additive="base">
                                        <p:cTn id="31" dur="500" fill="hold"/>
                                        <p:tgtEl>
                                          <p:spTgt spid="691"/>
                                        </p:tgtEl>
                                        <p:attrNameLst>
                                          <p:attrName>ppt_x</p:attrName>
                                        </p:attrNameLst>
                                      </p:cBhvr>
                                      <p:tavLst>
                                        <p:tav tm="0">
                                          <p:val>
                                            <p:strVal val="#ppt_x"/>
                                          </p:val>
                                        </p:tav>
                                        <p:tav tm="100000">
                                          <p:val>
                                            <p:strVal val="#ppt_x"/>
                                          </p:val>
                                        </p:tav>
                                      </p:tavLst>
                                    </p:anim>
                                    <p:anim calcmode="lin" valueType="num">
                                      <p:cBhvr additive="base">
                                        <p:cTn id="32" dur="500" fill="hold"/>
                                        <p:tgtEl>
                                          <p:spTgt spid="69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699"/>
                                        </p:tgtEl>
                                        <p:attrNameLst>
                                          <p:attrName>style.visibility</p:attrName>
                                        </p:attrNameLst>
                                      </p:cBhvr>
                                      <p:to>
                                        <p:strVal val="visible"/>
                                      </p:to>
                                    </p:set>
                                    <p:anim calcmode="lin" valueType="num">
                                      <p:cBhvr additive="base">
                                        <p:cTn id="37" dur="500" fill="hold"/>
                                        <p:tgtEl>
                                          <p:spTgt spid="699"/>
                                        </p:tgtEl>
                                        <p:attrNameLst>
                                          <p:attrName>ppt_x</p:attrName>
                                        </p:attrNameLst>
                                      </p:cBhvr>
                                      <p:tavLst>
                                        <p:tav tm="0">
                                          <p:val>
                                            <p:strVal val="1+#ppt_w/2"/>
                                          </p:val>
                                        </p:tav>
                                        <p:tav tm="100000">
                                          <p:val>
                                            <p:strVal val="#ppt_x"/>
                                          </p:val>
                                        </p:tav>
                                      </p:tavLst>
                                    </p:anim>
                                    <p:anim calcmode="lin" valueType="num">
                                      <p:cBhvr additive="base">
                                        <p:cTn id="38" dur="500" fill="hold"/>
                                        <p:tgtEl>
                                          <p:spTgt spid="69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07"/>
                                        </p:tgtEl>
                                        <p:attrNameLst>
                                          <p:attrName>style.visibility</p:attrName>
                                        </p:attrNameLst>
                                      </p:cBhvr>
                                      <p:to>
                                        <p:strVal val="visible"/>
                                      </p:to>
                                    </p:set>
                                    <p:anim calcmode="lin" valueType="num">
                                      <p:cBhvr additive="base">
                                        <p:cTn id="43" dur="500" fill="hold"/>
                                        <p:tgtEl>
                                          <p:spTgt spid="707"/>
                                        </p:tgtEl>
                                        <p:attrNameLst>
                                          <p:attrName>ppt_x</p:attrName>
                                        </p:attrNameLst>
                                      </p:cBhvr>
                                      <p:tavLst>
                                        <p:tav tm="0">
                                          <p:val>
                                            <p:strVal val="#ppt_x"/>
                                          </p:val>
                                        </p:tav>
                                        <p:tav tm="100000">
                                          <p:val>
                                            <p:strVal val="#ppt_x"/>
                                          </p:val>
                                        </p:tav>
                                      </p:tavLst>
                                    </p:anim>
                                    <p:anim calcmode="lin" valueType="num">
                                      <p:cBhvr additive="base">
                                        <p:cTn id="44" dur="500" fill="hold"/>
                                        <p:tgtEl>
                                          <p:spTgt spid="7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0" name="PlaceholderImage.png"/>
          <p:cNvPicPr>
            <a:picLocks noGrp="1" noChangeAspect="1"/>
          </p:cNvPicPr>
          <p:nvPr>
            <p:ph type="pic" idx="13"/>
          </p:nvPr>
        </p:nvPicPr>
        <p:blipFill>
          <a:blip r:embed="rId1"/>
          <a:srcRect t="21393" b="21393"/>
          <a:stretch>
            <a:fillRect/>
          </a:stretch>
        </p:blipFill>
        <p:spPr>
          <a:custGeom>
            <a:avLst/>
            <a:gdLst/>
            <a:ahLst/>
            <a:cxnLst>
              <a:cxn ang="0">
                <a:pos x="wd2" y="hd2"/>
              </a:cxn>
              <a:cxn ang="5400000">
                <a:pos x="wd2" y="hd2"/>
              </a:cxn>
              <a:cxn ang="10800000">
                <a:pos x="wd2" y="hd2"/>
              </a:cxn>
              <a:cxn ang="16200000">
                <a:pos x="wd2" y="hd2"/>
              </a:cxn>
            </a:cxnLst>
            <a:rect l="0" t="0" r="r" b="b"/>
            <a:pathLst>
              <a:path w="21478" h="21600" extrusionOk="0">
                <a:moveTo>
                  <a:pt x="0" y="0"/>
                </a:moveTo>
                <a:lnTo>
                  <a:pt x="0" y="455"/>
                </a:lnTo>
                <a:lnTo>
                  <a:pt x="603" y="244"/>
                </a:lnTo>
                <a:lnTo>
                  <a:pt x="1144" y="0"/>
                </a:lnTo>
                <a:lnTo>
                  <a:pt x="0" y="0"/>
                </a:lnTo>
                <a:close/>
                <a:moveTo>
                  <a:pt x="1616" y="0"/>
                </a:moveTo>
                <a:lnTo>
                  <a:pt x="853" y="390"/>
                </a:lnTo>
                <a:lnTo>
                  <a:pt x="0" y="724"/>
                </a:lnTo>
                <a:lnTo>
                  <a:pt x="0" y="1510"/>
                </a:lnTo>
                <a:lnTo>
                  <a:pt x="513" y="1392"/>
                </a:lnTo>
                <a:cubicBezTo>
                  <a:pt x="1526" y="1136"/>
                  <a:pt x="2441" y="750"/>
                  <a:pt x="3214" y="246"/>
                </a:cubicBezTo>
                <a:lnTo>
                  <a:pt x="3567" y="0"/>
                </a:lnTo>
                <a:lnTo>
                  <a:pt x="1616" y="0"/>
                </a:lnTo>
                <a:close/>
                <a:moveTo>
                  <a:pt x="3852" y="0"/>
                </a:moveTo>
                <a:lnTo>
                  <a:pt x="3476" y="294"/>
                </a:lnTo>
                <a:cubicBezTo>
                  <a:pt x="2655" y="891"/>
                  <a:pt x="1667" y="1366"/>
                  <a:pt x="561" y="1671"/>
                </a:cubicBezTo>
                <a:lnTo>
                  <a:pt x="0" y="1809"/>
                </a:lnTo>
                <a:lnTo>
                  <a:pt x="0" y="2690"/>
                </a:lnTo>
                <a:lnTo>
                  <a:pt x="904" y="2568"/>
                </a:lnTo>
                <a:cubicBezTo>
                  <a:pt x="2823" y="2231"/>
                  <a:pt x="4434" y="1431"/>
                  <a:pt x="5488" y="261"/>
                </a:cubicBezTo>
                <a:lnTo>
                  <a:pt x="5709" y="0"/>
                </a:lnTo>
                <a:lnTo>
                  <a:pt x="3852" y="0"/>
                </a:lnTo>
                <a:close/>
                <a:moveTo>
                  <a:pt x="5884" y="0"/>
                </a:moveTo>
                <a:lnTo>
                  <a:pt x="5662" y="288"/>
                </a:lnTo>
                <a:cubicBezTo>
                  <a:pt x="4601" y="1570"/>
                  <a:pt x="2936" y="2470"/>
                  <a:pt x="942" y="2860"/>
                </a:cubicBezTo>
                <a:lnTo>
                  <a:pt x="0" y="3002"/>
                </a:lnTo>
                <a:lnTo>
                  <a:pt x="0" y="3978"/>
                </a:lnTo>
                <a:lnTo>
                  <a:pt x="664" y="3969"/>
                </a:lnTo>
                <a:cubicBezTo>
                  <a:pt x="3732" y="3848"/>
                  <a:pt x="6198" y="2600"/>
                  <a:pt x="7265" y="458"/>
                </a:cubicBezTo>
                <a:lnTo>
                  <a:pt x="7465" y="0"/>
                </a:lnTo>
                <a:lnTo>
                  <a:pt x="5884" y="0"/>
                </a:lnTo>
                <a:close/>
                <a:moveTo>
                  <a:pt x="7587" y="0"/>
                </a:moveTo>
                <a:lnTo>
                  <a:pt x="7386" y="488"/>
                </a:lnTo>
                <a:cubicBezTo>
                  <a:pt x="6315" y="2765"/>
                  <a:pt x="3813" y="4122"/>
                  <a:pt x="679" y="4305"/>
                </a:cubicBezTo>
                <a:lnTo>
                  <a:pt x="0" y="4326"/>
                </a:lnTo>
                <a:lnTo>
                  <a:pt x="0" y="5442"/>
                </a:lnTo>
                <a:lnTo>
                  <a:pt x="792" y="5510"/>
                </a:lnTo>
                <a:cubicBezTo>
                  <a:pt x="4711" y="5727"/>
                  <a:pt x="7803" y="4150"/>
                  <a:pt x="8651" y="1039"/>
                </a:cubicBezTo>
                <a:cubicBezTo>
                  <a:pt x="8697" y="866"/>
                  <a:pt x="8735" y="692"/>
                  <a:pt x="8766" y="518"/>
                </a:cubicBezTo>
                <a:lnTo>
                  <a:pt x="8841" y="0"/>
                </a:lnTo>
                <a:lnTo>
                  <a:pt x="7587" y="0"/>
                </a:lnTo>
                <a:close/>
                <a:moveTo>
                  <a:pt x="8953" y="0"/>
                </a:moveTo>
                <a:lnTo>
                  <a:pt x="8881" y="548"/>
                </a:lnTo>
                <a:cubicBezTo>
                  <a:pt x="8848" y="732"/>
                  <a:pt x="8807" y="913"/>
                  <a:pt x="8761" y="1086"/>
                </a:cubicBezTo>
                <a:cubicBezTo>
                  <a:pt x="7875" y="4330"/>
                  <a:pt x="4764" y="6013"/>
                  <a:pt x="802" y="5886"/>
                </a:cubicBezTo>
                <a:lnTo>
                  <a:pt x="0" y="5836"/>
                </a:lnTo>
                <a:lnTo>
                  <a:pt x="0" y="7126"/>
                </a:lnTo>
                <a:lnTo>
                  <a:pt x="843" y="7276"/>
                </a:lnTo>
                <a:cubicBezTo>
                  <a:pt x="5014" y="7896"/>
                  <a:pt x="8400" y="6533"/>
                  <a:pt x="9534" y="3289"/>
                </a:cubicBezTo>
                <a:cubicBezTo>
                  <a:pt x="9837" y="2408"/>
                  <a:pt x="9960" y="1442"/>
                  <a:pt x="9912" y="424"/>
                </a:cubicBezTo>
                <a:lnTo>
                  <a:pt x="9881" y="0"/>
                </a:lnTo>
                <a:lnTo>
                  <a:pt x="8953" y="0"/>
                </a:lnTo>
                <a:close/>
                <a:moveTo>
                  <a:pt x="10044" y="0"/>
                </a:moveTo>
                <a:lnTo>
                  <a:pt x="10067" y="431"/>
                </a:lnTo>
                <a:cubicBezTo>
                  <a:pt x="10100" y="1466"/>
                  <a:pt x="9967" y="2457"/>
                  <a:pt x="9646" y="3351"/>
                </a:cubicBezTo>
                <a:cubicBezTo>
                  <a:pt x="8474" y="6728"/>
                  <a:pt x="5059" y="8197"/>
                  <a:pt x="850" y="7668"/>
                </a:cubicBezTo>
                <a:lnTo>
                  <a:pt x="0" y="7535"/>
                </a:lnTo>
                <a:lnTo>
                  <a:pt x="0" y="9045"/>
                </a:lnTo>
                <a:lnTo>
                  <a:pt x="883" y="9281"/>
                </a:lnTo>
                <a:cubicBezTo>
                  <a:pt x="5262" y="10322"/>
                  <a:pt x="8908" y="9215"/>
                  <a:pt x="10348" y="5882"/>
                </a:cubicBezTo>
                <a:cubicBezTo>
                  <a:pt x="10979" y="4424"/>
                  <a:pt x="11121" y="2676"/>
                  <a:pt x="10840" y="798"/>
                </a:cubicBezTo>
                <a:lnTo>
                  <a:pt x="10696" y="0"/>
                </a:lnTo>
                <a:lnTo>
                  <a:pt x="10044" y="0"/>
                </a:lnTo>
                <a:close/>
                <a:moveTo>
                  <a:pt x="10911" y="0"/>
                </a:moveTo>
                <a:lnTo>
                  <a:pt x="11040" y="809"/>
                </a:lnTo>
                <a:cubicBezTo>
                  <a:pt x="11288" y="2712"/>
                  <a:pt x="11121" y="4477"/>
                  <a:pt x="10472" y="5978"/>
                </a:cubicBezTo>
                <a:cubicBezTo>
                  <a:pt x="8984" y="9428"/>
                  <a:pt x="5308" y="10666"/>
                  <a:pt x="891" y="9719"/>
                </a:cubicBezTo>
                <a:lnTo>
                  <a:pt x="0" y="9501"/>
                </a:lnTo>
                <a:lnTo>
                  <a:pt x="0" y="11262"/>
                </a:lnTo>
                <a:lnTo>
                  <a:pt x="913" y="11588"/>
                </a:lnTo>
                <a:cubicBezTo>
                  <a:pt x="5444" y="13065"/>
                  <a:pt x="9308" y="12232"/>
                  <a:pt x="11072" y="8855"/>
                </a:cubicBezTo>
                <a:cubicBezTo>
                  <a:pt x="12196" y="6702"/>
                  <a:pt x="12293" y="3804"/>
                  <a:pt x="11538" y="625"/>
                </a:cubicBezTo>
                <a:lnTo>
                  <a:pt x="11380" y="0"/>
                </a:lnTo>
                <a:lnTo>
                  <a:pt x="10911" y="0"/>
                </a:lnTo>
                <a:close/>
                <a:moveTo>
                  <a:pt x="11664" y="0"/>
                </a:moveTo>
                <a:lnTo>
                  <a:pt x="11812" y="630"/>
                </a:lnTo>
                <a:cubicBezTo>
                  <a:pt x="12510" y="3838"/>
                  <a:pt x="12356" y="6768"/>
                  <a:pt x="11193" y="8979"/>
                </a:cubicBezTo>
                <a:cubicBezTo>
                  <a:pt x="9373" y="12458"/>
                  <a:pt x="5478" y="13422"/>
                  <a:pt x="918" y="12078"/>
                </a:cubicBezTo>
                <a:lnTo>
                  <a:pt x="0" y="11778"/>
                </a:lnTo>
                <a:lnTo>
                  <a:pt x="0" y="13870"/>
                </a:lnTo>
                <a:lnTo>
                  <a:pt x="928" y="14270"/>
                </a:lnTo>
                <a:cubicBezTo>
                  <a:pt x="5536" y="16120"/>
                  <a:pt x="9562" y="15580"/>
                  <a:pt x="11641" y="12249"/>
                </a:cubicBezTo>
                <a:cubicBezTo>
                  <a:pt x="13347" y="9536"/>
                  <a:pt x="13454" y="5443"/>
                  <a:pt x="12262" y="900"/>
                </a:cubicBezTo>
                <a:lnTo>
                  <a:pt x="12011" y="0"/>
                </a:lnTo>
                <a:lnTo>
                  <a:pt x="11664" y="0"/>
                </a:lnTo>
                <a:close/>
                <a:moveTo>
                  <a:pt x="12376" y="0"/>
                </a:moveTo>
                <a:lnTo>
                  <a:pt x="12609" y="906"/>
                </a:lnTo>
                <a:cubicBezTo>
                  <a:pt x="13708" y="5482"/>
                  <a:pt x="13526" y="9622"/>
                  <a:pt x="11772" y="12409"/>
                </a:cubicBezTo>
                <a:cubicBezTo>
                  <a:pt x="9627" y="15829"/>
                  <a:pt x="5579" y="16514"/>
                  <a:pt x="935" y="14798"/>
                </a:cubicBezTo>
                <a:lnTo>
                  <a:pt x="0" y="14422"/>
                </a:lnTo>
                <a:lnTo>
                  <a:pt x="0" y="16908"/>
                </a:lnTo>
                <a:lnTo>
                  <a:pt x="926" y="17374"/>
                </a:lnTo>
                <a:cubicBezTo>
                  <a:pt x="5536" y="19544"/>
                  <a:pt x="9644" y="19288"/>
                  <a:pt x="12037" y="16089"/>
                </a:cubicBezTo>
                <a:cubicBezTo>
                  <a:pt x="14429" y="12889"/>
                  <a:pt x="14624" y="7396"/>
                  <a:pt x="13005" y="1228"/>
                </a:cubicBezTo>
                <a:lnTo>
                  <a:pt x="12661" y="0"/>
                </a:lnTo>
                <a:lnTo>
                  <a:pt x="12376" y="0"/>
                </a:lnTo>
                <a:close/>
                <a:moveTo>
                  <a:pt x="13107" y="0"/>
                </a:moveTo>
                <a:lnTo>
                  <a:pt x="13428" y="1236"/>
                </a:lnTo>
                <a:cubicBezTo>
                  <a:pt x="14933" y="7448"/>
                  <a:pt x="14627" y="12975"/>
                  <a:pt x="12168" y="16262"/>
                </a:cubicBezTo>
                <a:cubicBezTo>
                  <a:pt x="9709" y="19565"/>
                  <a:pt x="5570" y="19965"/>
                  <a:pt x="932" y="17941"/>
                </a:cubicBezTo>
                <a:lnTo>
                  <a:pt x="0" y="17505"/>
                </a:lnTo>
                <a:lnTo>
                  <a:pt x="0" y="20478"/>
                </a:lnTo>
                <a:lnTo>
                  <a:pt x="907" y="20988"/>
                </a:lnTo>
                <a:cubicBezTo>
                  <a:pt x="1208" y="21147"/>
                  <a:pt x="1507" y="21297"/>
                  <a:pt x="1804" y="21435"/>
                </a:cubicBezTo>
                <a:lnTo>
                  <a:pt x="2188" y="21600"/>
                </a:lnTo>
                <a:lnTo>
                  <a:pt x="10760" y="21600"/>
                </a:lnTo>
                <a:lnTo>
                  <a:pt x="11050" y="21411"/>
                </a:lnTo>
                <a:cubicBezTo>
                  <a:pt x="11453" y="21115"/>
                  <a:pt x="11833" y="20767"/>
                  <a:pt x="12188" y="20366"/>
                </a:cubicBezTo>
                <a:cubicBezTo>
                  <a:pt x="15507" y="16649"/>
                  <a:pt x="15821" y="9183"/>
                  <a:pt x="13592" y="799"/>
                </a:cubicBezTo>
                <a:lnTo>
                  <a:pt x="13372" y="0"/>
                </a:lnTo>
                <a:lnTo>
                  <a:pt x="13107" y="0"/>
                </a:lnTo>
                <a:close/>
                <a:moveTo>
                  <a:pt x="13901" y="0"/>
                </a:moveTo>
                <a:lnTo>
                  <a:pt x="14107" y="805"/>
                </a:lnTo>
                <a:cubicBezTo>
                  <a:pt x="16199" y="9248"/>
                  <a:pt x="15740" y="16760"/>
                  <a:pt x="12332" y="20599"/>
                </a:cubicBezTo>
                <a:cubicBezTo>
                  <a:pt x="12149" y="20803"/>
                  <a:pt x="11960" y="20995"/>
                  <a:pt x="11766" y="21174"/>
                </a:cubicBezTo>
                <a:lnTo>
                  <a:pt x="11251" y="21600"/>
                </a:lnTo>
                <a:lnTo>
                  <a:pt x="14429" y="21600"/>
                </a:lnTo>
                <a:lnTo>
                  <a:pt x="14664" y="21015"/>
                </a:lnTo>
                <a:cubicBezTo>
                  <a:pt x="16481" y="16166"/>
                  <a:pt x="16357" y="8944"/>
                  <a:pt x="14450" y="1022"/>
                </a:cubicBezTo>
                <a:lnTo>
                  <a:pt x="14196" y="0"/>
                </a:lnTo>
                <a:lnTo>
                  <a:pt x="13901" y="0"/>
                </a:lnTo>
                <a:close/>
                <a:moveTo>
                  <a:pt x="14817" y="0"/>
                </a:moveTo>
                <a:lnTo>
                  <a:pt x="15056" y="1030"/>
                </a:lnTo>
                <a:cubicBezTo>
                  <a:pt x="16838" y="9008"/>
                  <a:pt x="16839" y="16279"/>
                  <a:pt x="14914" y="21194"/>
                </a:cubicBezTo>
                <a:lnTo>
                  <a:pt x="14744" y="21600"/>
                </a:lnTo>
                <a:lnTo>
                  <a:pt x="16189" y="21600"/>
                </a:lnTo>
                <a:lnTo>
                  <a:pt x="16358" y="20706"/>
                </a:lnTo>
                <a:cubicBezTo>
                  <a:pt x="17277" y="15372"/>
                  <a:pt x="16962" y="8581"/>
                  <a:pt x="15440" y="1279"/>
                </a:cubicBezTo>
                <a:lnTo>
                  <a:pt x="15162" y="0"/>
                </a:lnTo>
                <a:lnTo>
                  <a:pt x="14817" y="0"/>
                </a:lnTo>
                <a:close/>
                <a:moveTo>
                  <a:pt x="15874" y="0"/>
                </a:moveTo>
                <a:lnTo>
                  <a:pt x="16135" y="1289"/>
                </a:lnTo>
                <a:cubicBezTo>
                  <a:pt x="17564" y="8649"/>
                  <a:pt x="17775" y="15484"/>
                  <a:pt x="16750" y="20870"/>
                </a:cubicBezTo>
                <a:lnTo>
                  <a:pt x="16599" y="21600"/>
                </a:lnTo>
                <a:lnTo>
                  <a:pt x="17436" y="21600"/>
                </a:lnTo>
                <a:lnTo>
                  <a:pt x="17540" y="20666"/>
                </a:lnTo>
                <a:cubicBezTo>
                  <a:pt x="18106" y="15043"/>
                  <a:pt x="17779" y="8390"/>
                  <a:pt x="16541" y="1316"/>
                </a:cubicBezTo>
                <a:lnTo>
                  <a:pt x="16301" y="0"/>
                </a:lnTo>
                <a:lnTo>
                  <a:pt x="15874" y="0"/>
                </a:lnTo>
                <a:close/>
                <a:moveTo>
                  <a:pt x="17104" y="0"/>
                </a:moveTo>
                <a:lnTo>
                  <a:pt x="17326" y="1306"/>
                </a:lnTo>
                <a:cubicBezTo>
                  <a:pt x="18542" y="8764"/>
                  <a:pt x="18745" y="15755"/>
                  <a:pt x="17967" y="21589"/>
                </a:cubicBezTo>
                <a:lnTo>
                  <a:pt x="17965" y="21600"/>
                </a:lnTo>
                <a:lnTo>
                  <a:pt x="18525" y="21600"/>
                </a:lnTo>
                <a:lnTo>
                  <a:pt x="18610" y="20661"/>
                </a:lnTo>
                <a:cubicBezTo>
                  <a:pt x="19022" y="15164"/>
                  <a:pt x="18826" y="8974"/>
                  <a:pt x="17986" y="2448"/>
                </a:cubicBezTo>
                <a:lnTo>
                  <a:pt x="17642" y="0"/>
                </a:lnTo>
                <a:lnTo>
                  <a:pt x="17104" y="0"/>
                </a:lnTo>
                <a:close/>
                <a:moveTo>
                  <a:pt x="18567" y="0"/>
                </a:moveTo>
                <a:lnTo>
                  <a:pt x="18882" y="2441"/>
                </a:lnTo>
                <a:cubicBezTo>
                  <a:pt x="19646" y="8951"/>
                  <a:pt x="19769" y="15124"/>
                  <a:pt x="19292" y="20619"/>
                </a:cubicBezTo>
                <a:lnTo>
                  <a:pt x="19192" y="21600"/>
                </a:lnTo>
                <a:lnTo>
                  <a:pt x="19661" y="21600"/>
                </a:lnTo>
                <a:lnTo>
                  <a:pt x="19776" y="20146"/>
                </a:lnTo>
                <a:cubicBezTo>
                  <a:pt x="20146" y="14648"/>
                  <a:pt x="20059" y="8642"/>
                  <a:pt x="19477" y="2355"/>
                </a:cubicBezTo>
                <a:lnTo>
                  <a:pt x="19237" y="0"/>
                </a:lnTo>
                <a:lnTo>
                  <a:pt x="18567" y="0"/>
                </a:lnTo>
                <a:close/>
                <a:moveTo>
                  <a:pt x="20284" y="0"/>
                </a:moveTo>
                <a:lnTo>
                  <a:pt x="20500" y="2352"/>
                </a:lnTo>
                <a:cubicBezTo>
                  <a:pt x="21017" y="8631"/>
                  <a:pt x="21040" y="14631"/>
                  <a:pt x="20609" y="20129"/>
                </a:cubicBezTo>
                <a:lnTo>
                  <a:pt x="20478" y="21600"/>
                </a:lnTo>
                <a:lnTo>
                  <a:pt x="20945" y="21600"/>
                </a:lnTo>
                <a:lnTo>
                  <a:pt x="21099" y="19836"/>
                </a:lnTo>
                <a:cubicBezTo>
                  <a:pt x="21528" y="14335"/>
                  <a:pt x="21600" y="8436"/>
                  <a:pt x="21277" y="2298"/>
                </a:cubicBezTo>
                <a:lnTo>
                  <a:pt x="21138" y="0"/>
                </a:lnTo>
                <a:lnTo>
                  <a:pt x="20284" y="0"/>
                </a:lnTo>
                <a:close/>
                <a:moveTo>
                  <a:pt x="0" y="21119"/>
                </a:moveTo>
                <a:lnTo>
                  <a:pt x="0" y="21600"/>
                </a:lnTo>
                <a:lnTo>
                  <a:pt x="926" y="21600"/>
                </a:lnTo>
                <a:lnTo>
                  <a:pt x="912" y="21594"/>
                </a:lnTo>
                <a:lnTo>
                  <a:pt x="0" y="21119"/>
                </a:lnTo>
                <a:close/>
              </a:path>
            </a:pathLst>
          </a:custGeom>
        </p:spPr>
      </p:pic>
      <p:sp>
        <p:nvSpPr>
          <p:cNvPr id="481" name="Shape 481"/>
          <p:cNvSpPr/>
          <p:nvPr/>
        </p:nvSpPr>
        <p:spPr>
          <a:xfrm>
            <a:off x="1020" y="-12977"/>
            <a:ext cx="12601578" cy="7213878"/>
          </a:xfrm>
          <a:prstGeom prst="rect">
            <a:avLst/>
          </a:prstGeom>
          <a:solidFill>
            <a:srgbClr val="2B2D3A">
              <a:alpha val="80000"/>
            </a:srgbClr>
          </a:solidFill>
          <a:ln w="12700">
            <a:miter lim="400000"/>
          </a:ln>
        </p:spPr>
        <p:txBody>
          <a:bodyPr lIns="47525" tIns="47526" rIns="47525" bIns="47526" anchor="ctr"/>
          <a:lstStyle/>
          <a:p>
            <a:pPr algn="ctr">
              <a:defRPr>
                <a:solidFill>
                  <a:srgbClr val="2B2D3A"/>
                </a:solidFill>
              </a:defRPr>
            </a:pPr>
            <a:endParaRPr dirty="0">
              <a:latin typeface="微软雅黑" panose="020B0503020204020204" pitchFamily="34" charset="-122"/>
            </a:endParaRPr>
          </a:p>
        </p:txBody>
      </p:sp>
      <p:sp>
        <p:nvSpPr>
          <p:cNvPr id="482" name="Shape 482"/>
          <p:cNvSpPr/>
          <p:nvPr/>
        </p:nvSpPr>
        <p:spPr>
          <a:xfrm>
            <a:off x="2412355" y="2664346"/>
            <a:ext cx="3384377" cy="834644"/>
          </a:xfrm>
          <a:prstGeom prst="rect">
            <a:avLst/>
          </a:prstGeom>
          <a:ln w="12700">
            <a:miter lim="400000"/>
          </a:ln>
        </p:spPr>
        <p:txBody>
          <a:bodyPr wrap="square" lIns="47525" tIns="47526" rIns="47525" bIns="47526">
            <a:spAutoFit/>
          </a:bodyPr>
          <a:lstStyle/>
          <a:p>
            <a:pPr algn="ctr">
              <a:lnSpc>
                <a:spcPct val="120000"/>
              </a:lnSpc>
              <a:defRPr sz="4000" b="1">
                <a:latin typeface="+mn-lt"/>
                <a:ea typeface="+mn-ea"/>
                <a:cs typeface="+mn-cs"/>
                <a:sym typeface="Helvetica"/>
              </a:defRPr>
            </a:pPr>
            <a:r>
              <a:rPr lang="zh-CN" altLang="en-US" sz="4000" dirty="0">
                <a:sym typeface="Helvetica"/>
              </a:rPr>
              <a:t>举手投足间</a:t>
            </a:r>
            <a:endParaRPr dirty="0">
              <a:latin typeface="微软雅黑" panose="020B0503020204020204" pitchFamily="34" charset="-122"/>
            </a:endParaRPr>
          </a:p>
        </p:txBody>
      </p:sp>
      <p:sp>
        <p:nvSpPr>
          <p:cNvPr id="2" name="TextBox 1"/>
          <p:cNvSpPr txBox="1"/>
          <p:nvPr/>
        </p:nvSpPr>
        <p:spPr>
          <a:xfrm>
            <a:off x="3350294" y="3605496"/>
            <a:ext cx="3740766"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defTabSz="914400"/>
            <a:r>
              <a:rPr lang="en-US" altLang="zh-CN" sz="1800" dirty="0">
                <a:sym typeface="Helvetica"/>
              </a:rPr>
              <a:t> </a:t>
            </a:r>
            <a:r>
              <a:rPr lang="zh-CN" altLang="en-US" sz="4000" b="1" dirty="0">
                <a:latin typeface="+mn-lt"/>
                <a:ea typeface="+mn-ea"/>
                <a:cs typeface="+mn-cs"/>
                <a:sym typeface="Helvetica"/>
              </a:rPr>
              <a:t>为你我创造价值</a:t>
            </a:r>
            <a:endParaRPr lang="zh-CN" altLang="en-US" sz="4000" b="1" dirty="0">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1" nodeType="afterEffect">
                                  <p:stCondLst>
                                    <p:cond delay="0"/>
                                  </p:stCondLst>
                                  <p:childTnLst>
                                    <p:set>
                                      <p:cBhvr>
                                        <p:cTn id="6" dur="indefinite" fill="hold"/>
                                        <p:tgtEl>
                                          <p:spTgt spid="480"/>
                                        </p:tgtEl>
                                        <p:attrNameLst>
                                          <p:attrName>style.visibility</p:attrName>
                                        </p:attrNameLst>
                                      </p:cBhvr>
                                      <p:to>
                                        <p:strVal val="visible"/>
                                      </p:to>
                                    </p:set>
                                    <p:animEffect transition="in" filter="strips(downLeft)">
                                      <p:cBhvr>
                                        <p:cTn id="7" dur="500"/>
                                        <p:tgtEl>
                                          <p:spTgt spid="48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82"/>
                                        </p:tgtEl>
                                        <p:attrNameLst>
                                          <p:attrName>style.visibility</p:attrName>
                                        </p:attrNameLst>
                                      </p:cBhvr>
                                      <p:to>
                                        <p:strVal val="visible"/>
                                      </p:to>
                                    </p:set>
                                    <p:animEffect transition="in" filter="fade">
                                      <p:cBhvr>
                                        <p:cTn id="11" dur="1500"/>
                                        <p:tgtEl>
                                          <p:spTgt spid="482"/>
                                        </p:tgtEl>
                                      </p:cBhvr>
                                    </p:animEffect>
                                  </p:childTnLst>
                                </p:cTn>
                              </p:par>
                              <p:par>
                                <p:cTn id="12" presetID="42" presetClass="path" presetSubtype="0" fill="hold" grpId="1" nodeType="withEffect">
                                  <p:stCondLst>
                                    <p:cond delay="0"/>
                                  </p:stCondLst>
                                  <p:childTnLst>
                                    <p:animMotion origin="layout" path="M 0.00105 -0.03972 L -0.28107 -0.03667 " pathEditMode="relative" rAng="0" ptsTypes="AA">
                                      <p:cBhvr>
                                        <p:cTn id="13" dur="5000" fill="hold"/>
                                        <p:tgtEl>
                                          <p:spTgt spid="482"/>
                                        </p:tgtEl>
                                        <p:attrNameLst>
                                          <p:attrName>ppt_x</p:attrName>
                                          <p:attrName>ppt_y</p:attrName>
                                        </p:attrNameLst>
                                      </p:cBhvr>
                                      <p:rCtr x="-14115" y="139"/>
                                    </p:animMotion>
                                  </p:childTnLst>
                                </p:cTn>
                              </p:par>
                              <p:par>
                                <p:cTn id="14" presetID="10" presetClass="exit" presetSubtype="0" fill="hold" grpId="2" nodeType="withEffect">
                                  <p:stCondLst>
                                    <p:cond delay="3500"/>
                                  </p:stCondLst>
                                  <p:childTnLst>
                                    <p:animEffect transition="out" filter="fade">
                                      <p:cBhvr>
                                        <p:cTn id="15" dur="1500"/>
                                        <p:tgtEl>
                                          <p:spTgt spid="482"/>
                                        </p:tgtEl>
                                      </p:cBhvr>
                                    </p:animEffect>
                                    <p:set>
                                      <p:cBhvr>
                                        <p:cTn id="16" dur="1" fill="hold">
                                          <p:stCondLst>
                                            <p:cond delay="1499"/>
                                          </p:stCondLst>
                                        </p:cTn>
                                        <p:tgtEl>
                                          <p:spTgt spid="482"/>
                                        </p:tgtEl>
                                        <p:attrNameLst>
                                          <p:attrName>style.visibility</p:attrName>
                                        </p:attrNameLst>
                                      </p:cBhvr>
                                      <p:to>
                                        <p:strVal val="hidden"/>
                                      </p:to>
                                    </p:set>
                                  </p:childTnLst>
                                </p:cTn>
                              </p:par>
                              <p:par>
                                <p:cTn id="17" presetID="10" presetClass="entr" presetSubtype="0" fill="hold" grpId="0" nodeType="withEffect">
                                  <p:stCondLst>
                                    <p:cond delay="125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500"/>
                                        <p:tgtEl>
                                          <p:spTgt spid="2"/>
                                        </p:tgtEl>
                                      </p:cBhvr>
                                    </p:animEffect>
                                  </p:childTnLst>
                                </p:cTn>
                              </p:par>
                              <p:par>
                                <p:cTn id="20" presetID="42" presetClass="path" presetSubtype="0" fill="hold" grpId="1" nodeType="withEffect">
                                  <p:stCondLst>
                                    <p:cond delay="1250"/>
                                  </p:stCondLst>
                                  <p:childTnLst>
                                    <p:animMotion origin="layout" path="M 4.16667E-6 -3.33333E-6 L 0.34305 -0.00139 " pathEditMode="relative" rAng="0" ptsTypes="AA">
                                      <p:cBhvr>
                                        <p:cTn id="21" dur="4000" fill="hold"/>
                                        <p:tgtEl>
                                          <p:spTgt spid="2"/>
                                        </p:tgtEl>
                                        <p:attrNameLst>
                                          <p:attrName>ppt_x</p:attrName>
                                          <p:attrName>ppt_y</p:attrName>
                                        </p:attrNameLst>
                                      </p:cBhvr>
                                      <p:rCtr x="17153" y="-83"/>
                                    </p:animMotion>
                                  </p:childTnLst>
                                </p:cTn>
                              </p:par>
                              <p:par>
                                <p:cTn id="22" presetID="10" presetClass="exit" presetSubtype="0" fill="hold" grpId="2" nodeType="withEffect">
                                  <p:stCondLst>
                                    <p:cond delay="3750"/>
                                  </p:stCondLst>
                                  <p:childTnLst>
                                    <p:animEffect transition="out" filter="fade">
                                      <p:cBhvr>
                                        <p:cTn id="23" dur="1500"/>
                                        <p:tgtEl>
                                          <p:spTgt spid="2"/>
                                        </p:tgtEl>
                                      </p:cBhvr>
                                    </p:animEffect>
                                    <p:set>
                                      <p:cBhvr>
                                        <p:cTn id="24" dur="1" fill="hold">
                                          <p:stCondLst>
                                            <p:cond delay="1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 grpId="1" animBg="1" advAuto="0"/>
      <p:bldP spid="482" grpId="0" animBg="1"/>
      <p:bldP spid="482" grpId="1" animBg="1"/>
      <p:bldP spid="482" grpId="2" animBg="1"/>
      <p:bldP spid="2" grpId="0"/>
      <p:bldP spid="2" grpId="1"/>
      <p:bldP spid="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3" name="Chart 1443"/>
          <p:cNvGraphicFramePr/>
          <p:nvPr/>
        </p:nvGraphicFramePr>
        <p:xfrm>
          <a:off x="1263739" y="2289028"/>
          <a:ext cx="10369633" cy="3608286"/>
        </p:xfrm>
        <a:graphic>
          <a:graphicData uri="http://schemas.openxmlformats.org/drawingml/2006/chart">
            <c:chart xmlns:c="http://schemas.openxmlformats.org/drawingml/2006/chart" xmlns:r="http://schemas.openxmlformats.org/officeDocument/2006/relationships" r:id="rId1"/>
          </a:graphicData>
        </a:graphic>
      </p:graphicFrame>
      <p:sp>
        <p:nvSpPr>
          <p:cNvPr id="7" name="Shape 608"/>
          <p:cNvSpPr/>
          <p:nvPr/>
        </p:nvSpPr>
        <p:spPr>
          <a:xfrm>
            <a:off x="5333848" y="-153577"/>
            <a:ext cx="2721697" cy="2650526"/>
          </a:xfrm>
          <a:prstGeom prst="rect">
            <a:avLst/>
          </a:prstGeom>
          <a:ln w="12700">
            <a:miter lim="400000"/>
          </a:ln>
        </p:spPr>
        <p:txBody>
          <a:bodyPr wrap="none" lIns="47525" tIns="47526" rIns="47525" bIns="47526">
            <a:spAutoFit/>
          </a:bodyPr>
          <a:lstStyle>
            <a:lvl1pPr>
              <a:defRPr sz="16600" b="1">
                <a:solidFill>
                  <a:srgbClr val="E5D4C2">
                    <a:alpha val="5000"/>
                  </a:srgbClr>
                </a:solidFill>
                <a:latin typeface="+mn-lt"/>
                <a:ea typeface="+mn-ea"/>
                <a:cs typeface="+mn-cs"/>
                <a:sym typeface="Helvetica"/>
              </a:defRPr>
            </a:lvl1pPr>
          </a:lstStyle>
          <a:p>
            <a:r>
              <a:rPr lang="en-US" dirty="0">
                <a:latin typeface="微软雅黑" panose="020B0503020204020204" pitchFamily="34" charset="-122"/>
              </a:rPr>
              <a:t>02</a:t>
            </a:r>
            <a:endParaRPr dirty="0">
              <a:latin typeface="微软雅黑" panose="020B0503020204020204" pitchFamily="34" charset="-122"/>
            </a:endParaRPr>
          </a:p>
        </p:txBody>
      </p:sp>
      <p:sp>
        <p:nvSpPr>
          <p:cNvPr id="8" name="Shape 609"/>
          <p:cNvSpPr txBox="1"/>
          <p:nvPr/>
        </p:nvSpPr>
        <p:spPr>
          <a:xfrm>
            <a:off x="4975714" y="1006162"/>
            <a:ext cx="2997496" cy="654587"/>
          </a:xfrm>
          <a:prstGeom prst="rect">
            <a:avLst/>
          </a:prstGeom>
        </p:spPr>
        <p:txBody>
          <a:bodyPr/>
          <a:lstStyle>
            <a:lvl1pPr marL="0" marR="0" indent="0" algn="ctr" defTabSz="905510" rtl="0" latinLnBrk="0">
              <a:lnSpc>
                <a:spcPct val="90000"/>
              </a:lnSpc>
              <a:spcBef>
                <a:spcPts val="0"/>
              </a:spcBef>
              <a:spcAft>
                <a:spcPts val="0"/>
              </a:spcAft>
              <a:buClrTx/>
              <a:buSzTx/>
              <a:buFontTx/>
              <a:buNone/>
              <a:defRPr sz="3565" b="1" i="0" u="none" strike="noStrike" cap="none" spc="0" baseline="0">
                <a:ln>
                  <a:noFill/>
                </a:ln>
                <a:solidFill>
                  <a:srgbClr val="E5D4C2"/>
                </a:solidFill>
                <a:uFillTx/>
                <a:latin typeface="微软雅黑" panose="020B0503020204020204" pitchFamily="34" charset="-122"/>
                <a:ea typeface="+mn-ea"/>
                <a:cs typeface="+mn-cs"/>
                <a:sym typeface="Helvetica"/>
              </a:defRPr>
            </a:lvl1pPr>
            <a:lvl2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2pPr>
            <a:lvl3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3pPr>
            <a:lvl4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4pPr>
            <a:lvl5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5pPr>
            <a:lvl6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6pPr>
            <a:lvl7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7pPr>
            <a:lvl8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8pPr>
            <a:lvl9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9pPr>
          </a:lstStyle>
          <a:p>
            <a:r>
              <a:rPr lang="zh-CN" altLang="en-US" dirty="0"/>
              <a:t>行业前景</a:t>
            </a:r>
            <a:endParaRPr lang="zh-CN" altLang="en-US" dirty="0"/>
          </a:p>
        </p:txBody>
      </p:sp>
      <p:sp>
        <p:nvSpPr>
          <p:cNvPr id="9" name="Shape 610"/>
          <p:cNvSpPr/>
          <p:nvPr/>
        </p:nvSpPr>
        <p:spPr>
          <a:xfrm>
            <a:off x="5504787" y="682996"/>
            <a:ext cx="2468423" cy="311424"/>
          </a:xfrm>
          <a:prstGeom prst="rect">
            <a:avLst/>
          </a:prstGeom>
          <a:ln w="12700">
            <a:miter lim="400000"/>
          </a:ln>
        </p:spPr>
        <p:txBody>
          <a:bodyPr wrap="none" lIns="47525" tIns="47526" rIns="47525" bIns="47526">
            <a:spAutoFit/>
          </a:bodyPr>
          <a:lstStyle>
            <a:lvl1pPr>
              <a:defRPr sz="1400" b="1">
                <a:solidFill>
                  <a:srgbClr val="E5D4C2">
                    <a:alpha val="60000"/>
                  </a:srgbClr>
                </a:solidFill>
                <a:latin typeface="+mn-lt"/>
                <a:ea typeface="+mn-ea"/>
                <a:cs typeface="+mn-cs"/>
                <a:sym typeface="Helvetica"/>
              </a:defRPr>
            </a:lvl1pPr>
          </a:lstStyle>
          <a:p>
            <a:r>
              <a:rPr dirty="0">
                <a:latin typeface="微软雅黑" panose="020B0503020204020204" pitchFamily="34" charset="-122"/>
              </a:rPr>
              <a:t>A B O U T    C O M P A N Y</a:t>
            </a:r>
            <a:endParaRPr dirty="0">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43"/>
                                        </p:tgtEl>
                                        <p:attrNameLst>
                                          <p:attrName>style.visibility</p:attrName>
                                        </p:attrNameLst>
                                      </p:cBhvr>
                                      <p:to>
                                        <p:strVal val="visible"/>
                                      </p:to>
                                    </p:set>
                                    <p:animEffect transition="in" filter="randombar(horizontal)">
                                      <p:cBhvr>
                                        <p:cTn id="25" dur="500"/>
                                        <p:tgtEl>
                                          <p:spTgt spid="1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43" grpId="0">
        <p:bldAsOne/>
      </p:bldGraphic>
      <p:bldP spid="7" grpId="0" animBg="1"/>
      <p:bldP spid="8"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5" name="Group 1225"/>
          <p:cNvGrpSpPr/>
          <p:nvPr/>
        </p:nvGrpSpPr>
        <p:grpSpPr>
          <a:xfrm>
            <a:off x="-128022" y="1940406"/>
            <a:ext cx="7210848" cy="4895354"/>
            <a:chOff x="0" y="0"/>
            <a:chExt cx="6976481" cy="4662240"/>
          </a:xfrm>
        </p:grpSpPr>
        <p:pic>
          <p:nvPicPr>
            <p:cNvPr id="1223" name="image7.png"/>
            <p:cNvPicPr>
              <a:picLocks noChangeAspect="1"/>
            </p:cNvPicPr>
            <p:nvPr/>
          </p:nvPicPr>
          <p:blipFill>
            <a:blip r:embed="rId2"/>
            <a:stretch>
              <a:fillRect/>
            </a:stretch>
          </p:blipFill>
          <p:spPr>
            <a:xfrm>
              <a:off x="0" y="2757240"/>
              <a:ext cx="6976482" cy="1905001"/>
            </a:xfrm>
            <a:prstGeom prst="rect">
              <a:avLst/>
            </a:prstGeom>
            <a:ln w="12700" cap="flat">
              <a:noFill/>
              <a:miter lim="400000"/>
              <a:headEnd/>
              <a:tailEnd/>
            </a:ln>
            <a:effectLst/>
          </p:spPr>
        </p:pic>
        <p:graphicFrame>
          <p:nvGraphicFramePr>
            <p:cNvPr id="1224" name="Chart 1224"/>
            <p:cNvGraphicFramePr/>
            <p:nvPr/>
          </p:nvGraphicFramePr>
          <p:xfrm>
            <a:off x="1255768" y="0"/>
            <a:ext cx="4464948" cy="4464947"/>
          </p:xfrm>
          <a:graphic>
            <a:graphicData uri="http://schemas.openxmlformats.org/drawingml/2006/chart">
              <c:chart xmlns:c="http://schemas.openxmlformats.org/drawingml/2006/chart" xmlns:r="http://schemas.openxmlformats.org/officeDocument/2006/relationships" r:id="rId1"/>
            </a:graphicData>
          </a:graphic>
        </p:graphicFrame>
      </p:grpSp>
      <p:grpSp>
        <p:nvGrpSpPr>
          <p:cNvPr id="1232" name="Group 1232"/>
          <p:cNvGrpSpPr/>
          <p:nvPr/>
        </p:nvGrpSpPr>
        <p:grpSpPr>
          <a:xfrm>
            <a:off x="5807757" y="2250952"/>
            <a:ext cx="5559855" cy="878180"/>
            <a:chOff x="0" y="0"/>
            <a:chExt cx="5379147" cy="836360"/>
          </a:xfrm>
        </p:grpSpPr>
        <p:sp>
          <p:nvSpPr>
            <p:cNvPr id="1227" name="Shape 1227"/>
            <p:cNvSpPr/>
            <p:nvPr/>
          </p:nvSpPr>
          <p:spPr>
            <a:xfrm>
              <a:off x="0" y="0"/>
              <a:ext cx="3045868" cy="562788"/>
            </a:xfrm>
            <a:prstGeom prst="rect">
              <a:avLst/>
            </a:prstGeom>
            <a:noFill/>
            <a:ln w="12700" cap="flat">
              <a:noFill/>
              <a:miter lim="400000"/>
            </a:ln>
            <a:effectLst/>
          </p:spPr>
          <p:txBody>
            <a:bodyPr wrap="square" lIns="45719" tIns="45719" rIns="45719" bIns="45719" numCol="1" anchor="t">
              <a:spAutoFit/>
            </a:bodyPr>
            <a:lstStyle/>
            <a:p>
              <a:pPr algn="ctr">
                <a:lnSpc>
                  <a:spcPct val="90000"/>
                </a:lnSpc>
                <a:defRPr sz="3600" b="1" baseline="30000">
                  <a:latin typeface="+mn-lt"/>
                  <a:ea typeface="+mn-ea"/>
                  <a:cs typeface="+mn-cs"/>
                  <a:sym typeface="Helvetica"/>
                </a:defRPr>
              </a:pPr>
              <a:r>
                <a:rPr lang="zh-CN" altLang="en-US" baseline="0" dirty="0">
                  <a:latin typeface="微软雅黑" panose="020B0503020204020204" pitchFamily="34" charset="-122"/>
                </a:rPr>
                <a:t>电子商务</a:t>
              </a:r>
              <a:endParaRPr baseline="0" dirty="0">
                <a:latin typeface="微软雅黑" panose="020B0503020204020204" pitchFamily="34" charset="-122"/>
              </a:endParaRPr>
            </a:p>
          </p:txBody>
        </p:sp>
        <p:sp>
          <p:nvSpPr>
            <p:cNvPr id="1228" name="Shape 1228"/>
            <p:cNvSpPr/>
            <p:nvPr/>
          </p:nvSpPr>
          <p:spPr>
            <a:xfrm>
              <a:off x="527168" y="654628"/>
              <a:ext cx="4250852" cy="1"/>
            </a:xfrm>
            <a:prstGeom prst="line">
              <a:avLst/>
            </a:prstGeom>
            <a:noFill/>
            <a:ln w="50800" cap="flat">
              <a:solidFill>
                <a:srgbClr val="3C3F51"/>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229" name="Shape 1229"/>
            <p:cNvSpPr/>
            <p:nvPr/>
          </p:nvSpPr>
          <p:spPr>
            <a:xfrm>
              <a:off x="527169" y="654629"/>
              <a:ext cx="2633711" cy="11290"/>
            </a:xfrm>
            <a:prstGeom prst="line">
              <a:avLst/>
            </a:prstGeom>
            <a:noFill/>
            <a:ln w="50800" cap="flat">
              <a:solidFill>
                <a:srgbClr val="E5D4C2"/>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230" name="Shape 1230"/>
            <p:cNvSpPr/>
            <p:nvPr/>
          </p:nvSpPr>
          <p:spPr>
            <a:xfrm>
              <a:off x="3160879" y="579024"/>
              <a:ext cx="173791" cy="173791"/>
            </a:xfrm>
            <a:prstGeom prst="ellipse">
              <a:avLst/>
            </a:prstGeom>
            <a:solidFill>
              <a:srgbClr val="E5D4C2"/>
            </a:solidFill>
            <a:ln w="12700" cap="flat">
              <a:noFill/>
              <a:miter lim="400000"/>
            </a:ln>
            <a:effectLst/>
          </p:spPr>
          <p:txBody>
            <a:bodyPr wrap="square" lIns="45719" tIns="45719" rIns="45719" bIns="45719" numCol="1" anchor="ctr">
              <a:noAutofit/>
            </a:bodyPr>
            <a:lstStyle/>
            <a:p>
              <a:pPr algn="ctr">
                <a:defRPr>
                  <a:solidFill>
                    <a:srgbClr val="2B2D3A"/>
                  </a:solidFill>
                </a:defRPr>
              </a:pPr>
              <a:endParaRPr dirty="0">
                <a:latin typeface="微软雅黑" panose="020B0503020204020204" pitchFamily="34" charset="-122"/>
              </a:endParaRPr>
            </a:p>
          </p:txBody>
        </p:sp>
        <p:sp>
          <p:nvSpPr>
            <p:cNvPr id="1231" name="Shape 1231"/>
            <p:cNvSpPr/>
            <p:nvPr/>
          </p:nvSpPr>
          <p:spPr>
            <a:xfrm>
              <a:off x="4778019" y="469962"/>
              <a:ext cx="601128" cy="366398"/>
            </a:xfrm>
            <a:prstGeom prst="rect">
              <a:avLst/>
            </a:prstGeom>
            <a:noFill/>
            <a:ln w="12700" cap="flat">
              <a:noFill/>
              <a:miter lim="400000"/>
            </a:ln>
            <a:effectLst/>
          </p:spPr>
          <p:txBody>
            <a:bodyPr wrap="none" lIns="45719" tIns="45719" rIns="45719" bIns="45719" numCol="1" anchor="t">
              <a:spAutoFit/>
            </a:bodyPr>
            <a:lstStyle>
              <a:lvl1pPr>
                <a:defRPr b="1">
                  <a:latin typeface="+mn-lt"/>
                  <a:ea typeface="+mn-ea"/>
                  <a:cs typeface="+mn-cs"/>
                  <a:sym typeface="Helvetica"/>
                </a:defRPr>
              </a:lvl1pPr>
            </a:lstStyle>
            <a:p>
              <a:r>
                <a:rPr dirty="0">
                  <a:latin typeface="微软雅黑" panose="020B0503020204020204" pitchFamily="34" charset="-122"/>
                </a:rPr>
                <a:t>58%</a:t>
              </a:r>
              <a:endParaRPr dirty="0">
                <a:latin typeface="微软雅黑" panose="020B0503020204020204" pitchFamily="34" charset="-122"/>
              </a:endParaRPr>
            </a:p>
          </p:txBody>
        </p:sp>
      </p:grpSp>
      <p:grpSp>
        <p:nvGrpSpPr>
          <p:cNvPr id="1239" name="Group 1239"/>
          <p:cNvGrpSpPr/>
          <p:nvPr/>
        </p:nvGrpSpPr>
        <p:grpSpPr>
          <a:xfrm>
            <a:off x="5807757" y="3325963"/>
            <a:ext cx="5559855" cy="878180"/>
            <a:chOff x="0" y="0"/>
            <a:chExt cx="5379147" cy="836360"/>
          </a:xfrm>
        </p:grpSpPr>
        <p:sp>
          <p:nvSpPr>
            <p:cNvPr id="1234" name="Shape 1234"/>
            <p:cNvSpPr/>
            <p:nvPr/>
          </p:nvSpPr>
          <p:spPr>
            <a:xfrm>
              <a:off x="0" y="0"/>
              <a:ext cx="3045868" cy="562788"/>
            </a:xfrm>
            <a:prstGeom prst="rect">
              <a:avLst/>
            </a:prstGeom>
            <a:noFill/>
            <a:ln w="12700" cap="flat">
              <a:noFill/>
              <a:miter lim="400000"/>
            </a:ln>
            <a:effectLst/>
          </p:spPr>
          <p:txBody>
            <a:bodyPr wrap="square" lIns="45719" tIns="45719" rIns="45719" bIns="45719" numCol="1" anchor="t">
              <a:spAutoFit/>
            </a:bodyPr>
            <a:lstStyle/>
            <a:p>
              <a:pPr algn="ctr">
                <a:lnSpc>
                  <a:spcPct val="90000"/>
                </a:lnSpc>
                <a:defRPr sz="3600" b="1" baseline="30000">
                  <a:solidFill>
                    <a:schemeClr val="accent1"/>
                  </a:solidFill>
                  <a:latin typeface="+mn-lt"/>
                  <a:ea typeface="+mn-ea"/>
                  <a:cs typeface="+mn-cs"/>
                  <a:sym typeface="Helvetica"/>
                </a:defRPr>
              </a:pPr>
              <a:r>
                <a:rPr lang="zh-CN" altLang="en-US" baseline="0" dirty="0">
                  <a:latin typeface="微软雅黑" panose="020B0503020204020204" pitchFamily="34" charset="-122"/>
                </a:rPr>
                <a:t>传统零售</a:t>
              </a:r>
              <a:endParaRPr baseline="0" dirty="0">
                <a:latin typeface="微软雅黑" panose="020B0503020204020204" pitchFamily="34" charset="-122"/>
              </a:endParaRPr>
            </a:p>
          </p:txBody>
        </p:sp>
        <p:sp>
          <p:nvSpPr>
            <p:cNvPr id="1235" name="Shape 1235"/>
            <p:cNvSpPr/>
            <p:nvPr/>
          </p:nvSpPr>
          <p:spPr>
            <a:xfrm>
              <a:off x="527168" y="654628"/>
              <a:ext cx="4250852" cy="1"/>
            </a:xfrm>
            <a:prstGeom prst="line">
              <a:avLst/>
            </a:prstGeom>
            <a:noFill/>
            <a:ln w="50800" cap="flat">
              <a:solidFill>
                <a:srgbClr val="3C3F51"/>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236" name="Shape 1236"/>
            <p:cNvSpPr/>
            <p:nvPr/>
          </p:nvSpPr>
          <p:spPr>
            <a:xfrm>
              <a:off x="527168" y="654628"/>
              <a:ext cx="2018893" cy="1"/>
            </a:xfrm>
            <a:prstGeom prst="line">
              <a:avLst/>
            </a:prstGeom>
            <a:noFill/>
            <a:ln w="50800" cap="flat">
              <a:solidFill>
                <a:schemeClr val="accent1"/>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237" name="Shape 1237"/>
            <p:cNvSpPr/>
            <p:nvPr/>
          </p:nvSpPr>
          <p:spPr>
            <a:xfrm>
              <a:off x="2459165" y="579024"/>
              <a:ext cx="173791" cy="173791"/>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2B2D3A"/>
                  </a:solidFill>
                </a:defRPr>
              </a:pPr>
              <a:endParaRPr dirty="0">
                <a:latin typeface="微软雅黑" panose="020B0503020204020204" pitchFamily="34" charset="-122"/>
              </a:endParaRPr>
            </a:p>
          </p:txBody>
        </p:sp>
        <p:sp>
          <p:nvSpPr>
            <p:cNvPr id="1238" name="Shape 1238"/>
            <p:cNvSpPr/>
            <p:nvPr/>
          </p:nvSpPr>
          <p:spPr>
            <a:xfrm>
              <a:off x="4778019" y="469962"/>
              <a:ext cx="601128" cy="366398"/>
            </a:xfrm>
            <a:prstGeom prst="rect">
              <a:avLst/>
            </a:prstGeom>
            <a:noFill/>
            <a:ln w="12700" cap="flat">
              <a:noFill/>
              <a:miter lim="400000"/>
            </a:ln>
            <a:effectLst/>
          </p:spPr>
          <p:txBody>
            <a:bodyPr wrap="none" lIns="45719" tIns="45719" rIns="45719" bIns="45719" numCol="1" anchor="t">
              <a:spAutoFit/>
            </a:bodyPr>
            <a:lstStyle>
              <a:lvl1pPr>
                <a:defRPr b="1">
                  <a:solidFill>
                    <a:schemeClr val="accent1"/>
                  </a:solidFill>
                  <a:latin typeface="+mn-lt"/>
                  <a:ea typeface="+mn-ea"/>
                  <a:cs typeface="+mn-cs"/>
                  <a:sym typeface="Helvetica"/>
                </a:defRPr>
              </a:lvl1pPr>
            </a:lstStyle>
            <a:p>
              <a:r>
                <a:rPr dirty="0">
                  <a:latin typeface="微软雅黑" panose="020B0503020204020204" pitchFamily="34" charset="-122"/>
                </a:rPr>
                <a:t>23%</a:t>
              </a:r>
              <a:endParaRPr dirty="0">
                <a:latin typeface="微软雅黑" panose="020B0503020204020204" pitchFamily="34" charset="-122"/>
              </a:endParaRPr>
            </a:p>
          </p:txBody>
        </p:sp>
      </p:grpSp>
      <p:grpSp>
        <p:nvGrpSpPr>
          <p:cNvPr id="1246" name="Group 1246"/>
          <p:cNvGrpSpPr/>
          <p:nvPr/>
        </p:nvGrpSpPr>
        <p:grpSpPr>
          <a:xfrm>
            <a:off x="5807757" y="4400974"/>
            <a:ext cx="5559855" cy="878180"/>
            <a:chOff x="0" y="0"/>
            <a:chExt cx="5379147" cy="836360"/>
          </a:xfrm>
        </p:grpSpPr>
        <p:sp>
          <p:nvSpPr>
            <p:cNvPr id="1241" name="Shape 1241"/>
            <p:cNvSpPr/>
            <p:nvPr/>
          </p:nvSpPr>
          <p:spPr>
            <a:xfrm>
              <a:off x="0" y="0"/>
              <a:ext cx="3045868" cy="562788"/>
            </a:xfrm>
            <a:prstGeom prst="rect">
              <a:avLst/>
            </a:prstGeom>
            <a:noFill/>
            <a:ln w="12700" cap="flat">
              <a:noFill/>
              <a:miter lim="400000"/>
            </a:ln>
            <a:effectLst/>
          </p:spPr>
          <p:txBody>
            <a:bodyPr wrap="square" lIns="45719" tIns="45719" rIns="45719" bIns="45719" numCol="1" anchor="t">
              <a:spAutoFit/>
            </a:bodyPr>
            <a:lstStyle/>
            <a:p>
              <a:pPr algn="ctr">
                <a:lnSpc>
                  <a:spcPct val="90000"/>
                </a:lnSpc>
                <a:defRPr sz="3600" b="1" baseline="30000">
                  <a:solidFill>
                    <a:schemeClr val="accent3"/>
                  </a:solidFill>
                  <a:latin typeface="+mn-lt"/>
                  <a:ea typeface="+mn-ea"/>
                  <a:cs typeface="+mn-cs"/>
                  <a:sym typeface="Helvetica"/>
                </a:defRPr>
              </a:pPr>
              <a:r>
                <a:rPr lang="zh-CN" altLang="en-US" baseline="0" dirty="0">
                  <a:latin typeface="微软雅黑" panose="020B0503020204020204" pitchFamily="34" charset="-122"/>
                </a:rPr>
                <a:t>直营门店</a:t>
              </a:r>
              <a:endParaRPr baseline="0" dirty="0">
                <a:latin typeface="微软雅黑" panose="020B0503020204020204" pitchFamily="34" charset="-122"/>
              </a:endParaRPr>
            </a:p>
          </p:txBody>
        </p:sp>
        <p:sp>
          <p:nvSpPr>
            <p:cNvPr id="1242" name="Shape 1242"/>
            <p:cNvSpPr/>
            <p:nvPr/>
          </p:nvSpPr>
          <p:spPr>
            <a:xfrm>
              <a:off x="527168" y="654628"/>
              <a:ext cx="4250852" cy="1"/>
            </a:xfrm>
            <a:prstGeom prst="line">
              <a:avLst/>
            </a:prstGeom>
            <a:noFill/>
            <a:ln w="50800" cap="flat">
              <a:solidFill>
                <a:srgbClr val="3C3F51"/>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243" name="Shape 1243"/>
            <p:cNvSpPr/>
            <p:nvPr/>
          </p:nvSpPr>
          <p:spPr>
            <a:xfrm>
              <a:off x="527168" y="654628"/>
              <a:ext cx="995766" cy="1"/>
            </a:xfrm>
            <a:prstGeom prst="line">
              <a:avLst/>
            </a:prstGeom>
            <a:noFill/>
            <a:ln w="50800" cap="flat">
              <a:solidFill>
                <a:schemeClr val="accent3"/>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244" name="Shape 1244"/>
            <p:cNvSpPr/>
            <p:nvPr/>
          </p:nvSpPr>
          <p:spPr>
            <a:xfrm>
              <a:off x="1438639" y="579024"/>
              <a:ext cx="173791" cy="173791"/>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2B2D3A"/>
                  </a:solidFill>
                </a:defRPr>
              </a:pPr>
              <a:endParaRPr dirty="0">
                <a:latin typeface="微软雅黑" panose="020B0503020204020204" pitchFamily="34" charset="-122"/>
              </a:endParaRPr>
            </a:p>
          </p:txBody>
        </p:sp>
        <p:sp>
          <p:nvSpPr>
            <p:cNvPr id="1245" name="Shape 1245"/>
            <p:cNvSpPr/>
            <p:nvPr/>
          </p:nvSpPr>
          <p:spPr>
            <a:xfrm>
              <a:off x="4778019" y="469962"/>
              <a:ext cx="601128" cy="366398"/>
            </a:xfrm>
            <a:prstGeom prst="rect">
              <a:avLst/>
            </a:prstGeom>
            <a:noFill/>
            <a:ln w="12700" cap="flat">
              <a:noFill/>
              <a:miter lim="400000"/>
            </a:ln>
            <a:effectLst/>
          </p:spPr>
          <p:txBody>
            <a:bodyPr wrap="none" lIns="45719" tIns="45719" rIns="45719" bIns="45719" numCol="1" anchor="t">
              <a:spAutoFit/>
            </a:bodyPr>
            <a:lstStyle>
              <a:lvl1pPr>
                <a:defRPr b="1">
                  <a:solidFill>
                    <a:schemeClr val="accent3"/>
                  </a:solidFill>
                  <a:latin typeface="+mn-lt"/>
                  <a:ea typeface="+mn-ea"/>
                  <a:cs typeface="+mn-cs"/>
                  <a:sym typeface="Helvetica"/>
                </a:defRPr>
              </a:lvl1pPr>
            </a:lstStyle>
            <a:p>
              <a:r>
                <a:rPr dirty="0">
                  <a:latin typeface="微软雅黑" panose="020B0503020204020204" pitchFamily="34" charset="-122"/>
                </a:rPr>
                <a:t>10%</a:t>
              </a:r>
              <a:endParaRPr dirty="0">
                <a:latin typeface="微软雅黑" panose="020B0503020204020204" pitchFamily="34" charset="-122"/>
              </a:endParaRPr>
            </a:p>
          </p:txBody>
        </p:sp>
      </p:grpSp>
      <p:grpSp>
        <p:nvGrpSpPr>
          <p:cNvPr id="1253" name="Group 1253"/>
          <p:cNvGrpSpPr/>
          <p:nvPr/>
        </p:nvGrpSpPr>
        <p:grpSpPr>
          <a:xfrm>
            <a:off x="5807757" y="5475985"/>
            <a:ext cx="5409172" cy="878180"/>
            <a:chOff x="0" y="0"/>
            <a:chExt cx="5233362" cy="836360"/>
          </a:xfrm>
        </p:grpSpPr>
        <p:sp>
          <p:nvSpPr>
            <p:cNvPr id="1248" name="Shape 1248"/>
            <p:cNvSpPr/>
            <p:nvPr/>
          </p:nvSpPr>
          <p:spPr>
            <a:xfrm>
              <a:off x="0" y="0"/>
              <a:ext cx="3045868" cy="562788"/>
            </a:xfrm>
            <a:prstGeom prst="rect">
              <a:avLst/>
            </a:prstGeom>
            <a:noFill/>
            <a:ln w="12700" cap="flat">
              <a:noFill/>
              <a:miter lim="400000"/>
            </a:ln>
            <a:effectLst/>
          </p:spPr>
          <p:txBody>
            <a:bodyPr wrap="square" lIns="45719" tIns="45719" rIns="45719" bIns="45719" numCol="1" anchor="t">
              <a:spAutoFit/>
            </a:bodyPr>
            <a:lstStyle/>
            <a:p>
              <a:pPr algn="ctr">
                <a:lnSpc>
                  <a:spcPct val="90000"/>
                </a:lnSpc>
                <a:defRPr sz="3600" b="1" baseline="30000">
                  <a:solidFill>
                    <a:schemeClr val="accent5"/>
                  </a:solidFill>
                  <a:latin typeface="+mn-lt"/>
                  <a:ea typeface="+mn-ea"/>
                  <a:cs typeface="+mn-cs"/>
                  <a:sym typeface="Helvetica"/>
                </a:defRPr>
              </a:pPr>
              <a:r>
                <a:rPr lang="zh-CN" altLang="en-US" baseline="0" dirty="0">
                  <a:latin typeface="微软雅黑" panose="020B0503020204020204" pitchFamily="34" charset="-122"/>
                </a:rPr>
                <a:t>分销模式</a:t>
              </a:r>
              <a:endParaRPr baseline="0" dirty="0">
                <a:latin typeface="微软雅黑" panose="020B0503020204020204" pitchFamily="34" charset="-122"/>
              </a:endParaRPr>
            </a:p>
          </p:txBody>
        </p:sp>
        <p:sp>
          <p:nvSpPr>
            <p:cNvPr id="1249" name="Shape 1249"/>
            <p:cNvSpPr/>
            <p:nvPr/>
          </p:nvSpPr>
          <p:spPr>
            <a:xfrm>
              <a:off x="527168" y="654628"/>
              <a:ext cx="4250852" cy="1"/>
            </a:xfrm>
            <a:prstGeom prst="line">
              <a:avLst/>
            </a:prstGeom>
            <a:noFill/>
            <a:ln w="50800" cap="flat">
              <a:solidFill>
                <a:srgbClr val="3C3F51"/>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250" name="Shape 1250"/>
            <p:cNvSpPr/>
            <p:nvPr/>
          </p:nvSpPr>
          <p:spPr>
            <a:xfrm>
              <a:off x="527168" y="654628"/>
              <a:ext cx="706460" cy="1"/>
            </a:xfrm>
            <a:prstGeom prst="line">
              <a:avLst/>
            </a:prstGeom>
            <a:noFill/>
            <a:ln w="50800" cap="flat">
              <a:solidFill>
                <a:schemeClr val="accent5"/>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251" name="Shape 1251"/>
            <p:cNvSpPr/>
            <p:nvPr/>
          </p:nvSpPr>
          <p:spPr>
            <a:xfrm>
              <a:off x="1146732" y="579024"/>
              <a:ext cx="173791" cy="173791"/>
            </a:xfrm>
            <a:prstGeom prst="ellipse">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2B2D3A"/>
                  </a:solidFill>
                </a:defRPr>
              </a:pPr>
              <a:endParaRPr dirty="0">
                <a:latin typeface="微软雅黑" panose="020B0503020204020204" pitchFamily="34" charset="-122"/>
              </a:endParaRPr>
            </a:p>
          </p:txBody>
        </p:sp>
        <p:sp>
          <p:nvSpPr>
            <p:cNvPr id="1252" name="Shape 1252"/>
            <p:cNvSpPr/>
            <p:nvPr/>
          </p:nvSpPr>
          <p:spPr>
            <a:xfrm>
              <a:off x="4778019" y="469962"/>
              <a:ext cx="455343" cy="366398"/>
            </a:xfrm>
            <a:prstGeom prst="rect">
              <a:avLst/>
            </a:prstGeom>
            <a:noFill/>
            <a:ln w="12700" cap="flat">
              <a:noFill/>
              <a:miter lim="400000"/>
            </a:ln>
            <a:effectLst/>
          </p:spPr>
          <p:txBody>
            <a:bodyPr wrap="none" lIns="45719" tIns="45719" rIns="45719" bIns="45719" numCol="1" anchor="t">
              <a:spAutoFit/>
            </a:bodyPr>
            <a:lstStyle>
              <a:lvl1pPr>
                <a:defRPr b="1">
                  <a:solidFill>
                    <a:schemeClr val="accent5"/>
                  </a:solidFill>
                  <a:latin typeface="+mn-lt"/>
                  <a:ea typeface="+mn-ea"/>
                  <a:cs typeface="+mn-cs"/>
                  <a:sym typeface="Helvetica"/>
                </a:defRPr>
              </a:lvl1pPr>
            </a:lstStyle>
            <a:p>
              <a:r>
                <a:rPr dirty="0">
                  <a:latin typeface="微软雅黑" panose="020B0503020204020204" pitchFamily="34" charset="-122"/>
                </a:rPr>
                <a:t>9%</a:t>
              </a:r>
              <a:endParaRPr dirty="0">
                <a:latin typeface="微软雅黑" panose="020B0503020204020204" pitchFamily="34" charset="-122"/>
              </a:endParaRPr>
            </a:p>
          </p:txBody>
        </p:sp>
      </p:grpSp>
      <p:sp>
        <p:nvSpPr>
          <p:cNvPr id="33" name="Shape 608"/>
          <p:cNvSpPr/>
          <p:nvPr/>
        </p:nvSpPr>
        <p:spPr>
          <a:xfrm>
            <a:off x="5333848" y="-153577"/>
            <a:ext cx="2721697" cy="2650526"/>
          </a:xfrm>
          <a:prstGeom prst="rect">
            <a:avLst/>
          </a:prstGeom>
          <a:ln w="12700">
            <a:miter lim="400000"/>
          </a:ln>
        </p:spPr>
        <p:txBody>
          <a:bodyPr wrap="none" lIns="47525" tIns="47526" rIns="47525" bIns="47526">
            <a:spAutoFit/>
          </a:bodyPr>
          <a:lstStyle>
            <a:lvl1pPr>
              <a:defRPr sz="16600" b="1">
                <a:solidFill>
                  <a:srgbClr val="E5D4C2">
                    <a:alpha val="5000"/>
                  </a:srgbClr>
                </a:solidFill>
                <a:latin typeface="+mn-lt"/>
                <a:ea typeface="+mn-ea"/>
                <a:cs typeface="+mn-cs"/>
                <a:sym typeface="Helvetica"/>
              </a:defRPr>
            </a:lvl1pPr>
          </a:lstStyle>
          <a:p>
            <a:r>
              <a:rPr lang="en-US" dirty="0">
                <a:latin typeface="微软雅黑" panose="020B0503020204020204" pitchFamily="34" charset="-122"/>
              </a:rPr>
              <a:t>02</a:t>
            </a:r>
            <a:endParaRPr dirty="0">
              <a:latin typeface="微软雅黑" panose="020B0503020204020204" pitchFamily="34" charset="-122"/>
            </a:endParaRPr>
          </a:p>
        </p:txBody>
      </p:sp>
      <p:sp>
        <p:nvSpPr>
          <p:cNvPr id="34" name="Shape 609"/>
          <p:cNvSpPr txBox="1"/>
          <p:nvPr/>
        </p:nvSpPr>
        <p:spPr>
          <a:xfrm>
            <a:off x="4975714" y="1006162"/>
            <a:ext cx="2997496" cy="654587"/>
          </a:xfrm>
          <a:prstGeom prst="rect">
            <a:avLst/>
          </a:prstGeom>
        </p:spPr>
        <p:txBody>
          <a:bodyPr/>
          <a:lstStyle>
            <a:lvl1pPr marL="0" marR="0" indent="0" algn="ctr" defTabSz="905510" rtl="0" latinLnBrk="0">
              <a:lnSpc>
                <a:spcPct val="90000"/>
              </a:lnSpc>
              <a:spcBef>
                <a:spcPts val="0"/>
              </a:spcBef>
              <a:spcAft>
                <a:spcPts val="0"/>
              </a:spcAft>
              <a:buClrTx/>
              <a:buSzTx/>
              <a:buFontTx/>
              <a:buNone/>
              <a:defRPr sz="3565" b="1" i="0" u="none" strike="noStrike" cap="none" spc="0" baseline="0">
                <a:ln>
                  <a:noFill/>
                </a:ln>
                <a:solidFill>
                  <a:srgbClr val="E5D4C2"/>
                </a:solidFill>
                <a:uFillTx/>
                <a:latin typeface="微软雅黑" panose="020B0503020204020204" pitchFamily="34" charset="-122"/>
                <a:ea typeface="+mn-ea"/>
                <a:cs typeface="+mn-cs"/>
                <a:sym typeface="Helvetica"/>
              </a:defRPr>
            </a:lvl1pPr>
            <a:lvl2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2pPr>
            <a:lvl3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3pPr>
            <a:lvl4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4pPr>
            <a:lvl5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5pPr>
            <a:lvl6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6pPr>
            <a:lvl7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7pPr>
            <a:lvl8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8pPr>
            <a:lvl9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9pPr>
          </a:lstStyle>
          <a:p>
            <a:r>
              <a:rPr lang="zh-CN" altLang="en-US" dirty="0"/>
              <a:t>行业前景</a:t>
            </a:r>
            <a:endParaRPr lang="zh-CN" altLang="en-US" dirty="0"/>
          </a:p>
        </p:txBody>
      </p:sp>
      <p:sp>
        <p:nvSpPr>
          <p:cNvPr id="35" name="Shape 610"/>
          <p:cNvSpPr/>
          <p:nvPr/>
        </p:nvSpPr>
        <p:spPr>
          <a:xfrm>
            <a:off x="5504787" y="682996"/>
            <a:ext cx="2468423" cy="311424"/>
          </a:xfrm>
          <a:prstGeom prst="rect">
            <a:avLst/>
          </a:prstGeom>
          <a:ln w="12700">
            <a:miter lim="400000"/>
          </a:ln>
        </p:spPr>
        <p:txBody>
          <a:bodyPr wrap="none" lIns="47525" tIns="47526" rIns="47525" bIns="47526">
            <a:spAutoFit/>
          </a:bodyPr>
          <a:lstStyle>
            <a:lvl1pPr>
              <a:defRPr sz="1400" b="1">
                <a:solidFill>
                  <a:srgbClr val="E5D4C2">
                    <a:alpha val="60000"/>
                  </a:srgbClr>
                </a:solidFill>
                <a:latin typeface="+mn-lt"/>
                <a:ea typeface="+mn-ea"/>
                <a:cs typeface="+mn-cs"/>
                <a:sym typeface="Helvetica"/>
              </a:defRPr>
            </a:lvl1pPr>
          </a:lstStyle>
          <a:p>
            <a:r>
              <a:rPr dirty="0">
                <a:latin typeface="微软雅黑" panose="020B0503020204020204" pitchFamily="34" charset="-122"/>
              </a:rPr>
              <a:t>A B O U T    C O M P A N Y</a:t>
            </a:r>
            <a:endParaRPr dirty="0">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4"/>
                                        </p:tgtEl>
                                        <p:attrNameLst>
                                          <p:attrName>ppt_y</p:attrName>
                                        </p:attrNameLst>
                                      </p:cBhvr>
                                      <p:tavLst>
                                        <p:tav tm="0">
                                          <p:val>
                                            <p:strVal val="#ppt_y"/>
                                          </p:val>
                                        </p:tav>
                                        <p:tav tm="100000">
                                          <p:val>
                                            <p:strVal val="#ppt_y"/>
                                          </p:val>
                                        </p:tav>
                                      </p:tavLst>
                                    </p:anim>
                                    <p:anim calcmode="lin" valueType="num">
                                      <p:cBhvr>
                                        <p:cTn id="18"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4"/>
                                        </p:tgtEl>
                                      </p:cBhvr>
                                    </p:animEffect>
                                  </p:childTnLst>
                                </p:cTn>
                              </p:par>
                            </p:childTnLst>
                          </p:cTn>
                        </p:par>
                        <p:par>
                          <p:cTn id="21" fill="hold">
                            <p:stCondLst>
                              <p:cond delay="649"/>
                            </p:stCondLst>
                            <p:childTnLst>
                              <p:par>
                                <p:cTn id="22" presetID="7" presetClass="entr" presetSubtype="8" fill="hold" grpId="1" nodeType="afterEffect">
                                  <p:stCondLst>
                                    <p:cond delay="0"/>
                                  </p:stCondLst>
                                  <p:childTnLst>
                                    <p:set>
                                      <p:cBhvr>
                                        <p:cTn id="23" dur="indefinite" fill="hold"/>
                                        <p:tgtEl>
                                          <p:spTgt spid="1225"/>
                                        </p:tgtEl>
                                        <p:attrNameLst>
                                          <p:attrName>style.visibility</p:attrName>
                                        </p:attrNameLst>
                                      </p:cBhvr>
                                      <p:to>
                                        <p:strVal val="visible"/>
                                      </p:to>
                                    </p:set>
                                    <p:anim calcmode="lin" valueType="num">
                                      <p:cBhvr>
                                        <p:cTn id="24" dur="1000" fill="hold"/>
                                        <p:tgtEl>
                                          <p:spTgt spid="1225"/>
                                        </p:tgtEl>
                                        <p:attrNameLst>
                                          <p:attrName>ppt_x</p:attrName>
                                        </p:attrNameLst>
                                      </p:cBhvr>
                                      <p:tavLst>
                                        <p:tav tm="0">
                                          <p:val>
                                            <p:strVal val="0-#ppt_w/2"/>
                                          </p:val>
                                        </p:tav>
                                        <p:tav tm="100000">
                                          <p:val>
                                            <p:strVal val="#ppt_x"/>
                                          </p:val>
                                        </p:tav>
                                      </p:tavLst>
                                    </p:anim>
                                    <p:anim calcmode="lin" valueType="num">
                                      <p:cBhvr>
                                        <p:cTn id="25" dur="1000" fill="hold"/>
                                        <p:tgtEl>
                                          <p:spTgt spid="1225"/>
                                        </p:tgtEl>
                                        <p:attrNameLst>
                                          <p:attrName>ppt_y</p:attrName>
                                        </p:attrNameLst>
                                      </p:cBhvr>
                                      <p:tavLst>
                                        <p:tav tm="0">
                                          <p:val>
                                            <p:strVal val="#ppt_y"/>
                                          </p:val>
                                        </p:tav>
                                        <p:tav tm="100000">
                                          <p:val>
                                            <p:strVal val="#ppt_y"/>
                                          </p:val>
                                        </p:tav>
                                      </p:tavLst>
                                    </p:anim>
                                  </p:childTnLst>
                                </p:cTn>
                              </p:par>
                            </p:childTnLst>
                          </p:cTn>
                        </p:par>
                        <p:par>
                          <p:cTn id="26" fill="hold">
                            <p:stCondLst>
                              <p:cond delay="1649"/>
                            </p:stCondLst>
                            <p:childTnLst>
                              <p:par>
                                <p:cTn id="27" presetID="7" presetClass="entr" presetSubtype="2" fill="hold" grpId="2" nodeType="afterEffect">
                                  <p:stCondLst>
                                    <p:cond delay="0"/>
                                  </p:stCondLst>
                                  <p:childTnLst>
                                    <p:set>
                                      <p:cBhvr>
                                        <p:cTn id="28" dur="indefinite" fill="hold"/>
                                        <p:tgtEl>
                                          <p:spTgt spid="1232"/>
                                        </p:tgtEl>
                                        <p:attrNameLst>
                                          <p:attrName>style.visibility</p:attrName>
                                        </p:attrNameLst>
                                      </p:cBhvr>
                                      <p:to>
                                        <p:strVal val="visible"/>
                                      </p:to>
                                    </p:set>
                                    <p:anim calcmode="lin" valueType="num">
                                      <p:cBhvr>
                                        <p:cTn id="29" dur="1000" fill="hold"/>
                                        <p:tgtEl>
                                          <p:spTgt spid="1232"/>
                                        </p:tgtEl>
                                        <p:attrNameLst>
                                          <p:attrName>ppt_x</p:attrName>
                                        </p:attrNameLst>
                                      </p:cBhvr>
                                      <p:tavLst>
                                        <p:tav tm="0">
                                          <p:val>
                                            <p:strVal val="1+#ppt_w/2"/>
                                          </p:val>
                                        </p:tav>
                                        <p:tav tm="100000">
                                          <p:val>
                                            <p:strVal val="#ppt_x"/>
                                          </p:val>
                                        </p:tav>
                                      </p:tavLst>
                                    </p:anim>
                                    <p:anim calcmode="lin" valueType="num">
                                      <p:cBhvr>
                                        <p:cTn id="30" dur="1000" fill="hold"/>
                                        <p:tgtEl>
                                          <p:spTgt spid="1232"/>
                                        </p:tgtEl>
                                        <p:attrNameLst>
                                          <p:attrName>ppt_y</p:attrName>
                                        </p:attrNameLst>
                                      </p:cBhvr>
                                      <p:tavLst>
                                        <p:tav tm="0">
                                          <p:val>
                                            <p:strVal val="#ppt_y"/>
                                          </p:val>
                                        </p:tav>
                                        <p:tav tm="100000">
                                          <p:val>
                                            <p:strVal val="#ppt_y"/>
                                          </p:val>
                                        </p:tav>
                                      </p:tavLst>
                                    </p:anim>
                                  </p:childTnLst>
                                </p:cTn>
                              </p:par>
                            </p:childTnLst>
                          </p:cTn>
                        </p:par>
                        <p:par>
                          <p:cTn id="31" fill="hold">
                            <p:stCondLst>
                              <p:cond delay="2649"/>
                            </p:stCondLst>
                            <p:childTnLst>
                              <p:par>
                                <p:cTn id="32" presetID="7" presetClass="entr" presetSubtype="2" fill="hold" grpId="3" nodeType="afterEffect">
                                  <p:stCondLst>
                                    <p:cond delay="0"/>
                                  </p:stCondLst>
                                  <p:childTnLst>
                                    <p:set>
                                      <p:cBhvr>
                                        <p:cTn id="33" dur="indefinite" fill="hold"/>
                                        <p:tgtEl>
                                          <p:spTgt spid="1239"/>
                                        </p:tgtEl>
                                        <p:attrNameLst>
                                          <p:attrName>style.visibility</p:attrName>
                                        </p:attrNameLst>
                                      </p:cBhvr>
                                      <p:to>
                                        <p:strVal val="visible"/>
                                      </p:to>
                                    </p:set>
                                    <p:anim calcmode="lin" valueType="num">
                                      <p:cBhvr>
                                        <p:cTn id="34" dur="1000" fill="hold"/>
                                        <p:tgtEl>
                                          <p:spTgt spid="1239"/>
                                        </p:tgtEl>
                                        <p:attrNameLst>
                                          <p:attrName>ppt_x</p:attrName>
                                        </p:attrNameLst>
                                      </p:cBhvr>
                                      <p:tavLst>
                                        <p:tav tm="0">
                                          <p:val>
                                            <p:strVal val="1+#ppt_w/2"/>
                                          </p:val>
                                        </p:tav>
                                        <p:tav tm="100000">
                                          <p:val>
                                            <p:strVal val="#ppt_x"/>
                                          </p:val>
                                        </p:tav>
                                      </p:tavLst>
                                    </p:anim>
                                    <p:anim calcmode="lin" valueType="num">
                                      <p:cBhvr>
                                        <p:cTn id="35" dur="1000" fill="hold"/>
                                        <p:tgtEl>
                                          <p:spTgt spid="1239"/>
                                        </p:tgtEl>
                                        <p:attrNameLst>
                                          <p:attrName>ppt_y</p:attrName>
                                        </p:attrNameLst>
                                      </p:cBhvr>
                                      <p:tavLst>
                                        <p:tav tm="0">
                                          <p:val>
                                            <p:strVal val="#ppt_y"/>
                                          </p:val>
                                        </p:tav>
                                        <p:tav tm="100000">
                                          <p:val>
                                            <p:strVal val="#ppt_y"/>
                                          </p:val>
                                        </p:tav>
                                      </p:tavLst>
                                    </p:anim>
                                  </p:childTnLst>
                                </p:cTn>
                              </p:par>
                            </p:childTnLst>
                          </p:cTn>
                        </p:par>
                        <p:par>
                          <p:cTn id="36" fill="hold">
                            <p:stCondLst>
                              <p:cond delay="3649"/>
                            </p:stCondLst>
                            <p:childTnLst>
                              <p:par>
                                <p:cTn id="37" presetID="7" presetClass="entr" presetSubtype="2" fill="hold" grpId="4" nodeType="afterEffect">
                                  <p:stCondLst>
                                    <p:cond delay="0"/>
                                  </p:stCondLst>
                                  <p:childTnLst>
                                    <p:set>
                                      <p:cBhvr>
                                        <p:cTn id="38" dur="indefinite" fill="hold"/>
                                        <p:tgtEl>
                                          <p:spTgt spid="1246"/>
                                        </p:tgtEl>
                                        <p:attrNameLst>
                                          <p:attrName>style.visibility</p:attrName>
                                        </p:attrNameLst>
                                      </p:cBhvr>
                                      <p:to>
                                        <p:strVal val="visible"/>
                                      </p:to>
                                    </p:set>
                                    <p:anim calcmode="lin" valueType="num">
                                      <p:cBhvr>
                                        <p:cTn id="39" dur="1000" fill="hold"/>
                                        <p:tgtEl>
                                          <p:spTgt spid="1246"/>
                                        </p:tgtEl>
                                        <p:attrNameLst>
                                          <p:attrName>ppt_x</p:attrName>
                                        </p:attrNameLst>
                                      </p:cBhvr>
                                      <p:tavLst>
                                        <p:tav tm="0">
                                          <p:val>
                                            <p:strVal val="1+#ppt_w/2"/>
                                          </p:val>
                                        </p:tav>
                                        <p:tav tm="100000">
                                          <p:val>
                                            <p:strVal val="#ppt_x"/>
                                          </p:val>
                                        </p:tav>
                                      </p:tavLst>
                                    </p:anim>
                                    <p:anim calcmode="lin" valueType="num">
                                      <p:cBhvr>
                                        <p:cTn id="40" dur="1000" fill="hold"/>
                                        <p:tgtEl>
                                          <p:spTgt spid="1246"/>
                                        </p:tgtEl>
                                        <p:attrNameLst>
                                          <p:attrName>ppt_y</p:attrName>
                                        </p:attrNameLst>
                                      </p:cBhvr>
                                      <p:tavLst>
                                        <p:tav tm="0">
                                          <p:val>
                                            <p:strVal val="#ppt_y"/>
                                          </p:val>
                                        </p:tav>
                                        <p:tav tm="100000">
                                          <p:val>
                                            <p:strVal val="#ppt_y"/>
                                          </p:val>
                                        </p:tav>
                                      </p:tavLst>
                                    </p:anim>
                                  </p:childTnLst>
                                </p:cTn>
                              </p:par>
                            </p:childTnLst>
                          </p:cTn>
                        </p:par>
                        <p:par>
                          <p:cTn id="41" fill="hold">
                            <p:stCondLst>
                              <p:cond delay="4649"/>
                            </p:stCondLst>
                            <p:childTnLst>
                              <p:par>
                                <p:cTn id="42" presetID="7" presetClass="entr" presetSubtype="2" fill="hold" grpId="5" nodeType="afterEffect">
                                  <p:stCondLst>
                                    <p:cond delay="0"/>
                                  </p:stCondLst>
                                  <p:childTnLst>
                                    <p:set>
                                      <p:cBhvr>
                                        <p:cTn id="43" dur="indefinite" fill="hold"/>
                                        <p:tgtEl>
                                          <p:spTgt spid="1253"/>
                                        </p:tgtEl>
                                        <p:attrNameLst>
                                          <p:attrName>style.visibility</p:attrName>
                                        </p:attrNameLst>
                                      </p:cBhvr>
                                      <p:to>
                                        <p:strVal val="visible"/>
                                      </p:to>
                                    </p:set>
                                    <p:anim calcmode="lin" valueType="num">
                                      <p:cBhvr>
                                        <p:cTn id="44" dur="1000" fill="hold"/>
                                        <p:tgtEl>
                                          <p:spTgt spid="1253"/>
                                        </p:tgtEl>
                                        <p:attrNameLst>
                                          <p:attrName>ppt_x</p:attrName>
                                        </p:attrNameLst>
                                      </p:cBhvr>
                                      <p:tavLst>
                                        <p:tav tm="0">
                                          <p:val>
                                            <p:strVal val="1+#ppt_w/2"/>
                                          </p:val>
                                        </p:tav>
                                        <p:tav tm="100000">
                                          <p:val>
                                            <p:strVal val="#ppt_x"/>
                                          </p:val>
                                        </p:tav>
                                      </p:tavLst>
                                    </p:anim>
                                    <p:anim calcmode="lin" valueType="num">
                                      <p:cBhvr>
                                        <p:cTn id="45" dur="1000" fill="hold"/>
                                        <p:tgtEl>
                                          <p:spTgt spid="12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5" grpId="1" animBg="1" advAuto="0"/>
      <p:bldP spid="1232" grpId="2" animBg="1" advAuto="0"/>
      <p:bldP spid="1239" grpId="3" animBg="1" advAuto="0"/>
      <p:bldP spid="1246" grpId="4" animBg="1" advAuto="0"/>
      <p:bldP spid="1253" grpId="5" animBg="1" advAuto="0"/>
      <p:bldP spid="33" grpId="0" animBg="1"/>
      <p:bldP spid="34" grpId="0"/>
      <p:bldP spid="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1" name="Chart 1341"/>
          <p:cNvGraphicFramePr/>
          <p:nvPr/>
        </p:nvGraphicFramePr>
        <p:xfrm>
          <a:off x="1740088" y="2192848"/>
          <a:ext cx="9209010" cy="2237314"/>
        </p:xfrm>
        <a:graphic>
          <a:graphicData uri="http://schemas.openxmlformats.org/drawingml/2006/chart">
            <c:chart xmlns:c="http://schemas.openxmlformats.org/drawingml/2006/chart" xmlns:r="http://schemas.openxmlformats.org/officeDocument/2006/relationships" r:id="rId1"/>
          </a:graphicData>
        </a:graphic>
      </p:graphicFrame>
      <p:grpSp>
        <p:nvGrpSpPr>
          <p:cNvPr id="1348" name="Group 1348"/>
          <p:cNvGrpSpPr/>
          <p:nvPr/>
        </p:nvGrpSpPr>
        <p:grpSpPr>
          <a:xfrm>
            <a:off x="1317764" y="5159514"/>
            <a:ext cx="3148191" cy="1114136"/>
            <a:chOff x="0" y="0"/>
            <a:chExt cx="3045868" cy="1061081"/>
          </a:xfrm>
        </p:grpSpPr>
        <p:sp>
          <p:nvSpPr>
            <p:cNvPr id="1342" name="Shape 1342"/>
            <p:cNvSpPr/>
            <p:nvPr/>
          </p:nvSpPr>
          <p:spPr>
            <a:xfrm>
              <a:off x="0" y="344463"/>
              <a:ext cx="3045868" cy="457265"/>
            </a:xfrm>
            <a:prstGeom prst="rect">
              <a:avLst/>
            </a:prstGeom>
            <a:noFill/>
            <a:ln w="12700" cap="flat">
              <a:noFill/>
              <a:miter lim="400000"/>
            </a:ln>
            <a:effectLst/>
          </p:spPr>
          <p:txBody>
            <a:bodyPr wrap="square" lIns="45719" tIns="45719" rIns="45719" bIns="45719" numCol="1" anchor="t">
              <a:spAutoFit/>
            </a:bodyPr>
            <a:lstStyle/>
            <a:p>
              <a:pPr>
                <a:lnSpc>
                  <a:spcPct val="90000"/>
                </a:lnSpc>
                <a:defRPr sz="2800" b="1" baseline="30000">
                  <a:latin typeface="+mn-lt"/>
                  <a:ea typeface="+mn-ea"/>
                  <a:cs typeface="+mn-cs"/>
                  <a:sym typeface="Helvetica"/>
                </a:defRPr>
              </a:pPr>
              <a:r>
                <a:rPr dirty="0">
                  <a:latin typeface="微软雅黑" panose="020B0503020204020204" pitchFamily="34" charset="-122"/>
                </a:rPr>
                <a:t>$</a:t>
              </a:r>
              <a:r>
                <a:rPr baseline="0" dirty="0">
                  <a:latin typeface="微软雅黑" panose="020B0503020204020204" pitchFamily="34" charset="-122"/>
                </a:rPr>
                <a:t>32,000k</a:t>
              </a:r>
              <a:endParaRPr baseline="0" dirty="0">
                <a:latin typeface="微软雅黑" panose="020B0503020204020204" pitchFamily="34" charset="-122"/>
              </a:endParaRPr>
            </a:p>
          </p:txBody>
        </p:sp>
        <p:sp>
          <p:nvSpPr>
            <p:cNvPr id="1343" name="Shape 1343"/>
            <p:cNvSpPr/>
            <p:nvPr/>
          </p:nvSpPr>
          <p:spPr>
            <a:xfrm>
              <a:off x="90435" y="879347"/>
              <a:ext cx="2314003" cy="1"/>
            </a:xfrm>
            <a:prstGeom prst="line">
              <a:avLst/>
            </a:prstGeom>
            <a:noFill/>
            <a:ln w="50800" cap="flat">
              <a:solidFill>
                <a:srgbClr val="3C3F51"/>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344" name="Shape 1344"/>
            <p:cNvSpPr/>
            <p:nvPr/>
          </p:nvSpPr>
          <p:spPr>
            <a:xfrm>
              <a:off x="90435" y="879348"/>
              <a:ext cx="1192775" cy="5114"/>
            </a:xfrm>
            <a:prstGeom prst="line">
              <a:avLst/>
            </a:prstGeom>
            <a:noFill/>
            <a:ln w="50800" cap="flat">
              <a:solidFill>
                <a:srgbClr val="E5D4C2"/>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345" name="Shape 1345"/>
            <p:cNvSpPr/>
            <p:nvPr/>
          </p:nvSpPr>
          <p:spPr>
            <a:xfrm>
              <a:off x="1199856" y="803742"/>
              <a:ext cx="173791" cy="173791"/>
            </a:xfrm>
            <a:prstGeom prst="ellipse">
              <a:avLst/>
            </a:prstGeom>
            <a:solidFill>
              <a:srgbClr val="E5D4C2"/>
            </a:solidFill>
            <a:ln w="12700" cap="flat">
              <a:noFill/>
              <a:miter lim="400000"/>
            </a:ln>
            <a:effectLst/>
          </p:spPr>
          <p:txBody>
            <a:bodyPr wrap="square" lIns="45719" tIns="45719" rIns="45719" bIns="45719" numCol="1" anchor="ctr">
              <a:noAutofit/>
            </a:bodyPr>
            <a:lstStyle/>
            <a:p>
              <a:pPr algn="ctr">
                <a:defRPr>
                  <a:solidFill>
                    <a:srgbClr val="2B2D3A"/>
                  </a:solidFill>
                </a:defRPr>
              </a:pPr>
              <a:endParaRPr dirty="0">
                <a:latin typeface="微软雅黑" panose="020B0503020204020204" pitchFamily="34" charset="-122"/>
              </a:endParaRPr>
            </a:p>
          </p:txBody>
        </p:sp>
        <p:sp>
          <p:nvSpPr>
            <p:cNvPr id="1346" name="Shape 1346"/>
            <p:cNvSpPr/>
            <p:nvPr/>
          </p:nvSpPr>
          <p:spPr>
            <a:xfrm>
              <a:off x="2353652" y="694682"/>
              <a:ext cx="601128" cy="366399"/>
            </a:xfrm>
            <a:prstGeom prst="rect">
              <a:avLst/>
            </a:prstGeom>
            <a:noFill/>
            <a:ln w="12700" cap="flat">
              <a:noFill/>
              <a:miter lim="400000"/>
            </a:ln>
            <a:effectLst/>
          </p:spPr>
          <p:txBody>
            <a:bodyPr wrap="none" lIns="45719" tIns="45719" rIns="45719" bIns="45719" numCol="1" anchor="t">
              <a:spAutoFit/>
            </a:bodyPr>
            <a:lstStyle>
              <a:lvl1pPr>
                <a:defRPr b="1">
                  <a:latin typeface="+mn-lt"/>
                  <a:ea typeface="+mn-ea"/>
                  <a:cs typeface="+mn-cs"/>
                  <a:sym typeface="Helvetica"/>
                </a:defRPr>
              </a:lvl1pPr>
            </a:lstStyle>
            <a:p>
              <a:r>
                <a:rPr dirty="0">
                  <a:latin typeface="微软雅黑" panose="020B0503020204020204" pitchFamily="34" charset="-122"/>
                </a:rPr>
                <a:t>58%</a:t>
              </a:r>
              <a:endParaRPr dirty="0">
                <a:latin typeface="微软雅黑" panose="020B0503020204020204" pitchFamily="34" charset="-122"/>
              </a:endParaRPr>
            </a:p>
          </p:txBody>
        </p:sp>
        <p:sp>
          <p:nvSpPr>
            <p:cNvPr id="1347" name="Shape 1347"/>
            <p:cNvSpPr/>
            <p:nvPr/>
          </p:nvSpPr>
          <p:spPr>
            <a:xfrm>
              <a:off x="0" y="0"/>
              <a:ext cx="3045868" cy="298981"/>
            </a:xfrm>
            <a:prstGeom prst="rect">
              <a:avLst/>
            </a:prstGeom>
            <a:noFill/>
            <a:ln w="12700" cap="flat">
              <a:noFill/>
              <a:miter lim="400000"/>
            </a:ln>
            <a:effectLst/>
          </p:spPr>
          <p:txBody>
            <a:bodyPr wrap="square" lIns="45719" tIns="45719" rIns="45719" bIns="45719" numCol="1" anchor="t">
              <a:spAutoFit/>
            </a:bodyPr>
            <a:lstStyle>
              <a:lvl1pPr>
                <a:lnSpc>
                  <a:spcPct val="90000"/>
                </a:lnSpc>
                <a:defRPr sz="1600" b="1">
                  <a:latin typeface="+mn-lt"/>
                  <a:ea typeface="+mn-ea"/>
                  <a:cs typeface="+mn-cs"/>
                  <a:sym typeface="Helvetica"/>
                </a:defRPr>
              </a:lvl1pPr>
            </a:lstStyle>
            <a:p>
              <a:r>
                <a:rPr lang="zh-CN" altLang="en-US" dirty="0">
                  <a:latin typeface="微软雅黑" panose="020B0503020204020204" pitchFamily="34" charset="-122"/>
                </a:rPr>
                <a:t>用户增长</a:t>
              </a:r>
              <a:endParaRPr dirty="0">
                <a:latin typeface="微软雅黑" panose="020B0503020204020204" pitchFamily="34" charset="-122"/>
              </a:endParaRPr>
            </a:p>
          </p:txBody>
        </p:sp>
      </p:grpSp>
      <p:grpSp>
        <p:nvGrpSpPr>
          <p:cNvPr id="1355" name="Group 1355"/>
          <p:cNvGrpSpPr/>
          <p:nvPr/>
        </p:nvGrpSpPr>
        <p:grpSpPr>
          <a:xfrm>
            <a:off x="4768421" y="5159514"/>
            <a:ext cx="3148192" cy="1114136"/>
            <a:chOff x="0" y="0"/>
            <a:chExt cx="3045868" cy="1061081"/>
          </a:xfrm>
        </p:grpSpPr>
        <p:sp>
          <p:nvSpPr>
            <p:cNvPr id="1349" name="Shape 1349"/>
            <p:cNvSpPr/>
            <p:nvPr/>
          </p:nvSpPr>
          <p:spPr>
            <a:xfrm>
              <a:off x="0" y="344463"/>
              <a:ext cx="3045868" cy="457265"/>
            </a:xfrm>
            <a:prstGeom prst="rect">
              <a:avLst/>
            </a:prstGeom>
            <a:noFill/>
            <a:ln w="12700" cap="flat">
              <a:noFill/>
              <a:miter lim="400000"/>
            </a:ln>
            <a:effectLst/>
          </p:spPr>
          <p:txBody>
            <a:bodyPr wrap="square" lIns="45719" tIns="45719" rIns="45719" bIns="45719" numCol="1" anchor="t">
              <a:spAutoFit/>
            </a:bodyPr>
            <a:lstStyle/>
            <a:p>
              <a:pPr>
                <a:lnSpc>
                  <a:spcPct val="90000"/>
                </a:lnSpc>
                <a:defRPr sz="2800" b="1" baseline="30000">
                  <a:solidFill>
                    <a:schemeClr val="accent1"/>
                  </a:solidFill>
                  <a:latin typeface="+mn-lt"/>
                  <a:ea typeface="+mn-ea"/>
                  <a:cs typeface="+mn-cs"/>
                  <a:sym typeface="Helvetica"/>
                </a:defRPr>
              </a:pPr>
              <a:r>
                <a:rPr dirty="0">
                  <a:latin typeface="微软雅黑" panose="020B0503020204020204" pitchFamily="34" charset="-122"/>
                </a:rPr>
                <a:t>$</a:t>
              </a:r>
              <a:r>
                <a:rPr baseline="0" dirty="0">
                  <a:latin typeface="微软雅黑" panose="020B0503020204020204" pitchFamily="34" charset="-122"/>
                </a:rPr>
                <a:t>32,000k</a:t>
              </a:r>
              <a:endParaRPr baseline="0" dirty="0">
                <a:latin typeface="微软雅黑" panose="020B0503020204020204" pitchFamily="34" charset="-122"/>
              </a:endParaRPr>
            </a:p>
          </p:txBody>
        </p:sp>
        <p:sp>
          <p:nvSpPr>
            <p:cNvPr id="1350" name="Shape 1350"/>
            <p:cNvSpPr/>
            <p:nvPr/>
          </p:nvSpPr>
          <p:spPr>
            <a:xfrm>
              <a:off x="90435" y="879347"/>
              <a:ext cx="2314003" cy="1"/>
            </a:xfrm>
            <a:prstGeom prst="line">
              <a:avLst/>
            </a:prstGeom>
            <a:noFill/>
            <a:ln w="50800" cap="flat">
              <a:solidFill>
                <a:srgbClr val="3C3F51"/>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351" name="Shape 1351"/>
            <p:cNvSpPr/>
            <p:nvPr/>
          </p:nvSpPr>
          <p:spPr>
            <a:xfrm>
              <a:off x="90435" y="879348"/>
              <a:ext cx="1192775" cy="5114"/>
            </a:xfrm>
            <a:prstGeom prst="line">
              <a:avLst/>
            </a:prstGeom>
            <a:noFill/>
            <a:ln w="50800" cap="flat">
              <a:solidFill>
                <a:schemeClr val="accent1"/>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352" name="Shape 1352"/>
            <p:cNvSpPr/>
            <p:nvPr/>
          </p:nvSpPr>
          <p:spPr>
            <a:xfrm>
              <a:off x="1199856" y="803742"/>
              <a:ext cx="173791" cy="173791"/>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2B2D3A"/>
                  </a:solidFill>
                </a:defRPr>
              </a:pPr>
              <a:endParaRPr dirty="0">
                <a:latin typeface="微软雅黑" panose="020B0503020204020204" pitchFamily="34" charset="-122"/>
              </a:endParaRPr>
            </a:p>
          </p:txBody>
        </p:sp>
        <p:sp>
          <p:nvSpPr>
            <p:cNvPr id="1353" name="Shape 1353"/>
            <p:cNvSpPr/>
            <p:nvPr/>
          </p:nvSpPr>
          <p:spPr>
            <a:xfrm>
              <a:off x="2353652" y="694682"/>
              <a:ext cx="601128" cy="366399"/>
            </a:xfrm>
            <a:prstGeom prst="rect">
              <a:avLst/>
            </a:prstGeom>
            <a:noFill/>
            <a:ln w="12700" cap="flat">
              <a:noFill/>
              <a:miter lim="400000"/>
            </a:ln>
            <a:effectLst/>
          </p:spPr>
          <p:txBody>
            <a:bodyPr wrap="none" lIns="45719" tIns="45719" rIns="45719" bIns="45719" numCol="1" anchor="t">
              <a:spAutoFit/>
            </a:bodyPr>
            <a:lstStyle>
              <a:lvl1pPr>
                <a:defRPr b="1">
                  <a:solidFill>
                    <a:schemeClr val="accent1"/>
                  </a:solidFill>
                  <a:latin typeface="+mn-lt"/>
                  <a:ea typeface="+mn-ea"/>
                  <a:cs typeface="+mn-cs"/>
                  <a:sym typeface="Helvetica"/>
                </a:defRPr>
              </a:lvl1pPr>
            </a:lstStyle>
            <a:p>
              <a:r>
                <a:rPr dirty="0">
                  <a:latin typeface="微软雅黑" panose="020B0503020204020204" pitchFamily="34" charset="-122"/>
                </a:rPr>
                <a:t>58%</a:t>
              </a:r>
              <a:endParaRPr dirty="0">
                <a:latin typeface="微软雅黑" panose="020B0503020204020204" pitchFamily="34" charset="-122"/>
              </a:endParaRPr>
            </a:p>
          </p:txBody>
        </p:sp>
        <p:sp>
          <p:nvSpPr>
            <p:cNvPr id="1354" name="Shape 1354"/>
            <p:cNvSpPr/>
            <p:nvPr/>
          </p:nvSpPr>
          <p:spPr>
            <a:xfrm>
              <a:off x="0" y="0"/>
              <a:ext cx="3045868" cy="298981"/>
            </a:xfrm>
            <a:prstGeom prst="rect">
              <a:avLst/>
            </a:prstGeom>
            <a:noFill/>
            <a:ln w="12700" cap="flat">
              <a:noFill/>
              <a:miter lim="400000"/>
            </a:ln>
            <a:effectLst/>
          </p:spPr>
          <p:txBody>
            <a:bodyPr wrap="square" lIns="45719" tIns="45719" rIns="45719" bIns="45719" numCol="1" anchor="t">
              <a:spAutoFit/>
            </a:bodyPr>
            <a:lstStyle>
              <a:lvl1pPr>
                <a:lnSpc>
                  <a:spcPct val="90000"/>
                </a:lnSpc>
                <a:defRPr sz="1600" b="1">
                  <a:solidFill>
                    <a:schemeClr val="accent1"/>
                  </a:solidFill>
                  <a:latin typeface="+mn-lt"/>
                  <a:ea typeface="+mn-ea"/>
                  <a:cs typeface="+mn-cs"/>
                  <a:sym typeface="Helvetica"/>
                </a:defRPr>
              </a:lvl1pPr>
            </a:lstStyle>
            <a:p>
              <a:r>
                <a:rPr lang="zh-CN" altLang="en-US" dirty="0">
                  <a:latin typeface="微软雅黑" panose="020B0503020204020204" pitchFamily="34" charset="-122"/>
                </a:rPr>
                <a:t>金额增长</a:t>
              </a:r>
              <a:endParaRPr dirty="0">
                <a:latin typeface="微软雅黑" panose="020B0503020204020204" pitchFamily="34" charset="-122"/>
              </a:endParaRPr>
            </a:p>
          </p:txBody>
        </p:sp>
      </p:grpSp>
      <p:grpSp>
        <p:nvGrpSpPr>
          <p:cNvPr id="1362" name="Group 1362"/>
          <p:cNvGrpSpPr/>
          <p:nvPr/>
        </p:nvGrpSpPr>
        <p:grpSpPr>
          <a:xfrm>
            <a:off x="8219079" y="5159514"/>
            <a:ext cx="3148192" cy="1114136"/>
            <a:chOff x="0" y="0"/>
            <a:chExt cx="3045868" cy="1061081"/>
          </a:xfrm>
        </p:grpSpPr>
        <p:sp>
          <p:nvSpPr>
            <p:cNvPr id="1356" name="Shape 1356"/>
            <p:cNvSpPr/>
            <p:nvPr/>
          </p:nvSpPr>
          <p:spPr>
            <a:xfrm>
              <a:off x="0" y="344463"/>
              <a:ext cx="3045868" cy="457265"/>
            </a:xfrm>
            <a:prstGeom prst="rect">
              <a:avLst/>
            </a:prstGeom>
            <a:noFill/>
            <a:ln w="12700" cap="flat">
              <a:noFill/>
              <a:miter lim="400000"/>
            </a:ln>
            <a:effectLst/>
          </p:spPr>
          <p:txBody>
            <a:bodyPr wrap="square" lIns="45719" tIns="45719" rIns="45719" bIns="45719" numCol="1" anchor="t">
              <a:spAutoFit/>
            </a:bodyPr>
            <a:lstStyle/>
            <a:p>
              <a:pPr>
                <a:lnSpc>
                  <a:spcPct val="90000"/>
                </a:lnSpc>
                <a:defRPr sz="2800" b="1" baseline="30000">
                  <a:solidFill>
                    <a:schemeClr val="accent3"/>
                  </a:solidFill>
                  <a:latin typeface="+mn-lt"/>
                  <a:ea typeface="+mn-ea"/>
                  <a:cs typeface="+mn-cs"/>
                  <a:sym typeface="Helvetica"/>
                </a:defRPr>
              </a:pPr>
              <a:r>
                <a:rPr dirty="0">
                  <a:latin typeface="微软雅黑" panose="020B0503020204020204" pitchFamily="34" charset="-122"/>
                </a:rPr>
                <a:t>$</a:t>
              </a:r>
              <a:r>
                <a:rPr baseline="0" dirty="0">
                  <a:latin typeface="微软雅黑" panose="020B0503020204020204" pitchFamily="34" charset="-122"/>
                </a:rPr>
                <a:t>32,000k</a:t>
              </a:r>
              <a:endParaRPr baseline="0" dirty="0">
                <a:latin typeface="微软雅黑" panose="020B0503020204020204" pitchFamily="34" charset="-122"/>
              </a:endParaRPr>
            </a:p>
          </p:txBody>
        </p:sp>
        <p:sp>
          <p:nvSpPr>
            <p:cNvPr id="1357" name="Shape 1357"/>
            <p:cNvSpPr/>
            <p:nvPr/>
          </p:nvSpPr>
          <p:spPr>
            <a:xfrm>
              <a:off x="90435" y="879347"/>
              <a:ext cx="2314003" cy="1"/>
            </a:xfrm>
            <a:prstGeom prst="line">
              <a:avLst/>
            </a:prstGeom>
            <a:noFill/>
            <a:ln w="50800" cap="flat">
              <a:solidFill>
                <a:srgbClr val="3C3F51"/>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358" name="Shape 1358"/>
            <p:cNvSpPr/>
            <p:nvPr/>
          </p:nvSpPr>
          <p:spPr>
            <a:xfrm>
              <a:off x="90435" y="879348"/>
              <a:ext cx="1192775" cy="5114"/>
            </a:xfrm>
            <a:prstGeom prst="line">
              <a:avLst/>
            </a:prstGeom>
            <a:noFill/>
            <a:ln w="50800" cap="flat">
              <a:solidFill>
                <a:schemeClr val="accent3"/>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359" name="Shape 1359"/>
            <p:cNvSpPr/>
            <p:nvPr/>
          </p:nvSpPr>
          <p:spPr>
            <a:xfrm>
              <a:off x="1199856" y="803742"/>
              <a:ext cx="173791" cy="173791"/>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2B2D3A"/>
                  </a:solidFill>
                </a:defRPr>
              </a:pPr>
              <a:endParaRPr dirty="0">
                <a:latin typeface="微软雅黑" panose="020B0503020204020204" pitchFamily="34" charset="-122"/>
              </a:endParaRPr>
            </a:p>
          </p:txBody>
        </p:sp>
        <p:sp>
          <p:nvSpPr>
            <p:cNvPr id="1360" name="Shape 1360"/>
            <p:cNvSpPr/>
            <p:nvPr/>
          </p:nvSpPr>
          <p:spPr>
            <a:xfrm>
              <a:off x="2353652" y="694682"/>
              <a:ext cx="601128" cy="366399"/>
            </a:xfrm>
            <a:prstGeom prst="rect">
              <a:avLst/>
            </a:prstGeom>
            <a:noFill/>
            <a:ln w="12700" cap="flat">
              <a:noFill/>
              <a:miter lim="400000"/>
            </a:ln>
            <a:effectLst/>
          </p:spPr>
          <p:txBody>
            <a:bodyPr wrap="none" lIns="45719" tIns="45719" rIns="45719" bIns="45719" numCol="1" anchor="t">
              <a:spAutoFit/>
            </a:bodyPr>
            <a:lstStyle>
              <a:lvl1pPr>
                <a:defRPr b="1">
                  <a:solidFill>
                    <a:schemeClr val="accent3"/>
                  </a:solidFill>
                  <a:latin typeface="+mn-lt"/>
                  <a:ea typeface="+mn-ea"/>
                  <a:cs typeface="+mn-cs"/>
                  <a:sym typeface="Helvetica"/>
                </a:defRPr>
              </a:lvl1pPr>
            </a:lstStyle>
            <a:p>
              <a:r>
                <a:rPr dirty="0">
                  <a:latin typeface="微软雅黑" panose="020B0503020204020204" pitchFamily="34" charset="-122"/>
                </a:rPr>
                <a:t>58%</a:t>
              </a:r>
              <a:endParaRPr dirty="0">
                <a:latin typeface="微软雅黑" panose="020B0503020204020204" pitchFamily="34" charset="-122"/>
              </a:endParaRPr>
            </a:p>
          </p:txBody>
        </p:sp>
        <p:sp>
          <p:nvSpPr>
            <p:cNvPr id="1361" name="Shape 1361"/>
            <p:cNvSpPr/>
            <p:nvPr/>
          </p:nvSpPr>
          <p:spPr>
            <a:xfrm>
              <a:off x="0" y="0"/>
              <a:ext cx="3045868" cy="298981"/>
            </a:xfrm>
            <a:prstGeom prst="rect">
              <a:avLst/>
            </a:prstGeom>
            <a:noFill/>
            <a:ln w="12700" cap="flat">
              <a:noFill/>
              <a:miter lim="400000"/>
            </a:ln>
            <a:effectLst/>
          </p:spPr>
          <p:txBody>
            <a:bodyPr wrap="square" lIns="45719" tIns="45719" rIns="45719" bIns="45719" numCol="1" anchor="t">
              <a:spAutoFit/>
            </a:bodyPr>
            <a:lstStyle>
              <a:lvl1pPr>
                <a:lnSpc>
                  <a:spcPct val="90000"/>
                </a:lnSpc>
                <a:defRPr sz="1600" b="1">
                  <a:solidFill>
                    <a:schemeClr val="accent3"/>
                  </a:solidFill>
                  <a:latin typeface="+mn-lt"/>
                  <a:ea typeface="+mn-ea"/>
                  <a:cs typeface="+mn-cs"/>
                  <a:sym typeface="Helvetica"/>
                </a:defRPr>
              </a:lvl1pPr>
            </a:lstStyle>
            <a:p>
              <a:r>
                <a:rPr lang="zh-CN" altLang="en-US" dirty="0">
                  <a:latin typeface="微软雅黑" panose="020B0503020204020204" pitchFamily="34" charset="-122"/>
                </a:rPr>
                <a:t>地区增长</a:t>
              </a:r>
              <a:endParaRPr dirty="0">
                <a:latin typeface="微软雅黑" panose="020B0503020204020204" pitchFamily="34" charset="-122"/>
              </a:endParaRPr>
            </a:p>
          </p:txBody>
        </p:sp>
      </p:grpSp>
      <p:sp>
        <p:nvSpPr>
          <p:cNvPr id="28" name="Shape 608"/>
          <p:cNvSpPr/>
          <p:nvPr/>
        </p:nvSpPr>
        <p:spPr>
          <a:xfrm>
            <a:off x="5333848" y="-153577"/>
            <a:ext cx="2721697" cy="2650526"/>
          </a:xfrm>
          <a:prstGeom prst="rect">
            <a:avLst/>
          </a:prstGeom>
          <a:ln w="12700">
            <a:miter lim="400000"/>
          </a:ln>
        </p:spPr>
        <p:txBody>
          <a:bodyPr wrap="none" lIns="47525" tIns="47526" rIns="47525" bIns="47526">
            <a:spAutoFit/>
          </a:bodyPr>
          <a:lstStyle>
            <a:lvl1pPr>
              <a:defRPr sz="16600" b="1">
                <a:solidFill>
                  <a:srgbClr val="E5D4C2">
                    <a:alpha val="5000"/>
                  </a:srgbClr>
                </a:solidFill>
                <a:latin typeface="+mn-lt"/>
                <a:ea typeface="+mn-ea"/>
                <a:cs typeface="+mn-cs"/>
                <a:sym typeface="Helvetica"/>
              </a:defRPr>
            </a:lvl1pPr>
          </a:lstStyle>
          <a:p>
            <a:r>
              <a:rPr lang="en-US" dirty="0">
                <a:latin typeface="微软雅黑" panose="020B0503020204020204" pitchFamily="34" charset="-122"/>
              </a:rPr>
              <a:t>02</a:t>
            </a:r>
            <a:endParaRPr dirty="0">
              <a:latin typeface="微软雅黑" panose="020B0503020204020204" pitchFamily="34" charset="-122"/>
            </a:endParaRPr>
          </a:p>
        </p:txBody>
      </p:sp>
      <p:sp>
        <p:nvSpPr>
          <p:cNvPr id="29" name="Shape 609"/>
          <p:cNvSpPr txBox="1"/>
          <p:nvPr/>
        </p:nvSpPr>
        <p:spPr>
          <a:xfrm>
            <a:off x="4975714" y="1006162"/>
            <a:ext cx="2997496" cy="654587"/>
          </a:xfrm>
          <a:prstGeom prst="rect">
            <a:avLst/>
          </a:prstGeom>
        </p:spPr>
        <p:txBody>
          <a:bodyPr/>
          <a:lstStyle>
            <a:lvl1pPr marL="0" marR="0" indent="0" algn="ctr" defTabSz="905510" rtl="0" latinLnBrk="0">
              <a:lnSpc>
                <a:spcPct val="90000"/>
              </a:lnSpc>
              <a:spcBef>
                <a:spcPts val="0"/>
              </a:spcBef>
              <a:spcAft>
                <a:spcPts val="0"/>
              </a:spcAft>
              <a:buClrTx/>
              <a:buSzTx/>
              <a:buFontTx/>
              <a:buNone/>
              <a:defRPr sz="3565" b="1" i="0" u="none" strike="noStrike" cap="none" spc="0" baseline="0">
                <a:ln>
                  <a:noFill/>
                </a:ln>
                <a:solidFill>
                  <a:srgbClr val="E5D4C2"/>
                </a:solidFill>
                <a:uFillTx/>
                <a:latin typeface="微软雅黑" panose="020B0503020204020204" pitchFamily="34" charset="-122"/>
                <a:ea typeface="+mn-ea"/>
                <a:cs typeface="+mn-cs"/>
                <a:sym typeface="Helvetica"/>
              </a:defRPr>
            </a:lvl1pPr>
            <a:lvl2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2pPr>
            <a:lvl3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3pPr>
            <a:lvl4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4pPr>
            <a:lvl5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5pPr>
            <a:lvl6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6pPr>
            <a:lvl7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7pPr>
            <a:lvl8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8pPr>
            <a:lvl9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9pPr>
          </a:lstStyle>
          <a:p>
            <a:r>
              <a:rPr lang="zh-CN" altLang="en-US" dirty="0"/>
              <a:t>行业前景</a:t>
            </a:r>
            <a:endParaRPr lang="zh-CN" altLang="en-US" dirty="0"/>
          </a:p>
        </p:txBody>
      </p:sp>
      <p:sp>
        <p:nvSpPr>
          <p:cNvPr id="30" name="Shape 610"/>
          <p:cNvSpPr/>
          <p:nvPr/>
        </p:nvSpPr>
        <p:spPr>
          <a:xfrm>
            <a:off x="5504787" y="682996"/>
            <a:ext cx="2468423" cy="311424"/>
          </a:xfrm>
          <a:prstGeom prst="rect">
            <a:avLst/>
          </a:prstGeom>
          <a:ln w="12700">
            <a:miter lim="400000"/>
          </a:ln>
        </p:spPr>
        <p:txBody>
          <a:bodyPr wrap="none" lIns="47525" tIns="47526" rIns="47525" bIns="47526">
            <a:spAutoFit/>
          </a:bodyPr>
          <a:lstStyle>
            <a:lvl1pPr>
              <a:defRPr sz="1400" b="1">
                <a:solidFill>
                  <a:srgbClr val="E5D4C2">
                    <a:alpha val="60000"/>
                  </a:srgbClr>
                </a:solidFill>
                <a:latin typeface="+mn-lt"/>
                <a:ea typeface="+mn-ea"/>
                <a:cs typeface="+mn-cs"/>
                <a:sym typeface="Helvetica"/>
              </a:defRPr>
            </a:lvl1pPr>
          </a:lstStyle>
          <a:p>
            <a:r>
              <a:rPr dirty="0">
                <a:latin typeface="微软雅黑" panose="020B0503020204020204" pitchFamily="34" charset="-122"/>
              </a:rPr>
              <a:t>A B O U T    C O M P A N Y</a:t>
            </a:r>
            <a:endParaRPr dirty="0">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9"/>
                                        </p:tgtEl>
                                        <p:attrNameLst>
                                          <p:attrName>ppt_y</p:attrName>
                                        </p:attrNameLst>
                                      </p:cBhvr>
                                      <p:tavLst>
                                        <p:tav tm="0">
                                          <p:val>
                                            <p:strVal val="#ppt_y"/>
                                          </p:val>
                                        </p:tav>
                                        <p:tav tm="100000">
                                          <p:val>
                                            <p:strVal val="#ppt_y"/>
                                          </p:val>
                                        </p:tav>
                                      </p:tavLst>
                                    </p:anim>
                                    <p:anim calcmode="lin" valueType="num">
                                      <p:cBhvr>
                                        <p:cTn id="18"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9"/>
                                        </p:tgtEl>
                                      </p:cBhvr>
                                    </p:animEffect>
                                  </p:childTnLst>
                                </p:cTn>
                              </p:par>
                            </p:childTnLst>
                          </p:cTn>
                        </p:par>
                        <p:par>
                          <p:cTn id="21" fill="hold">
                            <p:stCondLst>
                              <p:cond delay="649"/>
                            </p:stCondLst>
                            <p:childTnLst>
                              <p:par>
                                <p:cTn id="22" presetID="22" presetClass="entr" presetSubtype="8" fill="hold" grpId="0" nodeType="afterEffect">
                                  <p:stCondLst>
                                    <p:cond delay="0"/>
                                  </p:stCondLst>
                                  <p:childTnLst>
                                    <p:set>
                                      <p:cBhvr>
                                        <p:cTn id="23" dur="1" fill="hold">
                                          <p:stCondLst>
                                            <p:cond delay="0"/>
                                          </p:stCondLst>
                                        </p:cTn>
                                        <p:tgtEl>
                                          <p:spTgt spid="1341"/>
                                        </p:tgtEl>
                                        <p:attrNameLst>
                                          <p:attrName>style.visibility</p:attrName>
                                        </p:attrNameLst>
                                      </p:cBhvr>
                                      <p:to>
                                        <p:strVal val="visible"/>
                                      </p:to>
                                    </p:set>
                                    <p:animEffect transition="in" filter="wipe(left)">
                                      <p:cBhvr>
                                        <p:cTn id="24" dur="500"/>
                                        <p:tgtEl>
                                          <p:spTgt spid="1341"/>
                                        </p:tgtEl>
                                      </p:cBhvr>
                                    </p:animEffect>
                                  </p:childTnLst>
                                </p:cTn>
                              </p:par>
                            </p:childTnLst>
                          </p:cTn>
                        </p:par>
                        <p:par>
                          <p:cTn id="25" fill="hold">
                            <p:stCondLst>
                              <p:cond delay="1149"/>
                            </p:stCondLst>
                            <p:childTnLst>
                              <p:par>
                                <p:cTn id="26" presetID="7" presetClass="entr" presetSubtype="4" fill="hold" grpId="1" nodeType="afterEffect">
                                  <p:stCondLst>
                                    <p:cond delay="0"/>
                                  </p:stCondLst>
                                  <p:childTnLst>
                                    <p:set>
                                      <p:cBhvr>
                                        <p:cTn id="27" dur="indefinite" fill="hold"/>
                                        <p:tgtEl>
                                          <p:spTgt spid="1348"/>
                                        </p:tgtEl>
                                        <p:attrNameLst>
                                          <p:attrName>style.visibility</p:attrName>
                                        </p:attrNameLst>
                                      </p:cBhvr>
                                      <p:to>
                                        <p:strVal val="visible"/>
                                      </p:to>
                                    </p:set>
                                    <p:anim calcmode="lin" valueType="num">
                                      <p:cBhvr>
                                        <p:cTn id="28" dur="800" fill="hold"/>
                                        <p:tgtEl>
                                          <p:spTgt spid="1348"/>
                                        </p:tgtEl>
                                        <p:attrNameLst>
                                          <p:attrName>ppt_x</p:attrName>
                                        </p:attrNameLst>
                                      </p:cBhvr>
                                      <p:tavLst>
                                        <p:tav tm="0">
                                          <p:val>
                                            <p:strVal val="#ppt_x"/>
                                          </p:val>
                                        </p:tav>
                                        <p:tav tm="100000">
                                          <p:val>
                                            <p:strVal val="#ppt_x"/>
                                          </p:val>
                                        </p:tav>
                                      </p:tavLst>
                                    </p:anim>
                                    <p:anim calcmode="lin" valueType="num">
                                      <p:cBhvr>
                                        <p:cTn id="29" dur="800" fill="hold"/>
                                        <p:tgtEl>
                                          <p:spTgt spid="1348"/>
                                        </p:tgtEl>
                                        <p:attrNameLst>
                                          <p:attrName>ppt_y</p:attrName>
                                        </p:attrNameLst>
                                      </p:cBhvr>
                                      <p:tavLst>
                                        <p:tav tm="0">
                                          <p:val>
                                            <p:strVal val="1+#ppt_h/2"/>
                                          </p:val>
                                        </p:tav>
                                        <p:tav tm="100000">
                                          <p:val>
                                            <p:strVal val="#ppt_y"/>
                                          </p:val>
                                        </p:tav>
                                      </p:tavLst>
                                    </p:anim>
                                  </p:childTnLst>
                                </p:cTn>
                              </p:par>
                            </p:childTnLst>
                          </p:cTn>
                        </p:par>
                        <p:par>
                          <p:cTn id="30" fill="hold">
                            <p:stCondLst>
                              <p:cond delay="2149"/>
                            </p:stCondLst>
                            <p:childTnLst>
                              <p:par>
                                <p:cTn id="31" presetID="7" presetClass="entr" presetSubtype="4" fill="hold" grpId="2" nodeType="afterEffect">
                                  <p:stCondLst>
                                    <p:cond delay="0"/>
                                  </p:stCondLst>
                                  <p:childTnLst>
                                    <p:set>
                                      <p:cBhvr>
                                        <p:cTn id="32" dur="indefinite" fill="hold"/>
                                        <p:tgtEl>
                                          <p:spTgt spid="1355"/>
                                        </p:tgtEl>
                                        <p:attrNameLst>
                                          <p:attrName>style.visibility</p:attrName>
                                        </p:attrNameLst>
                                      </p:cBhvr>
                                      <p:to>
                                        <p:strVal val="visible"/>
                                      </p:to>
                                    </p:set>
                                    <p:anim calcmode="lin" valueType="num">
                                      <p:cBhvr>
                                        <p:cTn id="33" dur="800" fill="hold"/>
                                        <p:tgtEl>
                                          <p:spTgt spid="1355"/>
                                        </p:tgtEl>
                                        <p:attrNameLst>
                                          <p:attrName>ppt_x</p:attrName>
                                        </p:attrNameLst>
                                      </p:cBhvr>
                                      <p:tavLst>
                                        <p:tav tm="0">
                                          <p:val>
                                            <p:strVal val="#ppt_x"/>
                                          </p:val>
                                        </p:tav>
                                        <p:tav tm="100000">
                                          <p:val>
                                            <p:strVal val="#ppt_x"/>
                                          </p:val>
                                        </p:tav>
                                      </p:tavLst>
                                    </p:anim>
                                    <p:anim calcmode="lin" valueType="num">
                                      <p:cBhvr>
                                        <p:cTn id="34" dur="800" fill="hold"/>
                                        <p:tgtEl>
                                          <p:spTgt spid="1355"/>
                                        </p:tgtEl>
                                        <p:attrNameLst>
                                          <p:attrName>ppt_y</p:attrName>
                                        </p:attrNameLst>
                                      </p:cBhvr>
                                      <p:tavLst>
                                        <p:tav tm="0">
                                          <p:val>
                                            <p:strVal val="1+#ppt_h/2"/>
                                          </p:val>
                                        </p:tav>
                                        <p:tav tm="100000">
                                          <p:val>
                                            <p:strVal val="#ppt_y"/>
                                          </p:val>
                                        </p:tav>
                                      </p:tavLst>
                                    </p:anim>
                                  </p:childTnLst>
                                </p:cTn>
                              </p:par>
                            </p:childTnLst>
                          </p:cTn>
                        </p:par>
                        <p:par>
                          <p:cTn id="35" fill="hold">
                            <p:stCondLst>
                              <p:cond delay="3149"/>
                            </p:stCondLst>
                            <p:childTnLst>
                              <p:par>
                                <p:cTn id="36" presetID="7" presetClass="entr" presetSubtype="4" fill="hold" grpId="3" nodeType="afterEffect">
                                  <p:stCondLst>
                                    <p:cond delay="0"/>
                                  </p:stCondLst>
                                  <p:childTnLst>
                                    <p:set>
                                      <p:cBhvr>
                                        <p:cTn id="37" dur="indefinite" fill="hold"/>
                                        <p:tgtEl>
                                          <p:spTgt spid="1362"/>
                                        </p:tgtEl>
                                        <p:attrNameLst>
                                          <p:attrName>style.visibility</p:attrName>
                                        </p:attrNameLst>
                                      </p:cBhvr>
                                      <p:to>
                                        <p:strVal val="visible"/>
                                      </p:to>
                                    </p:set>
                                    <p:anim calcmode="lin" valueType="num">
                                      <p:cBhvr>
                                        <p:cTn id="38" dur="800" fill="hold"/>
                                        <p:tgtEl>
                                          <p:spTgt spid="1362"/>
                                        </p:tgtEl>
                                        <p:attrNameLst>
                                          <p:attrName>ppt_x</p:attrName>
                                        </p:attrNameLst>
                                      </p:cBhvr>
                                      <p:tavLst>
                                        <p:tav tm="0">
                                          <p:val>
                                            <p:strVal val="#ppt_x"/>
                                          </p:val>
                                        </p:tav>
                                        <p:tav tm="100000">
                                          <p:val>
                                            <p:strVal val="#ppt_x"/>
                                          </p:val>
                                        </p:tav>
                                      </p:tavLst>
                                    </p:anim>
                                    <p:anim calcmode="lin" valueType="num">
                                      <p:cBhvr>
                                        <p:cTn id="39" dur="800" fill="hold"/>
                                        <p:tgtEl>
                                          <p:spTgt spid="1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41" grpId="0">
        <p:bldAsOne/>
      </p:bldGraphic>
      <p:bldP spid="1348" grpId="1" animBg="1" advAuto="0"/>
      <p:bldP spid="1355" grpId="2" animBg="1" advAuto="0"/>
      <p:bldP spid="1362" grpId="3" animBg="1" advAuto="0"/>
      <p:bldP spid="28" grpId="0" animBg="1"/>
      <p:bldP spid="29" grpId="0"/>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 name="Shape 1092"/>
          <p:cNvSpPr/>
          <p:nvPr/>
        </p:nvSpPr>
        <p:spPr>
          <a:xfrm>
            <a:off x="2293861" y="5128153"/>
            <a:ext cx="2899334" cy="1252835"/>
          </a:xfrm>
          <a:prstGeom prst="rect">
            <a:avLst/>
          </a:prstGeom>
          <a:ln w="12700">
            <a:miter lim="400000"/>
          </a:ln>
        </p:spPr>
        <p:txBody>
          <a:bodyPr lIns="47525" tIns="47526" rIns="47525" bIns="47526">
            <a:spAutoFit/>
          </a:bodyPr>
          <a:lstStyle>
            <a:lvl1pPr>
              <a:lnSpc>
                <a:spcPct val="120000"/>
              </a:lnSpc>
              <a:defRPr sz="1200">
                <a:latin typeface="+mn-lt"/>
                <a:ea typeface="+mn-ea"/>
                <a:cs typeface="+mn-cs"/>
                <a:sym typeface="Helvetica"/>
              </a:defRPr>
            </a:lvl1pPr>
          </a:lstStyle>
          <a:p>
            <a:r>
              <a:rPr lang="zh-CN" altLang="en-US" sz="1600" dirty="0">
                <a:latin typeface="微软雅黑" panose="020B0503020204020204" pitchFamily="34" charset="-122"/>
              </a:rPr>
              <a:t>国内知名互联网服务商</a:t>
            </a:r>
            <a:r>
              <a:rPr lang="en-US" altLang="zh-CN" sz="1600" dirty="0">
                <a:latin typeface="微软雅黑" panose="020B0503020204020204" pitchFamily="34" charset="-122"/>
              </a:rPr>
              <a:t>,</a:t>
            </a:r>
            <a:r>
              <a:rPr lang="zh-CN" altLang="en-US" sz="1600" dirty="0">
                <a:latin typeface="微软雅黑" panose="020B0503020204020204" pitchFamily="34" charset="-122"/>
              </a:rPr>
              <a:t>提供完整的产品线</a:t>
            </a:r>
            <a:r>
              <a:rPr lang="en-US" altLang="zh-CN" sz="1600" dirty="0">
                <a:latin typeface="微软雅黑" panose="020B0503020204020204" pitchFamily="34" charset="-122"/>
              </a:rPr>
              <a:t>,</a:t>
            </a:r>
            <a:r>
              <a:rPr lang="zh-CN" altLang="en-US" sz="1600" dirty="0">
                <a:latin typeface="微软雅黑" panose="020B0503020204020204" pitchFamily="34" charset="-122"/>
              </a:rPr>
              <a:t>域名</a:t>
            </a:r>
            <a:r>
              <a:rPr lang="en-US" altLang="zh-CN" sz="1600" dirty="0">
                <a:latin typeface="微软雅黑" panose="020B0503020204020204" pitchFamily="34" charset="-122"/>
              </a:rPr>
              <a:t>,</a:t>
            </a:r>
            <a:r>
              <a:rPr lang="zh-CN" altLang="en-US" sz="1600" dirty="0">
                <a:latin typeface="微软雅黑" panose="020B0503020204020204" pitchFamily="34" charset="-122"/>
              </a:rPr>
              <a:t>主机</a:t>
            </a:r>
            <a:r>
              <a:rPr lang="en-US" altLang="zh-CN" sz="1600" dirty="0">
                <a:latin typeface="微软雅黑" panose="020B0503020204020204" pitchFamily="34" charset="-122"/>
              </a:rPr>
              <a:t>,</a:t>
            </a:r>
            <a:r>
              <a:rPr lang="zh-CN" altLang="en-US" sz="1600" dirty="0">
                <a:latin typeface="微软雅黑" panose="020B0503020204020204" pitchFamily="34" charset="-122"/>
              </a:rPr>
              <a:t>云计算</a:t>
            </a:r>
            <a:r>
              <a:rPr lang="en-US" altLang="zh-CN" sz="1600" dirty="0">
                <a:latin typeface="微软雅黑" panose="020B0503020204020204" pitchFamily="34" charset="-122"/>
              </a:rPr>
              <a:t>,</a:t>
            </a:r>
            <a:r>
              <a:rPr lang="zh-CN" altLang="en-US" sz="1600" dirty="0">
                <a:latin typeface="微软雅黑" panose="020B0503020204020204" pitchFamily="34" charset="-122"/>
              </a:rPr>
              <a:t>邮箱</a:t>
            </a:r>
            <a:r>
              <a:rPr lang="en-US" altLang="zh-CN" sz="1600" dirty="0">
                <a:latin typeface="微软雅黑" panose="020B0503020204020204" pitchFamily="34" charset="-122"/>
              </a:rPr>
              <a:t>,</a:t>
            </a:r>
            <a:r>
              <a:rPr lang="zh-CN" altLang="en-US" sz="1600" dirty="0">
                <a:latin typeface="微软雅黑" panose="020B0503020204020204" pitchFamily="34" charset="-122"/>
              </a:rPr>
              <a:t>建站</a:t>
            </a:r>
            <a:r>
              <a:rPr lang="en-US" altLang="zh-CN" sz="1600" dirty="0">
                <a:latin typeface="微软雅黑" panose="020B0503020204020204" pitchFamily="34" charset="-122"/>
              </a:rPr>
              <a:t>,</a:t>
            </a:r>
            <a:r>
              <a:rPr lang="zh-CN" altLang="en-US" sz="1600" dirty="0">
                <a:latin typeface="微软雅黑" panose="020B0503020204020204" pitchFamily="34" charset="-122"/>
              </a:rPr>
              <a:t>推广等</a:t>
            </a:r>
            <a:r>
              <a:rPr lang="en-US" altLang="zh-CN" sz="1600" dirty="0">
                <a:latin typeface="微软雅黑" panose="020B0503020204020204" pitchFamily="34" charset="-122"/>
              </a:rPr>
              <a:t>,</a:t>
            </a:r>
            <a:r>
              <a:rPr lang="zh-CN" altLang="en-US" sz="1600" dirty="0">
                <a:latin typeface="微软雅黑" panose="020B0503020204020204" pitchFamily="34" charset="-122"/>
              </a:rPr>
              <a:t>强大的代理平台</a:t>
            </a:r>
            <a:r>
              <a:rPr lang="en-US" altLang="zh-CN" sz="1600" dirty="0">
                <a:latin typeface="微软雅黑" panose="020B0503020204020204" pitchFamily="34" charset="-122"/>
              </a:rPr>
              <a:t>,</a:t>
            </a:r>
            <a:r>
              <a:rPr lang="zh-CN" altLang="en-US" sz="1600" dirty="0">
                <a:latin typeface="微软雅黑" panose="020B0503020204020204" pitchFamily="34" charset="-122"/>
              </a:rPr>
              <a:t>以及完善的培训支撑体系。</a:t>
            </a:r>
            <a:endParaRPr lang="zh-CN" altLang="en-US" sz="1600" dirty="0">
              <a:latin typeface="微软雅黑" panose="020B0503020204020204" pitchFamily="34" charset="-122"/>
            </a:endParaRPr>
          </a:p>
        </p:txBody>
      </p:sp>
      <p:sp>
        <p:nvSpPr>
          <p:cNvPr id="1093" name="Shape 1093"/>
          <p:cNvSpPr/>
          <p:nvPr/>
        </p:nvSpPr>
        <p:spPr>
          <a:xfrm>
            <a:off x="2293860" y="4449702"/>
            <a:ext cx="2899334" cy="387799"/>
          </a:xfrm>
          <a:prstGeom prst="rect">
            <a:avLst/>
          </a:prstGeom>
          <a:ln w="12700">
            <a:miter lim="400000"/>
          </a:ln>
        </p:spPr>
        <p:txBody>
          <a:bodyPr lIns="47525" tIns="47526" rIns="47525" bIns="47526">
            <a:spAutoFit/>
          </a:bodyPr>
          <a:lstStyle>
            <a:lvl1pPr>
              <a:lnSpc>
                <a:spcPct val="90000"/>
              </a:lnSpc>
              <a:defRPr sz="2000" b="1">
                <a:latin typeface="+mn-lt"/>
                <a:ea typeface="+mn-ea"/>
                <a:cs typeface="+mn-cs"/>
                <a:sym typeface="Helvetica"/>
              </a:defRPr>
            </a:lvl1pPr>
          </a:lstStyle>
          <a:p>
            <a:r>
              <a:rPr lang="zh-CN" altLang="en-US" dirty="0">
                <a:latin typeface="微软雅黑" panose="020B0503020204020204" pitchFamily="34" charset="-122"/>
              </a:rPr>
              <a:t>太阳公司</a:t>
            </a:r>
            <a:endParaRPr dirty="0">
              <a:latin typeface="微软雅黑" panose="020B0503020204020204" pitchFamily="34" charset="-122"/>
            </a:endParaRPr>
          </a:p>
        </p:txBody>
      </p:sp>
      <p:sp>
        <p:nvSpPr>
          <p:cNvPr id="1094" name="Shape 1094"/>
          <p:cNvSpPr/>
          <p:nvPr/>
        </p:nvSpPr>
        <p:spPr>
          <a:xfrm>
            <a:off x="2401671" y="4926316"/>
            <a:ext cx="633660" cy="1"/>
          </a:xfrm>
          <a:prstGeom prst="line">
            <a:avLst/>
          </a:prstGeom>
          <a:ln w="6350">
            <a:solidFill>
              <a:srgbClr val="E5D4C2">
                <a:alpha val="30000"/>
              </a:srgbClr>
            </a:solidFill>
            <a:miter/>
          </a:ln>
        </p:spPr>
        <p:txBody>
          <a:bodyPr lIns="47525" tIns="47526" rIns="47525" bIns="47526"/>
          <a:lstStyle/>
          <a:p>
            <a:endParaRPr dirty="0">
              <a:latin typeface="微软雅黑" panose="020B0503020204020204" pitchFamily="34" charset="-122"/>
            </a:endParaRPr>
          </a:p>
        </p:txBody>
      </p:sp>
      <p:sp>
        <p:nvSpPr>
          <p:cNvPr id="1097" name="Shape 1097"/>
          <p:cNvSpPr/>
          <p:nvPr/>
        </p:nvSpPr>
        <p:spPr>
          <a:xfrm>
            <a:off x="7547677" y="5128153"/>
            <a:ext cx="2899334" cy="1252835"/>
          </a:xfrm>
          <a:prstGeom prst="rect">
            <a:avLst/>
          </a:prstGeom>
          <a:ln w="12700">
            <a:miter lim="400000"/>
          </a:ln>
        </p:spPr>
        <p:txBody>
          <a:bodyPr lIns="47525" tIns="47526" rIns="47525" bIns="47526">
            <a:spAutoFit/>
          </a:bodyPr>
          <a:lstStyle>
            <a:lvl1pPr algn="r">
              <a:lnSpc>
                <a:spcPct val="120000"/>
              </a:lnSpc>
              <a:defRPr sz="1200">
                <a:latin typeface="+mn-lt"/>
                <a:ea typeface="+mn-ea"/>
                <a:cs typeface="+mn-cs"/>
                <a:sym typeface="Helvetica"/>
              </a:defRPr>
            </a:lvl1pPr>
          </a:lstStyle>
          <a:p>
            <a:r>
              <a:rPr lang="zh-CN" altLang="en-US" sz="1600" dirty="0">
                <a:latin typeface="微软雅黑" panose="020B0503020204020204" pitchFamily="34" charset="-122"/>
              </a:rPr>
              <a:t>国内知名互联网服务商</a:t>
            </a:r>
            <a:r>
              <a:rPr lang="en-US" altLang="zh-CN" sz="1600" dirty="0">
                <a:latin typeface="微软雅黑" panose="020B0503020204020204" pitchFamily="34" charset="-122"/>
              </a:rPr>
              <a:t>,</a:t>
            </a:r>
            <a:r>
              <a:rPr lang="zh-CN" altLang="en-US" sz="1600" dirty="0">
                <a:latin typeface="微软雅黑" panose="020B0503020204020204" pitchFamily="34" charset="-122"/>
              </a:rPr>
              <a:t>提供完整的产品线</a:t>
            </a:r>
            <a:r>
              <a:rPr lang="en-US" altLang="zh-CN" sz="1600" dirty="0">
                <a:latin typeface="微软雅黑" panose="020B0503020204020204" pitchFamily="34" charset="-122"/>
              </a:rPr>
              <a:t>,</a:t>
            </a:r>
            <a:r>
              <a:rPr lang="zh-CN" altLang="en-US" sz="1600" dirty="0">
                <a:latin typeface="微软雅黑" panose="020B0503020204020204" pitchFamily="34" charset="-122"/>
              </a:rPr>
              <a:t>域名</a:t>
            </a:r>
            <a:r>
              <a:rPr lang="en-US" altLang="zh-CN" sz="1600" dirty="0">
                <a:latin typeface="微软雅黑" panose="020B0503020204020204" pitchFamily="34" charset="-122"/>
              </a:rPr>
              <a:t>,</a:t>
            </a:r>
            <a:r>
              <a:rPr lang="zh-CN" altLang="en-US" sz="1600" dirty="0">
                <a:latin typeface="微软雅黑" panose="020B0503020204020204" pitchFamily="34" charset="-122"/>
              </a:rPr>
              <a:t>主机</a:t>
            </a:r>
            <a:r>
              <a:rPr lang="en-US" altLang="zh-CN" sz="1600" dirty="0">
                <a:latin typeface="微软雅黑" panose="020B0503020204020204" pitchFamily="34" charset="-122"/>
              </a:rPr>
              <a:t>,</a:t>
            </a:r>
            <a:r>
              <a:rPr lang="zh-CN" altLang="en-US" sz="1600" dirty="0">
                <a:latin typeface="微软雅黑" panose="020B0503020204020204" pitchFamily="34" charset="-122"/>
              </a:rPr>
              <a:t>云计算</a:t>
            </a:r>
            <a:r>
              <a:rPr lang="en-US" altLang="zh-CN" sz="1600" dirty="0">
                <a:latin typeface="微软雅黑" panose="020B0503020204020204" pitchFamily="34" charset="-122"/>
              </a:rPr>
              <a:t>,</a:t>
            </a:r>
            <a:r>
              <a:rPr lang="zh-CN" altLang="en-US" sz="1600" dirty="0">
                <a:latin typeface="微软雅黑" panose="020B0503020204020204" pitchFamily="34" charset="-122"/>
              </a:rPr>
              <a:t>邮箱</a:t>
            </a:r>
            <a:r>
              <a:rPr lang="en-US" altLang="zh-CN" sz="1600" dirty="0">
                <a:latin typeface="微软雅黑" panose="020B0503020204020204" pitchFamily="34" charset="-122"/>
              </a:rPr>
              <a:t>,</a:t>
            </a:r>
            <a:r>
              <a:rPr lang="zh-CN" altLang="en-US" sz="1600" dirty="0">
                <a:latin typeface="微软雅黑" panose="020B0503020204020204" pitchFamily="34" charset="-122"/>
              </a:rPr>
              <a:t>建站</a:t>
            </a:r>
            <a:r>
              <a:rPr lang="en-US" altLang="zh-CN" sz="1600" dirty="0">
                <a:latin typeface="微软雅黑" panose="020B0503020204020204" pitchFamily="34" charset="-122"/>
              </a:rPr>
              <a:t>,</a:t>
            </a:r>
            <a:r>
              <a:rPr lang="zh-CN" altLang="en-US" sz="1600" dirty="0">
                <a:latin typeface="微软雅黑" panose="020B0503020204020204" pitchFamily="34" charset="-122"/>
              </a:rPr>
              <a:t>推广等</a:t>
            </a:r>
            <a:r>
              <a:rPr lang="en-US" altLang="zh-CN" sz="1600" dirty="0">
                <a:latin typeface="微软雅黑" panose="020B0503020204020204" pitchFamily="34" charset="-122"/>
              </a:rPr>
              <a:t>,</a:t>
            </a:r>
            <a:r>
              <a:rPr lang="zh-CN" altLang="en-US" sz="1600" dirty="0">
                <a:latin typeface="微软雅黑" panose="020B0503020204020204" pitchFamily="34" charset="-122"/>
              </a:rPr>
              <a:t>强大的代理平台</a:t>
            </a:r>
            <a:r>
              <a:rPr lang="en-US" altLang="zh-CN" sz="1600" dirty="0">
                <a:latin typeface="微软雅黑" panose="020B0503020204020204" pitchFamily="34" charset="-122"/>
              </a:rPr>
              <a:t>,</a:t>
            </a:r>
            <a:r>
              <a:rPr lang="zh-CN" altLang="en-US" sz="1600" dirty="0">
                <a:latin typeface="微软雅黑" panose="020B0503020204020204" pitchFamily="34" charset="-122"/>
              </a:rPr>
              <a:t>以及完善的培训支撑体系。</a:t>
            </a:r>
            <a:endParaRPr lang="zh-CN" altLang="en-US" sz="1600" dirty="0">
              <a:latin typeface="微软雅黑" panose="020B0503020204020204" pitchFamily="34" charset="-122"/>
            </a:endParaRPr>
          </a:p>
        </p:txBody>
      </p:sp>
      <p:sp>
        <p:nvSpPr>
          <p:cNvPr id="1098" name="Shape 1098"/>
          <p:cNvSpPr/>
          <p:nvPr/>
        </p:nvSpPr>
        <p:spPr>
          <a:xfrm>
            <a:off x="7547677" y="4449702"/>
            <a:ext cx="2899335" cy="387799"/>
          </a:xfrm>
          <a:prstGeom prst="rect">
            <a:avLst/>
          </a:prstGeom>
          <a:ln w="12700">
            <a:miter lim="400000"/>
          </a:ln>
        </p:spPr>
        <p:txBody>
          <a:bodyPr lIns="47525" tIns="47526" rIns="47525" bIns="47526">
            <a:spAutoFit/>
          </a:bodyPr>
          <a:lstStyle>
            <a:lvl1pPr algn="r">
              <a:lnSpc>
                <a:spcPct val="90000"/>
              </a:lnSpc>
              <a:defRPr sz="2000" b="1">
                <a:latin typeface="+mn-lt"/>
                <a:ea typeface="+mn-ea"/>
                <a:cs typeface="+mn-cs"/>
                <a:sym typeface="Helvetica"/>
              </a:defRPr>
            </a:lvl1pPr>
          </a:lstStyle>
          <a:p>
            <a:r>
              <a:rPr lang="zh-CN" altLang="en-US" dirty="0">
                <a:latin typeface="微软雅黑" panose="020B0503020204020204" pitchFamily="34" charset="-122"/>
              </a:rPr>
              <a:t>火星公司</a:t>
            </a:r>
            <a:endParaRPr dirty="0">
              <a:latin typeface="微软雅黑" panose="020B0503020204020204" pitchFamily="34" charset="-122"/>
            </a:endParaRPr>
          </a:p>
        </p:txBody>
      </p:sp>
      <p:sp>
        <p:nvSpPr>
          <p:cNvPr id="1099" name="Shape 1099"/>
          <p:cNvSpPr/>
          <p:nvPr/>
        </p:nvSpPr>
        <p:spPr>
          <a:xfrm>
            <a:off x="9692299" y="4926316"/>
            <a:ext cx="633660" cy="1"/>
          </a:xfrm>
          <a:prstGeom prst="line">
            <a:avLst/>
          </a:prstGeom>
          <a:ln w="6350">
            <a:solidFill>
              <a:srgbClr val="E5D4C2">
                <a:alpha val="30000"/>
              </a:srgbClr>
            </a:solidFill>
            <a:miter/>
          </a:ln>
        </p:spPr>
        <p:txBody>
          <a:bodyPr lIns="47525" tIns="47526" rIns="47525" bIns="47526"/>
          <a:lstStyle/>
          <a:p>
            <a:endParaRPr dirty="0">
              <a:latin typeface="微软雅黑" panose="020B0503020204020204" pitchFamily="34" charset="-122"/>
            </a:endParaRPr>
          </a:p>
        </p:txBody>
      </p:sp>
      <p:sp>
        <p:nvSpPr>
          <p:cNvPr id="1103" name="Shape 1103"/>
          <p:cNvSpPr/>
          <p:nvPr/>
        </p:nvSpPr>
        <p:spPr>
          <a:xfrm flipV="1">
            <a:off x="6397034" y="1940807"/>
            <a:ext cx="1" cy="6037338"/>
          </a:xfrm>
          <a:prstGeom prst="line">
            <a:avLst/>
          </a:prstGeom>
          <a:ln w="25400">
            <a:solidFill>
              <a:schemeClr val="accent2">
                <a:alpha val="20000"/>
              </a:schemeClr>
            </a:solidFill>
            <a:miter/>
          </a:ln>
        </p:spPr>
        <p:txBody>
          <a:bodyPr lIns="47525" tIns="47526" rIns="47525" bIns="47526"/>
          <a:lstStyle/>
          <a:p>
            <a:endParaRPr dirty="0">
              <a:latin typeface="微软雅黑" panose="020B0503020204020204" pitchFamily="34" charset="-122"/>
            </a:endParaRPr>
          </a:p>
        </p:txBody>
      </p:sp>
      <p:grpSp>
        <p:nvGrpSpPr>
          <p:cNvPr id="2" name="组合 1"/>
          <p:cNvGrpSpPr/>
          <p:nvPr/>
        </p:nvGrpSpPr>
        <p:grpSpPr>
          <a:xfrm>
            <a:off x="2149471" y="2093928"/>
            <a:ext cx="3260077" cy="5855752"/>
            <a:chOff x="2149471" y="2093928"/>
            <a:chExt cx="3260077" cy="5855752"/>
          </a:xfrm>
        </p:grpSpPr>
        <p:sp>
          <p:nvSpPr>
            <p:cNvPr id="1095" name="Shape 1095"/>
            <p:cNvSpPr/>
            <p:nvPr/>
          </p:nvSpPr>
          <p:spPr>
            <a:xfrm>
              <a:off x="2179990" y="2093928"/>
              <a:ext cx="3229558" cy="4660030"/>
            </a:xfrm>
            <a:prstGeom prst="rect">
              <a:avLst/>
            </a:prstGeom>
            <a:ln w="25400">
              <a:solidFill>
                <a:srgbClr val="ABBAC4"/>
              </a:solidFill>
              <a:miter/>
            </a:ln>
          </p:spPr>
          <p:txBody>
            <a:bodyPr lIns="47525" tIns="47526" rIns="47525" bIns="47526" anchor="ctr"/>
            <a:lstStyle/>
            <a:p>
              <a:pPr algn="ctr">
                <a:defRPr>
                  <a:solidFill>
                    <a:srgbClr val="2B2D3A"/>
                  </a:solidFill>
                </a:defRPr>
              </a:pPr>
              <a:endParaRPr dirty="0">
                <a:latin typeface="微软雅黑" panose="020B0503020204020204" pitchFamily="34" charset="-122"/>
              </a:endParaRPr>
            </a:p>
          </p:txBody>
        </p:sp>
        <p:pic>
          <p:nvPicPr>
            <p:cNvPr id="1106" name="image8.png"/>
            <p:cNvPicPr>
              <a:picLocks noChangeAspect="1"/>
            </p:cNvPicPr>
            <p:nvPr/>
          </p:nvPicPr>
          <p:blipFill>
            <a:blip r:embed="rId1"/>
            <a:stretch>
              <a:fillRect/>
            </a:stretch>
          </p:blipFill>
          <p:spPr>
            <a:xfrm rot="5400000" flipH="1">
              <a:off x="3181648" y="5721781"/>
              <a:ext cx="1195722" cy="3260076"/>
            </a:xfrm>
            <a:prstGeom prst="rect">
              <a:avLst/>
            </a:prstGeom>
            <a:ln w="12700">
              <a:miter lim="400000"/>
              <a:headEnd/>
              <a:tailEnd/>
            </a:ln>
          </p:spPr>
        </p:pic>
      </p:grpSp>
      <p:grpSp>
        <p:nvGrpSpPr>
          <p:cNvPr id="3" name="组合 2"/>
          <p:cNvGrpSpPr/>
          <p:nvPr/>
        </p:nvGrpSpPr>
        <p:grpSpPr>
          <a:xfrm>
            <a:off x="7333155" y="2093928"/>
            <a:ext cx="3260077" cy="5855752"/>
            <a:chOff x="7333155" y="2093928"/>
            <a:chExt cx="3260077" cy="5855752"/>
          </a:xfrm>
        </p:grpSpPr>
        <p:sp>
          <p:nvSpPr>
            <p:cNvPr id="1101" name="Shape 1101"/>
            <p:cNvSpPr/>
            <p:nvPr/>
          </p:nvSpPr>
          <p:spPr>
            <a:xfrm>
              <a:off x="7363675" y="2093928"/>
              <a:ext cx="3229557" cy="4660030"/>
            </a:xfrm>
            <a:prstGeom prst="rect">
              <a:avLst/>
            </a:prstGeom>
            <a:ln w="25400">
              <a:solidFill>
                <a:srgbClr val="ABBAC4"/>
              </a:solidFill>
              <a:miter/>
            </a:ln>
          </p:spPr>
          <p:txBody>
            <a:bodyPr lIns="47525" tIns="47526" rIns="47525" bIns="47526" anchor="ctr"/>
            <a:lstStyle/>
            <a:p>
              <a:pPr algn="ctr">
                <a:defRPr>
                  <a:solidFill>
                    <a:srgbClr val="2B2D3A"/>
                  </a:solidFill>
                </a:defRPr>
              </a:pPr>
              <a:endParaRPr dirty="0">
                <a:latin typeface="微软雅黑" panose="020B0503020204020204" pitchFamily="34" charset="-122"/>
              </a:endParaRPr>
            </a:p>
          </p:txBody>
        </p:sp>
        <p:pic>
          <p:nvPicPr>
            <p:cNvPr id="1107" name="image8.png"/>
            <p:cNvPicPr>
              <a:picLocks noChangeAspect="1"/>
            </p:cNvPicPr>
            <p:nvPr/>
          </p:nvPicPr>
          <p:blipFill>
            <a:blip r:embed="rId1"/>
            <a:stretch>
              <a:fillRect/>
            </a:stretch>
          </p:blipFill>
          <p:spPr>
            <a:xfrm rot="5400000" flipH="1">
              <a:off x="8365332" y="5721781"/>
              <a:ext cx="1195722" cy="3260076"/>
            </a:xfrm>
            <a:prstGeom prst="rect">
              <a:avLst/>
            </a:prstGeom>
            <a:ln w="12700">
              <a:miter lim="400000"/>
              <a:headEnd/>
              <a:tailEnd/>
            </a:ln>
          </p:spPr>
        </p:pic>
      </p:grpSp>
      <p:pic>
        <p:nvPicPr>
          <p:cNvPr id="1108" name="PlaceholderImage.png"/>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909257" y="2361470"/>
            <a:ext cx="3041809" cy="1840935"/>
          </a:xfrm>
          <a:prstGeom prst="rect">
            <a:avLst/>
          </a:prstGeom>
        </p:spPr>
      </p:pic>
      <p:pic>
        <p:nvPicPr>
          <p:cNvPr id="1109" name="PlaceholderImage.png"/>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flipH="1">
            <a:off x="7797086" y="2361470"/>
            <a:ext cx="3041809" cy="1840935"/>
          </a:xfrm>
          <a:prstGeom prst="rect">
            <a:avLst/>
          </a:prstGeom>
        </p:spPr>
      </p:pic>
      <p:sp>
        <p:nvSpPr>
          <p:cNvPr id="19" name="Shape 608"/>
          <p:cNvSpPr/>
          <p:nvPr/>
        </p:nvSpPr>
        <p:spPr>
          <a:xfrm>
            <a:off x="5333848" y="-153577"/>
            <a:ext cx="2721697" cy="2650526"/>
          </a:xfrm>
          <a:prstGeom prst="rect">
            <a:avLst/>
          </a:prstGeom>
          <a:ln w="12700">
            <a:miter lim="400000"/>
          </a:ln>
        </p:spPr>
        <p:txBody>
          <a:bodyPr wrap="none" lIns="47525" tIns="47526" rIns="47525" bIns="47526">
            <a:spAutoFit/>
          </a:bodyPr>
          <a:lstStyle>
            <a:lvl1pPr>
              <a:defRPr sz="16600" b="1">
                <a:solidFill>
                  <a:srgbClr val="E5D4C2">
                    <a:alpha val="5000"/>
                  </a:srgbClr>
                </a:solidFill>
                <a:latin typeface="+mn-lt"/>
                <a:ea typeface="+mn-ea"/>
                <a:cs typeface="+mn-cs"/>
                <a:sym typeface="Helvetica"/>
              </a:defRPr>
            </a:lvl1pPr>
          </a:lstStyle>
          <a:p>
            <a:r>
              <a:rPr lang="en-US" dirty="0">
                <a:latin typeface="微软雅黑" panose="020B0503020204020204" pitchFamily="34" charset="-122"/>
              </a:rPr>
              <a:t>02</a:t>
            </a:r>
            <a:endParaRPr dirty="0">
              <a:latin typeface="微软雅黑" panose="020B0503020204020204" pitchFamily="34" charset="-122"/>
            </a:endParaRPr>
          </a:p>
        </p:txBody>
      </p:sp>
      <p:sp>
        <p:nvSpPr>
          <p:cNvPr id="20" name="Shape 609"/>
          <p:cNvSpPr txBox="1"/>
          <p:nvPr/>
        </p:nvSpPr>
        <p:spPr>
          <a:xfrm>
            <a:off x="4975714" y="1006162"/>
            <a:ext cx="2997496" cy="654587"/>
          </a:xfrm>
          <a:prstGeom prst="rect">
            <a:avLst/>
          </a:prstGeom>
        </p:spPr>
        <p:txBody>
          <a:bodyPr/>
          <a:lstStyle>
            <a:lvl1pPr marL="0" marR="0" indent="0" algn="ctr" defTabSz="905510" rtl="0" latinLnBrk="0">
              <a:lnSpc>
                <a:spcPct val="90000"/>
              </a:lnSpc>
              <a:spcBef>
                <a:spcPts val="0"/>
              </a:spcBef>
              <a:spcAft>
                <a:spcPts val="0"/>
              </a:spcAft>
              <a:buClrTx/>
              <a:buSzTx/>
              <a:buFontTx/>
              <a:buNone/>
              <a:defRPr sz="3565" b="1" i="0" u="none" strike="noStrike" cap="none" spc="0" baseline="0">
                <a:ln>
                  <a:noFill/>
                </a:ln>
                <a:solidFill>
                  <a:srgbClr val="E5D4C2"/>
                </a:solidFill>
                <a:uFillTx/>
                <a:latin typeface="微软雅黑" panose="020B0503020204020204" pitchFamily="34" charset="-122"/>
                <a:ea typeface="+mn-ea"/>
                <a:cs typeface="+mn-cs"/>
                <a:sym typeface="Helvetica"/>
              </a:defRPr>
            </a:lvl1pPr>
            <a:lvl2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2pPr>
            <a:lvl3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3pPr>
            <a:lvl4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4pPr>
            <a:lvl5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5pPr>
            <a:lvl6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6pPr>
            <a:lvl7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7pPr>
            <a:lvl8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8pPr>
            <a:lvl9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9pPr>
          </a:lstStyle>
          <a:p>
            <a:r>
              <a:rPr lang="zh-CN" altLang="en-US" dirty="0"/>
              <a:t>竞争对手</a:t>
            </a:r>
            <a:endParaRPr lang="zh-CN" altLang="en-US" dirty="0"/>
          </a:p>
        </p:txBody>
      </p:sp>
      <p:sp>
        <p:nvSpPr>
          <p:cNvPr id="21" name="Shape 610"/>
          <p:cNvSpPr/>
          <p:nvPr/>
        </p:nvSpPr>
        <p:spPr>
          <a:xfrm>
            <a:off x="5504787" y="682996"/>
            <a:ext cx="2468423" cy="311424"/>
          </a:xfrm>
          <a:prstGeom prst="rect">
            <a:avLst/>
          </a:prstGeom>
          <a:ln w="12700">
            <a:miter lim="400000"/>
          </a:ln>
        </p:spPr>
        <p:txBody>
          <a:bodyPr wrap="none" lIns="47525" tIns="47526" rIns="47525" bIns="47526">
            <a:spAutoFit/>
          </a:bodyPr>
          <a:lstStyle>
            <a:lvl1pPr>
              <a:defRPr sz="1400" b="1">
                <a:solidFill>
                  <a:srgbClr val="E5D4C2">
                    <a:alpha val="60000"/>
                  </a:srgbClr>
                </a:solidFill>
                <a:latin typeface="+mn-lt"/>
                <a:ea typeface="+mn-ea"/>
                <a:cs typeface="+mn-cs"/>
                <a:sym typeface="Helvetica"/>
              </a:defRPr>
            </a:lvl1pPr>
          </a:lstStyle>
          <a:p>
            <a:r>
              <a:rPr dirty="0">
                <a:latin typeface="微软雅黑" panose="020B0503020204020204" pitchFamily="34" charset="-122"/>
              </a:rPr>
              <a:t>A B O U T    C O M P A N Y</a:t>
            </a:r>
            <a:endParaRPr dirty="0">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0"/>
                                        </p:tgtEl>
                                        <p:attrNameLst>
                                          <p:attrName>ppt_y</p:attrName>
                                        </p:attrNameLst>
                                      </p:cBhvr>
                                      <p:tavLst>
                                        <p:tav tm="0">
                                          <p:val>
                                            <p:strVal val="#ppt_y"/>
                                          </p:val>
                                        </p:tav>
                                        <p:tav tm="100000">
                                          <p:val>
                                            <p:strVal val="#ppt_y"/>
                                          </p:val>
                                        </p:tav>
                                      </p:tavLst>
                                    </p:anim>
                                    <p:anim calcmode="lin" valueType="num">
                                      <p:cBhvr>
                                        <p:cTn id="1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03"/>
                                        </p:tgtEl>
                                        <p:attrNameLst>
                                          <p:attrName>style.visibility</p:attrName>
                                        </p:attrNameLst>
                                      </p:cBhvr>
                                      <p:to>
                                        <p:strVal val="visible"/>
                                      </p:to>
                                    </p:set>
                                    <p:animEffect transition="in" filter="wipe(down)">
                                      <p:cBhvr>
                                        <p:cTn id="25" dur="500"/>
                                        <p:tgtEl>
                                          <p:spTgt spid="110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108"/>
                                        </p:tgtEl>
                                        <p:attrNameLst>
                                          <p:attrName>style.visibility</p:attrName>
                                        </p:attrNameLst>
                                      </p:cBhvr>
                                      <p:to>
                                        <p:strVal val="visible"/>
                                      </p:to>
                                    </p:set>
                                    <p:animEffect transition="in" filter="wipe(left)">
                                      <p:cBhvr>
                                        <p:cTn id="36" dur="500"/>
                                        <p:tgtEl>
                                          <p:spTgt spid="110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93"/>
                                        </p:tgtEl>
                                        <p:attrNameLst>
                                          <p:attrName>style.visibility</p:attrName>
                                        </p:attrNameLst>
                                      </p:cBhvr>
                                      <p:to>
                                        <p:strVal val="visible"/>
                                      </p:to>
                                    </p:set>
                                    <p:animEffect transition="in" filter="wipe(left)">
                                      <p:cBhvr>
                                        <p:cTn id="41" dur="500"/>
                                        <p:tgtEl>
                                          <p:spTgt spid="1093"/>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094"/>
                                        </p:tgtEl>
                                        <p:attrNameLst>
                                          <p:attrName>style.visibility</p:attrName>
                                        </p:attrNameLst>
                                      </p:cBhvr>
                                      <p:to>
                                        <p:strVal val="visible"/>
                                      </p:to>
                                    </p:set>
                                    <p:animEffect transition="in" filter="wipe(left)">
                                      <p:cBhvr>
                                        <p:cTn id="44" dur="500"/>
                                        <p:tgtEl>
                                          <p:spTgt spid="1094"/>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092"/>
                                        </p:tgtEl>
                                        <p:attrNameLst>
                                          <p:attrName>style.visibility</p:attrName>
                                        </p:attrNameLst>
                                      </p:cBhvr>
                                      <p:to>
                                        <p:strVal val="visible"/>
                                      </p:to>
                                    </p:set>
                                    <p:animEffect transition="in" filter="randombar(horizontal)">
                                      <p:cBhvr>
                                        <p:cTn id="49" dur="500"/>
                                        <p:tgtEl>
                                          <p:spTgt spid="1092"/>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 fill="hold"/>
                                        <p:tgtEl>
                                          <p:spTgt spid="3"/>
                                        </p:tgtEl>
                                        <p:attrNameLst>
                                          <p:attrName>ppt_x</p:attrName>
                                        </p:attrNameLst>
                                      </p:cBhvr>
                                      <p:tavLst>
                                        <p:tav tm="0">
                                          <p:val>
                                            <p:strVal val="#ppt_x"/>
                                          </p:val>
                                        </p:tav>
                                        <p:tav tm="100000">
                                          <p:val>
                                            <p:strVal val="#ppt_x"/>
                                          </p:val>
                                        </p:tav>
                                      </p:tavLst>
                                    </p:anim>
                                    <p:anim calcmode="lin" valueType="num">
                                      <p:cBhvr additive="base">
                                        <p:cTn id="5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1109"/>
                                        </p:tgtEl>
                                        <p:attrNameLst>
                                          <p:attrName>style.visibility</p:attrName>
                                        </p:attrNameLst>
                                      </p:cBhvr>
                                      <p:to>
                                        <p:strVal val="visible"/>
                                      </p:to>
                                    </p:set>
                                    <p:animEffect transition="in" filter="wipe(right)">
                                      <p:cBhvr>
                                        <p:cTn id="60" dur="500"/>
                                        <p:tgtEl>
                                          <p:spTgt spid="110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1098"/>
                                        </p:tgtEl>
                                        <p:attrNameLst>
                                          <p:attrName>style.visibility</p:attrName>
                                        </p:attrNameLst>
                                      </p:cBhvr>
                                      <p:to>
                                        <p:strVal val="visible"/>
                                      </p:to>
                                    </p:set>
                                    <p:animEffect transition="in" filter="wipe(right)">
                                      <p:cBhvr>
                                        <p:cTn id="65" dur="500"/>
                                        <p:tgtEl>
                                          <p:spTgt spid="1098"/>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1099"/>
                                        </p:tgtEl>
                                        <p:attrNameLst>
                                          <p:attrName>style.visibility</p:attrName>
                                        </p:attrNameLst>
                                      </p:cBhvr>
                                      <p:to>
                                        <p:strVal val="visible"/>
                                      </p:to>
                                    </p:set>
                                    <p:animEffect transition="in" filter="wipe(right)">
                                      <p:cBhvr>
                                        <p:cTn id="68" dur="500"/>
                                        <p:tgtEl>
                                          <p:spTgt spid="1099"/>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1097"/>
                                        </p:tgtEl>
                                        <p:attrNameLst>
                                          <p:attrName>style.visibility</p:attrName>
                                        </p:attrNameLst>
                                      </p:cBhvr>
                                      <p:to>
                                        <p:strVal val="visible"/>
                                      </p:to>
                                    </p:set>
                                    <p:animEffect transition="in" filter="randombar(horizontal)">
                                      <p:cBhvr>
                                        <p:cTn id="73" dur="500"/>
                                        <p:tgtEl>
                                          <p:spTgt spid="1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 grpId="0" animBg="1"/>
      <p:bldP spid="1093" grpId="0" animBg="1"/>
      <p:bldP spid="1094" grpId="0" animBg="1"/>
      <p:bldP spid="1097" grpId="0" animBg="1"/>
      <p:bldP spid="1098" grpId="0" animBg="1"/>
      <p:bldP spid="1099" grpId="0" animBg="1"/>
      <p:bldP spid="1103" grpId="0" animBg="1"/>
      <p:bldP spid="19" grpId="0" animBg="1"/>
      <p:bldP spid="20" grpId="0"/>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652715" y="1313924"/>
            <a:ext cx="9102255" cy="6212868"/>
            <a:chOff x="5652715" y="1313924"/>
            <a:chExt cx="9102255" cy="6212868"/>
          </a:xfrm>
        </p:grpSpPr>
        <p:pic>
          <p:nvPicPr>
            <p:cNvPr id="22" name="image7.png"/>
            <p:cNvPicPr>
              <a:picLocks noChangeAspect="1"/>
            </p:cNvPicPr>
            <p:nvPr/>
          </p:nvPicPr>
          <p:blipFill>
            <a:blip r:embed="rId1"/>
            <a:stretch>
              <a:fillRect/>
            </a:stretch>
          </p:blipFill>
          <p:spPr>
            <a:xfrm>
              <a:off x="5652715" y="5526540"/>
              <a:ext cx="9102255" cy="2000252"/>
            </a:xfrm>
            <a:prstGeom prst="rect">
              <a:avLst/>
            </a:prstGeom>
            <a:ln w="12700" cap="flat">
              <a:noFill/>
              <a:miter lim="400000"/>
              <a:headEnd/>
              <a:tailEnd/>
            </a:ln>
            <a:effectLst/>
          </p:spPr>
        </p:pic>
        <p:sp>
          <p:nvSpPr>
            <p:cNvPr id="23" name="Shape 1925"/>
            <p:cNvSpPr/>
            <p:nvPr/>
          </p:nvSpPr>
          <p:spPr>
            <a:xfrm>
              <a:off x="7456062" y="1313924"/>
              <a:ext cx="5495562" cy="5586057"/>
            </a:xfrm>
            <a:prstGeom prst="ellipse">
              <a:avLst/>
            </a:prstGeom>
            <a:solidFill>
              <a:srgbClr val="575B75"/>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27" name="Shape 1926"/>
            <p:cNvSpPr/>
            <p:nvPr/>
          </p:nvSpPr>
          <p:spPr>
            <a:xfrm>
              <a:off x="8072388" y="1943293"/>
              <a:ext cx="4262911" cy="4330580"/>
            </a:xfrm>
            <a:prstGeom prst="ellipse">
              <a:avLst/>
            </a:prstGeom>
            <a:solidFill>
              <a:srgbClr val="3C3F51"/>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28" name="Shape 1927"/>
            <p:cNvSpPr/>
            <p:nvPr/>
          </p:nvSpPr>
          <p:spPr>
            <a:xfrm>
              <a:off x="8627720" y="2507441"/>
              <a:ext cx="3152243" cy="3202281"/>
            </a:xfrm>
            <a:prstGeom prst="ellipse">
              <a:avLst/>
            </a:prstGeom>
            <a:solidFill>
              <a:srgbClr val="575B75"/>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29" name="Shape 1928"/>
            <p:cNvSpPr/>
            <p:nvPr/>
          </p:nvSpPr>
          <p:spPr>
            <a:xfrm>
              <a:off x="9186265" y="3071591"/>
              <a:ext cx="2038366" cy="2073983"/>
            </a:xfrm>
            <a:prstGeom prst="ellipse">
              <a:avLst/>
            </a:prstGeom>
            <a:solidFill>
              <a:srgbClr val="3C3F51"/>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0" name="Shape 1929"/>
            <p:cNvSpPr/>
            <p:nvPr/>
          </p:nvSpPr>
          <p:spPr>
            <a:xfrm>
              <a:off x="9741599" y="3635740"/>
              <a:ext cx="927698" cy="942425"/>
            </a:xfrm>
            <a:prstGeom prst="ellipse">
              <a:avLst/>
            </a:prstGeom>
            <a:solidFill>
              <a:srgbClr val="575B75"/>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grpSp>
      <p:grpSp>
        <p:nvGrpSpPr>
          <p:cNvPr id="2" name="组合 1"/>
          <p:cNvGrpSpPr/>
          <p:nvPr/>
        </p:nvGrpSpPr>
        <p:grpSpPr>
          <a:xfrm>
            <a:off x="9541147" y="1660749"/>
            <a:ext cx="2904013" cy="4059313"/>
            <a:chOff x="122575" y="-647762"/>
            <a:chExt cx="2904013" cy="4059313"/>
          </a:xfrm>
        </p:grpSpPr>
        <p:pic>
          <p:nvPicPr>
            <p:cNvPr id="31" name="image9.png"/>
            <p:cNvPicPr>
              <a:picLocks noChangeAspect="1"/>
            </p:cNvPicPr>
            <p:nvPr/>
          </p:nvPicPr>
          <p:blipFill>
            <a:blip r:embed="rId2"/>
            <a:stretch>
              <a:fillRect/>
            </a:stretch>
          </p:blipFill>
          <p:spPr>
            <a:xfrm rot="2948752">
              <a:off x="-655638" y="130451"/>
              <a:ext cx="4059313" cy="2502887"/>
            </a:xfrm>
            <a:prstGeom prst="rect">
              <a:avLst/>
            </a:prstGeom>
            <a:ln w="12700" cap="flat">
              <a:noFill/>
              <a:miter lim="400000"/>
              <a:headEnd/>
              <a:tailEnd/>
            </a:ln>
            <a:effectLst/>
          </p:spPr>
        </p:pic>
        <p:grpSp>
          <p:nvGrpSpPr>
            <p:cNvPr id="32" name="Group 1933"/>
            <p:cNvGrpSpPr/>
            <p:nvPr/>
          </p:nvGrpSpPr>
          <p:grpSpPr>
            <a:xfrm>
              <a:off x="789201" y="-348800"/>
              <a:ext cx="2237387" cy="2276163"/>
              <a:chOff x="0" y="0"/>
              <a:chExt cx="2164666" cy="2167773"/>
            </a:xfrm>
          </p:grpSpPr>
          <p:sp>
            <p:nvSpPr>
              <p:cNvPr id="33" name="Shape 1931"/>
              <p:cNvSpPr/>
              <p:nvPr/>
            </p:nvSpPr>
            <p:spPr>
              <a:xfrm>
                <a:off x="0" y="0"/>
                <a:ext cx="2164667" cy="2167774"/>
              </a:xfrm>
              <a:custGeom>
                <a:avLst/>
                <a:gdLst/>
                <a:ahLst/>
                <a:cxnLst>
                  <a:cxn ang="0">
                    <a:pos x="wd2" y="hd2"/>
                  </a:cxn>
                  <a:cxn ang="5400000">
                    <a:pos x="wd2" y="hd2"/>
                  </a:cxn>
                  <a:cxn ang="10800000">
                    <a:pos x="wd2" y="hd2"/>
                  </a:cxn>
                  <a:cxn ang="16200000">
                    <a:pos x="wd2" y="hd2"/>
                  </a:cxn>
                </a:cxnLst>
                <a:rect l="0" t="0" r="r" b="b"/>
                <a:pathLst>
                  <a:path w="21600" h="21600" extrusionOk="0">
                    <a:moveTo>
                      <a:pt x="18377" y="7860"/>
                    </a:moveTo>
                    <a:lnTo>
                      <a:pt x="21600" y="4642"/>
                    </a:lnTo>
                    <a:lnTo>
                      <a:pt x="18005" y="3683"/>
                    </a:lnTo>
                    <a:lnTo>
                      <a:pt x="16982" y="0"/>
                    </a:lnTo>
                    <a:lnTo>
                      <a:pt x="13760" y="3249"/>
                    </a:lnTo>
                    <a:lnTo>
                      <a:pt x="14565" y="6251"/>
                    </a:lnTo>
                    <a:lnTo>
                      <a:pt x="3595" y="17175"/>
                    </a:lnTo>
                    <a:lnTo>
                      <a:pt x="2076" y="14111"/>
                    </a:lnTo>
                    <a:lnTo>
                      <a:pt x="1023" y="17856"/>
                    </a:lnTo>
                    <a:lnTo>
                      <a:pt x="0" y="21600"/>
                    </a:lnTo>
                    <a:lnTo>
                      <a:pt x="3843" y="20641"/>
                    </a:lnTo>
                    <a:lnTo>
                      <a:pt x="7562" y="19619"/>
                    </a:lnTo>
                    <a:lnTo>
                      <a:pt x="4494" y="18072"/>
                    </a:lnTo>
                    <a:lnTo>
                      <a:pt x="15433" y="7056"/>
                    </a:lnTo>
                    <a:lnTo>
                      <a:pt x="18377" y="7860"/>
                    </a:lnTo>
                    <a:close/>
                  </a:path>
                </a:pathLst>
              </a:custGeom>
              <a:solidFill>
                <a:schemeClr val="accent2"/>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4" name="Shape 1932"/>
              <p:cNvSpPr/>
              <p:nvPr/>
            </p:nvSpPr>
            <p:spPr>
              <a:xfrm>
                <a:off x="-1" y="0"/>
                <a:ext cx="1804408" cy="2167774"/>
              </a:xfrm>
              <a:custGeom>
                <a:avLst/>
                <a:gdLst/>
                <a:ahLst/>
                <a:cxnLst>
                  <a:cxn ang="0">
                    <a:pos x="wd2" y="hd2"/>
                  </a:cxn>
                  <a:cxn ang="5400000">
                    <a:pos x="wd2" y="hd2"/>
                  </a:cxn>
                  <a:cxn ang="10800000">
                    <a:pos x="wd2" y="hd2"/>
                  </a:cxn>
                  <a:cxn ang="16200000">
                    <a:pos x="wd2" y="hd2"/>
                  </a:cxn>
                </a:cxnLst>
                <a:rect l="0" t="0" r="r" b="b"/>
                <a:pathLst>
                  <a:path w="21600" h="21600" extrusionOk="0">
                    <a:moveTo>
                      <a:pt x="21600" y="3683"/>
                    </a:moveTo>
                    <a:lnTo>
                      <a:pt x="20373" y="0"/>
                    </a:lnTo>
                    <a:lnTo>
                      <a:pt x="16507" y="3249"/>
                    </a:lnTo>
                    <a:lnTo>
                      <a:pt x="17473" y="6251"/>
                    </a:lnTo>
                    <a:lnTo>
                      <a:pt x="4313" y="17175"/>
                    </a:lnTo>
                    <a:lnTo>
                      <a:pt x="2491" y="14111"/>
                    </a:lnTo>
                    <a:lnTo>
                      <a:pt x="1227" y="17856"/>
                    </a:lnTo>
                    <a:lnTo>
                      <a:pt x="0" y="21600"/>
                    </a:lnTo>
                    <a:lnTo>
                      <a:pt x="21600" y="3683"/>
                    </a:lnTo>
                    <a:close/>
                  </a:path>
                </a:pathLst>
              </a:custGeom>
              <a:solidFill>
                <a:srgbClr val="BA986F"/>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grpSp>
      </p:grpSp>
      <p:sp>
        <p:nvSpPr>
          <p:cNvPr id="36" name="Shape 3522"/>
          <p:cNvSpPr/>
          <p:nvPr/>
        </p:nvSpPr>
        <p:spPr>
          <a:xfrm>
            <a:off x="1374019" y="3500508"/>
            <a:ext cx="2537420" cy="757128"/>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latin typeface="+mn-lt"/>
                <a:ea typeface="+mn-ea"/>
                <a:cs typeface="+mn-cs"/>
                <a:sym typeface="Helvetica"/>
              </a:defRPr>
            </a:lvl1pPr>
          </a:lstStyle>
          <a:p>
            <a:r>
              <a:rPr lang="zh-CN" altLang="en-US" dirty="0">
                <a:latin typeface="微软雅黑" panose="020B0503020204020204" pitchFamily="34" charset="-122"/>
              </a:rPr>
              <a:t>点击输入内容点击输入内容点击输入内容点击输入内容点击输入内容点击输入内容点击输入内容</a:t>
            </a:r>
            <a:endParaRPr lang="zh-CN" altLang="en-US" dirty="0">
              <a:latin typeface="微软雅黑" panose="020B0503020204020204" pitchFamily="34" charset="-122"/>
            </a:endParaRPr>
          </a:p>
        </p:txBody>
      </p:sp>
      <p:sp>
        <p:nvSpPr>
          <p:cNvPr id="37" name="Shape 3523"/>
          <p:cNvSpPr/>
          <p:nvPr/>
        </p:nvSpPr>
        <p:spPr>
          <a:xfrm>
            <a:off x="1374018" y="2928603"/>
            <a:ext cx="2537420" cy="369329"/>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latin typeface="+mn-lt"/>
                <a:ea typeface="+mn-ea"/>
                <a:cs typeface="+mn-cs"/>
                <a:sym typeface="Helvetica"/>
              </a:defRPr>
            </a:lvl1pPr>
          </a:lstStyle>
          <a:p>
            <a:r>
              <a:rPr lang="zh-CN" altLang="en-US" dirty="0">
                <a:latin typeface="微软雅黑" panose="020B0503020204020204" pitchFamily="34" charset="-122"/>
              </a:rPr>
              <a:t>点击输入标题</a:t>
            </a:r>
            <a:endParaRPr dirty="0">
              <a:latin typeface="微软雅黑" panose="020B0503020204020204" pitchFamily="34" charset="-122"/>
            </a:endParaRPr>
          </a:p>
        </p:txBody>
      </p:sp>
      <p:sp>
        <p:nvSpPr>
          <p:cNvPr id="38" name="Shape 3524"/>
          <p:cNvSpPr/>
          <p:nvPr/>
        </p:nvSpPr>
        <p:spPr>
          <a:xfrm>
            <a:off x="1481829" y="3405217"/>
            <a:ext cx="633659"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grpSp>
        <p:nvGrpSpPr>
          <p:cNvPr id="39" name="Group 3527"/>
          <p:cNvGrpSpPr/>
          <p:nvPr/>
        </p:nvGrpSpPr>
        <p:grpSpPr>
          <a:xfrm>
            <a:off x="481911" y="3000783"/>
            <a:ext cx="723427" cy="734912"/>
            <a:chOff x="-1" y="-1"/>
            <a:chExt cx="699913" cy="699914"/>
          </a:xfrm>
        </p:grpSpPr>
        <p:sp>
          <p:nvSpPr>
            <p:cNvPr id="40" name="Shape 3525"/>
            <p:cNvSpPr/>
            <p:nvPr/>
          </p:nvSpPr>
          <p:spPr>
            <a:xfrm>
              <a:off x="-1" y="-1"/>
              <a:ext cx="699913" cy="699914"/>
            </a:xfrm>
            <a:prstGeom prst="rect">
              <a:avLst/>
            </a:prstGeom>
            <a:solidFill>
              <a:srgbClr val="2B2D3A"/>
            </a:solidFill>
            <a:ln w="12700" cap="flat">
              <a:solidFill>
                <a:srgbClr val="E5D4C2"/>
              </a:solidFill>
              <a:prstDash val="solid"/>
              <a:miter lim="800000"/>
            </a:ln>
            <a:effectLst/>
          </p:spPr>
          <p:txBody>
            <a:bodyPr wrap="square" lIns="45719" tIns="45719" rIns="45719" bIns="45719" numCol="1" anchor="ctr">
              <a:noAutofit/>
            </a:bodyPr>
            <a:lstStyle/>
            <a:p>
              <a:pPr algn="ctr">
                <a:defRPr sz="3200">
                  <a:latin typeface="+mn-lt"/>
                  <a:ea typeface="+mn-ea"/>
                  <a:cs typeface="+mn-cs"/>
                  <a:sym typeface="Helvetica"/>
                </a:defRPr>
              </a:pPr>
              <a:endParaRPr dirty="0">
                <a:latin typeface="微软雅黑" panose="020B0503020204020204" pitchFamily="34" charset="-122"/>
              </a:endParaRPr>
            </a:p>
          </p:txBody>
        </p:sp>
        <p:sp>
          <p:nvSpPr>
            <p:cNvPr id="41" name="Shape 3526"/>
            <p:cNvSpPr/>
            <p:nvPr/>
          </p:nvSpPr>
          <p:spPr>
            <a:xfrm>
              <a:off x="-1" y="115459"/>
              <a:ext cx="699913" cy="468991"/>
            </a:xfrm>
            <a:prstGeom prst="rect">
              <a:avLst/>
            </a:prstGeom>
            <a:noFill/>
            <a:ln w="12700" cap="flat">
              <a:noFill/>
              <a:miter lim="400000"/>
            </a:ln>
            <a:effectLst/>
          </p:spPr>
          <p:txBody>
            <a:bodyPr wrap="square" lIns="0" tIns="0" rIns="0" bIns="0" numCol="1" anchor="ctr">
              <a:spAutoFit/>
            </a:bodyPr>
            <a:lstStyle>
              <a:lvl1pPr algn="ctr">
                <a:defRPr sz="3200">
                  <a:latin typeface="+mn-lt"/>
                  <a:ea typeface="+mn-ea"/>
                  <a:cs typeface="+mn-cs"/>
                  <a:sym typeface="Helvetica"/>
                </a:defRPr>
              </a:lvl1pPr>
            </a:lstStyle>
            <a:p>
              <a:r>
                <a:rPr dirty="0">
                  <a:latin typeface="微软雅黑" panose="020B0503020204020204" pitchFamily="34" charset="-122"/>
                </a:rPr>
                <a:t>01</a:t>
              </a:r>
              <a:endParaRPr dirty="0">
                <a:latin typeface="微软雅黑" panose="020B0503020204020204" pitchFamily="34" charset="-122"/>
              </a:endParaRPr>
            </a:p>
          </p:txBody>
        </p:sp>
      </p:grpSp>
      <p:sp>
        <p:nvSpPr>
          <p:cNvPr id="43" name="Shape 3529"/>
          <p:cNvSpPr/>
          <p:nvPr/>
        </p:nvSpPr>
        <p:spPr>
          <a:xfrm>
            <a:off x="4915495" y="3500508"/>
            <a:ext cx="2537420" cy="757128"/>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latin typeface="+mn-lt"/>
                <a:ea typeface="+mn-ea"/>
                <a:cs typeface="+mn-cs"/>
                <a:sym typeface="Helvetica"/>
              </a:defRPr>
            </a:lvl1pPr>
          </a:lstStyle>
          <a:p>
            <a:r>
              <a:rPr lang="zh-CN" altLang="en-US" dirty="0">
                <a:latin typeface="微软雅黑" panose="020B0503020204020204" pitchFamily="34" charset="-122"/>
              </a:rPr>
              <a:t>点击输入内容点击输入内容点击输入内容点击输入内容点击输入内容点击输入内容点击输入内容</a:t>
            </a:r>
            <a:endParaRPr lang="zh-CN" altLang="en-US" dirty="0">
              <a:latin typeface="微软雅黑" panose="020B0503020204020204" pitchFamily="34" charset="-122"/>
            </a:endParaRPr>
          </a:p>
        </p:txBody>
      </p:sp>
      <p:sp>
        <p:nvSpPr>
          <p:cNvPr id="44" name="Shape 3530"/>
          <p:cNvSpPr/>
          <p:nvPr/>
        </p:nvSpPr>
        <p:spPr>
          <a:xfrm>
            <a:off x="4915494" y="2928603"/>
            <a:ext cx="2537420" cy="369330"/>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latin typeface="+mn-lt"/>
                <a:ea typeface="+mn-ea"/>
                <a:cs typeface="+mn-cs"/>
                <a:sym typeface="Helvetica"/>
              </a:defRPr>
            </a:lvl1pPr>
          </a:lstStyle>
          <a:p>
            <a:r>
              <a:rPr lang="zh-CN" altLang="en-US" dirty="0">
                <a:latin typeface="微软雅黑" panose="020B0503020204020204" pitchFamily="34" charset="-122"/>
              </a:rPr>
              <a:t>点击输入标题</a:t>
            </a:r>
            <a:endParaRPr lang="zh-CN" altLang="en-US" dirty="0">
              <a:latin typeface="微软雅黑" panose="020B0503020204020204" pitchFamily="34" charset="-122"/>
            </a:endParaRPr>
          </a:p>
        </p:txBody>
      </p:sp>
      <p:sp>
        <p:nvSpPr>
          <p:cNvPr id="45" name="Shape 3531"/>
          <p:cNvSpPr/>
          <p:nvPr/>
        </p:nvSpPr>
        <p:spPr>
          <a:xfrm>
            <a:off x="5023305" y="3405218"/>
            <a:ext cx="633659"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grpSp>
        <p:nvGrpSpPr>
          <p:cNvPr id="46" name="Group 3534"/>
          <p:cNvGrpSpPr/>
          <p:nvPr/>
        </p:nvGrpSpPr>
        <p:grpSpPr>
          <a:xfrm>
            <a:off x="4023388" y="3000783"/>
            <a:ext cx="723427" cy="734913"/>
            <a:chOff x="-1" y="-1"/>
            <a:chExt cx="699913" cy="699914"/>
          </a:xfrm>
        </p:grpSpPr>
        <p:sp>
          <p:nvSpPr>
            <p:cNvPr id="47" name="Shape 3532"/>
            <p:cNvSpPr/>
            <p:nvPr/>
          </p:nvSpPr>
          <p:spPr>
            <a:xfrm>
              <a:off x="-1" y="-1"/>
              <a:ext cx="699913" cy="699914"/>
            </a:xfrm>
            <a:prstGeom prst="rect">
              <a:avLst/>
            </a:prstGeom>
            <a:solidFill>
              <a:srgbClr val="2B2D3A"/>
            </a:solidFill>
            <a:ln w="12700" cap="flat">
              <a:solidFill>
                <a:srgbClr val="E5D4C2"/>
              </a:solidFill>
              <a:prstDash val="solid"/>
              <a:miter lim="800000"/>
            </a:ln>
            <a:effectLst/>
          </p:spPr>
          <p:txBody>
            <a:bodyPr wrap="square" lIns="45719" tIns="45719" rIns="45719" bIns="45719" numCol="1" anchor="ctr">
              <a:noAutofit/>
            </a:bodyPr>
            <a:lstStyle/>
            <a:p>
              <a:pPr algn="ctr">
                <a:defRPr sz="3200">
                  <a:latin typeface="+mn-lt"/>
                  <a:ea typeface="+mn-ea"/>
                  <a:cs typeface="+mn-cs"/>
                  <a:sym typeface="Helvetica"/>
                </a:defRPr>
              </a:pPr>
              <a:endParaRPr dirty="0">
                <a:latin typeface="微软雅黑" panose="020B0503020204020204" pitchFamily="34" charset="-122"/>
              </a:endParaRPr>
            </a:p>
          </p:txBody>
        </p:sp>
        <p:sp>
          <p:nvSpPr>
            <p:cNvPr id="48" name="Shape 3533"/>
            <p:cNvSpPr/>
            <p:nvPr/>
          </p:nvSpPr>
          <p:spPr>
            <a:xfrm>
              <a:off x="-1" y="115459"/>
              <a:ext cx="699913" cy="468991"/>
            </a:xfrm>
            <a:prstGeom prst="rect">
              <a:avLst/>
            </a:prstGeom>
            <a:noFill/>
            <a:ln w="12700" cap="flat">
              <a:noFill/>
              <a:miter lim="400000"/>
            </a:ln>
            <a:effectLst/>
          </p:spPr>
          <p:txBody>
            <a:bodyPr wrap="square" lIns="0" tIns="0" rIns="0" bIns="0" numCol="1" anchor="ctr">
              <a:spAutoFit/>
            </a:bodyPr>
            <a:lstStyle>
              <a:lvl1pPr algn="ctr">
                <a:defRPr sz="3200">
                  <a:latin typeface="+mn-lt"/>
                  <a:ea typeface="+mn-ea"/>
                  <a:cs typeface="+mn-cs"/>
                  <a:sym typeface="Helvetica"/>
                </a:defRPr>
              </a:lvl1pPr>
            </a:lstStyle>
            <a:p>
              <a:r>
                <a:rPr dirty="0">
                  <a:latin typeface="微软雅黑" panose="020B0503020204020204" pitchFamily="34" charset="-122"/>
                </a:rPr>
                <a:t>02</a:t>
              </a:r>
              <a:endParaRPr dirty="0">
                <a:latin typeface="微软雅黑" panose="020B0503020204020204" pitchFamily="34" charset="-122"/>
              </a:endParaRPr>
            </a:p>
          </p:txBody>
        </p:sp>
      </p:grpSp>
      <p:sp>
        <p:nvSpPr>
          <p:cNvPr id="50" name="Shape 3536"/>
          <p:cNvSpPr/>
          <p:nvPr/>
        </p:nvSpPr>
        <p:spPr>
          <a:xfrm>
            <a:off x="1374019" y="5266246"/>
            <a:ext cx="2537420" cy="757128"/>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latin typeface="+mn-lt"/>
                <a:ea typeface="+mn-ea"/>
                <a:cs typeface="+mn-cs"/>
                <a:sym typeface="Helvetica"/>
              </a:defRPr>
            </a:lvl1pPr>
          </a:lstStyle>
          <a:p>
            <a:r>
              <a:rPr lang="zh-CN" altLang="en-US" dirty="0">
                <a:latin typeface="微软雅黑" panose="020B0503020204020204" pitchFamily="34" charset="-122"/>
              </a:rPr>
              <a:t>点击输入内容点击输入内容点击输入内容点击输入内容点击输入内容点击输入内容点击输入内容</a:t>
            </a:r>
            <a:endParaRPr lang="zh-CN" altLang="en-US" dirty="0">
              <a:latin typeface="微软雅黑" panose="020B0503020204020204" pitchFamily="34" charset="-122"/>
            </a:endParaRPr>
          </a:p>
        </p:txBody>
      </p:sp>
      <p:sp>
        <p:nvSpPr>
          <p:cNvPr id="51" name="Shape 3537"/>
          <p:cNvSpPr/>
          <p:nvPr/>
        </p:nvSpPr>
        <p:spPr>
          <a:xfrm>
            <a:off x="1374018" y="4694341"/>
            <a:ext cx="2537420" cy="369330"/>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latin typeface="+mn-lt"/>
                <a:ea typeface="+mn-ea"/>
                <a:cs typeface="+mn-cs"/>
                <a:sym typeface="Helvetica"/>
              </a:defRPr>
            </a:lvl1pPr>
          </a:lstStyle>
          <a:p>
            <a:r>
              <a:rPr lang="zh-CN" altLang="en-US" dirty="0">
                <a:latin typeface="微软雅黑" panose="020B0503020204020204" pitchFamily="34" charset="-122"/>
              </a:rPr>
              <a:t>点击输入标题</a:t>
            </a:r>
            <a:endParaRPr lang="zh-CN" altLang="en-US" dirty="0">
              <a:latin typeface="微软雅黑" panose="020B0503020204020204" pitchFamily="34" charset="-122"/>
            </a:endParaRPr>
          </a:p>
        </p:txBody>
      </p:sp>
      <p:sp>
        <p:nvSpPr>
          <p:cNvPr id="52" name="Shape 3538"/>
          <p:cNvSpPr/>
          <p:nvPr/>
        </p:nvSpPr>
        <p:spPr>
          <a:xfrm>
            <a:off x="1481829" y="5170956"/>
            <a:ext cx="633659"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grpSp>
        <p:nvGrpSpPr>
          <p:cNvPr id="53" name="Group 3541"/>
          <p:cNvGrpSpPr/>
          <p:nvPr/>
        </p:nvGrpSpPr>
        <p:grpSpPr>
          <a:xfrm>
            <a:off x="481911" y="4766521"/>
            <a:ext cx="723427" cy="734913"/>
            <a:chOff x="-1" y="-1"/>
            <a:chExt cx="699913" cy="699914"/>
          </a:xfrm>
        </p:grpSpPr>
        <p:sp>
          <p:nvSpPr>
            <p:cNvPr id="54" name="Shape 3539"/>
            <p:cNvSpPr/>
            <p:nvPr/>
          </p:nvSpPr>
          <p:spPr>
            <a:xfrm>
              <a:off x="-1" y="-1"/>
              <a:ext cx="699913" cy="699914"/>
            </a:xfrm>
            <a:prstGeom prst="rect">
              <a:avLst/>
            </a:prstGeom>
            <a:solidFill>
              <a:srgbClr val="2B2D3A"/>
            </a:solidFill>
            <a:ln w="12700" cap="flat">
              <a:solidFill>
                <a:srgbClr val="E5D4C2"/>
              </a:solidFill>
              <a:prstDash val="solid"/>
              <a:miter lim="800000"/>
            </a:ln>
            <a:effectLst/>
          </p:spPr>
          <p:txBody>
            <a:bodyPr wrap="square" lIns="45719" tIns="45719" rIns="45719" bIns="45719" numCol="1" anchor="ctr">
              <a:noAutofit/>
            </a:bodyPr>
            <a:lstStyle/>
            <a:p>
              <a:pPr algn="ctr">
                <a:defRPr sz="3200">
                  <a:latin typeface="+mn-lt"/>
                  <a:ea typeface="+mn-ea"/>
                  <a:cs typeface="+mn-cs"/>
                  <a:sym typeface="Helvetica"/>
                </a:defRPr>
              </a:pPr>
              <a:endParaRPr dirty="0">
                <a:latin typeface="微软雅黑" panose="020B0503020204020204" pitchFamily="34" charset="-122"/>
              </a:endParaRPr>
            </a:p>
          </p:txBody>
        </p:sp>
        <p:sp>
          <p:nvSpPr>
            <p:cNvPr id="55" name="Shape 3540"/>
            <p:cNvSpPr/>
            <p:nvPr/>
          </p:nvSpPr>
          <p:spPr>
            <a:xfrm>
              <a:off x="-1" y="115459"/>
              <a:ext cx="699913" cy="468991"/>
            </a:xfrm>
            <a:prstGeom prst="rect">
              <a:avLst/>
            </a:prstGeom>
            <a:noFill/>
            <a:ln w="12700" cap="flat">
              <a:noFill/>
              <a:miter lim="400000"/>
            </a:ln>
            <a:effectLst/>
          </p:spPr>
          <p:txBody>
            <a:bodyPr wrap="square" lIns="0" tIns="0" rIns="0" bIns="0" numCol="1" anchor="ctr">
              <a:spAutoFit/>
            </a:bodyPr>
            <a:lstStyle>
              <a:lvl1pPr algn="ctr">
                <a:defRPr sz="3200">
                  <a:latin typeface="+mn-lt"/>
                  <a:ea typeface="+mn-ea"/>
                  <a:cs typeface="+mn-cs"/>
                  <a:sym typeface="Helvetica"/>
                </a:defRPr>
              </a:lvl1pPr>
            </a:lstStyle>
            <a:p>
              <a:r>
                <a:rPr dirty="0">
                  <a:latin typeface="微软雅黑" panose="020B0503020204020204" pitchFamily="34" charset="-122"/>
                </a:rPr>
                <a:t>03</a:t>
              </a:r>
              <a:endParaRPr dirty="0">
                <a:latin typeface="微软雅黑" panose="020B0503020204020204" pitchFamily="34" charset="-122"/>
              </a:endParaRPr>
            </a:p>
          </p:txBody>
        </p:sp>
      </p:grpSp>
      <p:sp>
        <p:nvSpPr>
          <p:cNvPr id="57" name="Shape 3543"/>
          <p:cNvSpPr/>
          <p:nvPr/>
        </p:nvSpPr>
        <p:spPr>
          <a:xfrm>
            <a:off x="4915495" y="5266246"/>
            <a:ext cx="2537420" cy="757128"/>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latin typeface="+mn-lt"/>
                <a:ea typeface="+mn-ea"/>
                <a:cs typeface="+mn-cs"/>
                <a:sym typeface="Helvetica"/>
              </a:defRPr>
            </a:lvl1pPr>
          </a:lstStyle>
          <a:p>
            <a:r>
              <a:rPr lang="zh-CN" altLang="en-US" dirty="0">
                <a:latin typeface="微软雅黑" panose="020B0503020204020204" pitchFamily="34" charset="-122"/>
              </a:rPr>
              <a:t>点击输入内容点击输入内容点击输入内容点击输入内容点击输入内容点击输入内容点击输入内容</a:t>
            </a:r>
            <a:endParaRPr lang="zh-CN" altLang="en-US" dirty="0">
              <a:latin typeface="微软雅黑" panose="020B0503020204020204" pitchFamily="34" charset="-122"/>
            </a:endParaRPr>
          </a:p>
        </p:txBody>
      </p:sp>
      <p:sp>
        <p:nvSpPr>
          <p:cNvPr id="58" name="Shape 3544"/>
          <p:cNvSpPr/>
          <p:nvPr/>
        </p:nvSpPr>
        <p:spPr>
          <a:xfrm>
            <a:off x="4915494" y="4694341"/>
            <a:ext cx="2537420" cy="369330"/>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latin typeface="+mn-lt"/>
                <a:ea typeface="+mn-ea"/>
                <a:cs typeface="+mn-cs"/>
                <a:sym typeface="Helvetica"/>
              </a:defRPr>
            </a:lvl1pPr>
          </a:lstStyle>
          <a:p>
            <a:r>
              <a:rPr lang="zh-CN" altLang="en-US" dirty="0">
                <a:latin typeface="微软雅黑" panose="020B0503020204020204" pitchFamily="34" charset="-122"/>
              </a:rPr>
              <a:t>点击输入标题</a:t>
            </a:r>
            <a:endParaRPr lang="zh-CN" altLang="en-US" dirty="0">
              <a:latin typeface="微软雅黑" panose="020B0503020204020204" pitchFamily="34" charset="-122"/>
            </a:endParaRPr>
          </a:p>
        </p:txBody>
      </p:sp>
      <p:sp>
        <p:nvSpPr>
          <p:cNvPr id="59" name="Shape 3545"/>
          <p:cNvSpPr/>
          <p:nvPr/>
        </p:nvSpPr>
        <p:spPr>
          <a:xfrm>
            <a:off x="5023305" y="5170956"/>
            <a:ext cx="633659"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grpSp>
        <p:nvGrpSpPr>
          <p:cNvPr id="60" name="Group 3548"/>
          <p:cNvGrpSpPr/>
          <p:nvPr/>
        </p:nvGrpSpPr>
        <p:grpSpPr>
          <a:xfrm>
            <a:off x="4023388" y="4766521"/>
            <a:ext cx="723427" cy="734913"/>
            <a:chOff x="-1" y="-1"/>
            <a:chExt cx="699913" cy="699914"/>
          </a:xfrm>
        </p:grpSpPr>
        <p:sp>
          <p:nvSpPr>
            <p:cNvPr id="61" name="Shape 3546"/>
            <p:cNvSpPr/>
            <p:nvPr/>
          </p:nvSpPr>
          <p:spPr>
            <a:xfrm>
              <a:off x="-1" y="-1"/>
              <a:ext cx="699913" cy="699914"/>
            </a:xfrm>
            <a:prstGeom prst="rect">
              <a:avLst/>
            </a:prstGeom>
            <a:solidFill>
              <a:srgbClr val="2B2D3A"/>
            </a:solidFill>
            <a:ln w="12700" cap="flat">
              <a:solidFill>
                <a:srgbClr val="E5D4C2"/>
              </a:solidFill>
              <a:prstDash val="solid"/>
              <a:miter lim="800000"/>
            </a:ln>
            <a:effectLst/>
          </p:spPr>
          <p:txBody>
            <a:bodyPr wrap="square" lIns="45719" tIns="45719" rIns="45719" bIns="45719" numCol="1" anchor="ctr">
              <a:noAutofit/>
            </a:bodyPr>
            <a:lstStyle/>
            <a:p>
              <a:pPr algn="ctr">
                <a:defRPr sz="3200">
                  <a:latin typeface="+mn-lt"/>
                  <a:ea typeface="+mn-ea"/>
                  <a:cs typeface="+mn-cs"/>
                  <a:sym typeface="Helvetica"/>
                </a:defRPr>
              </a:pPr>
              <a:endParaRPr dirty="0">
                <a:latin typeface="微软雅黑" panose="020B0503020204020204" pitchFamily="34" charset="-122"/>
              </a:endParaRPr>
            </a:p>
          </p:txBody>
        </p:sp>
        <p:sp>
          <p:nvSpPr>
            <p:cNvPr id="62" name="Shape 3547"/>
            <p:cNvSpPr/>
            <p:nvPr/>
          </p:nvSpPr>
          <p:spPr>
            <a:xfrm>
              <a:off x="-1" y="115459"/>
              <a:ext cx="699913" cy="468991"/>
            </a:xfrm>
            <a:prstGeom prst="rect">
              <a:avLst/>
            </a:prstGeom>
            <a:noFill/>
            <a:ln w="12700" cap="flat">
              <a:noFill/>
              <a:miter lim="400000"/>
            </a:ln>
            <a:effectLst/>
          </p:spPr>
          <p:txBody>
            <a:bodyPr wrap="square" lIns="0" tIns="0" rIns="0" bIns="0" numCol="1" anchor="ctr">
              <a:spAutoFit/>
            </a:bodyPr>
            <a:lstStyle>
              <a:lvl1pPr algn="ctr">
                <a:defRPr sz="3200">
                  <a:latin typeface="+mn-lt"/>
                  <a:ea typeface="+mn-ea"/>
                  <a:cs typeface="+mn-cs"/>
                  <a:sym typeface="Helvetica"/>
                </a:defRPr>
              </a:lvl1pPr>
            </a:lstStyle>
            <a:p>
              <a:r>
                <a:rPr dirty="0">
                  <a:latin typeface="微软雅黑" panose="020B0503020204020204" pitchFamily="34" charset="-122"/>
                </a:rPr>
                <a:t>04</a:t>
              </a:r>
              <a:endParaRPr dirty="0">
                <a:latin typeface="微软雅黑" panose="020B0503020204020204" pitchFamily="34" charset="-122"/>
              </a:endParaRPr>
            </a:p>
          </p:txBody>
        </p:sp>
      </p:grpSp>
      <p:sp>
        <p:nvSpPr>
          <p:cNvPr id="63" name="Shape 608"/>
          <p:cNvSpPr/>
          <p:nvPr/>
        </p:nvSpPr>
        <p:spPr>
          <a:xfrm>
            <a:off x="5333848" y="-153577"/>
            <a:ext cx="2721697" cy="2650526"/>
          </a:xfrm>
          <a:prstGeom prst="rect">
            <a:avLst/>
          </a:prstGeom>
          <a:ln w="12700">
            <a:miter lim="400000"/>
          </a:ln>
        </p:spPr>
        <p:txBody>
          <a:bodyPr wrap="none" lIns="47525" tIns="47526" rIns="47525" bIns="47526">
            <a:spAutoFit/>
          </a:bodyPr>
          <a:lstStyle>
            <a:lvl1pPr>
              <a:defRPr sz="16600" b="1">
                <a:solidFill>
                  <a:srgbClr val="E5D4C2">
                    <a:alpha val="5000"/>
                  </a:srgbClr>
                </a:solidFill>
                <a:latin typeface="+mn-lt"/>
                <a:ea typeface="+mn-ea"/>
                <a:cs typeface="+mn-cs"/>
                <a:sym typeface="Helvetica"/>
              </a:defRPr>
            </a:lvl1pPr>
          </a:lstStyle>
          <a:p>
            <a:r>
              <a:rPr lang="en-US" dirty="0">
                <a:latin typeface="微软雅黑" panose="020B0503020204020204" pitchFamily="34" charset="-122"/>
              </a:rPr>
              <a:t>02</a:t>
            </a:r>
            <a:endParaRPr dirty="0">
              <a:latin typeface="微软雅黑" panose="020B0503020204020204" pitchFamily="34" charset="-122"/>
            </a:endParaRPr>
          </a:p>
        </p:txBody>
      </p:sp>
      <p:sp>
        <p:nvSpPr>
          <p:cNvPr id="64" name="Shape 609"/>
          <p:cNvSpPr txBox="1"/>
          <p:nvPr/>
        </p:nvSpPr>
        <p:spPr>
          <a:xfrm>
            <a:off x="4975714" y="1006162"/>
            <a:ext cx="2997496" cy="654587"/>
          </a:xfrm>
          <a:prstGeom prst="rect">
            <a:avLst/>
          </a:prstGeom>
        </p:spPr>
        <p:txBody>
          <a:bodyPr/>
          <a:lstStyle>
            <a:lvl1pPr marL="0" marR="0" indent="0" algn="ctr" defTabSz="905510" rtl="0" latinLnBrk="0">
              <a:lnSpc>
                <a:spcPct val="90000"/>
              </a:lnSpc>
              <a:spcBef>
                <a:spcPts val="0"/>
              </a:spcBef>
              <a:spcAft>
                <a:spcPts val="0"/>
              </a:spcAft>
              <a:buClrTx/>
              <a:buSzTx/>
              <a:buFontTx/>
              <a:buNone/>
              <a:defRPr sz="3565" b="1" i="0" u="none" strike="noStrike" cap="none" spc="0" baseline="0">
                <a:ln>
                  <a:noFill/>
                </a:ln>
                <a:solidFill>
                  <a:srgbClr val="E5D4C2"/>
                </a:solidFill>
                <a:uFillTx/>
                <a:latin typeface="微软雅黑" panose="020B0503020204020204" pitchFamily="34" charset="-122"/>
                <a:ea typeface="+mn-ea"/>
                <a:cs typeface="+mn-cs"/>
                <a:sym typeface="Helvetica"/>
              </a:defRPr>
            </a:lvl1pPr>
            <a:lvl2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2pPr>
            <a:lvl3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3pPr>
            <a:lvl4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4pPr>
            <a:lvl5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5pPr>
            <a:lvl6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6pPr>
            <a:lvl7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7pPr>
            <a:lvl8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8pPr>
            <a:lvl9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9pPr>
          </a:lstStyle>
          <a:p>
            <a:r>
              <a:rPr lang="zh-CN" altLang="en-US" dirty="0"/>
              <a:t>我们的优势</a:t>
            </a:r>
            <a:endParaRPr lang="zh-CN" altLang="en-US" dirty="0"/>
          </a:p>
        </p:txBody>
      </p:sp>
      <p:sp>
        <p:nvSpPr>
          <p:cNvPr id="65" name="Shape 610"/>
          <p:cNvSpPr/>
          <p:nvPr/>
        </p:nvSpPr>
        <p:spPr>
          <a:xfrm>
            <a:off x="5504787" y="682996"/>
            <a:ext cx="2468423" cy="311424"/>
          </a:xfrm>
          <a:prstGeom prst="rect">
            <a:avLst/>
          </a:prstGeom>
          <a:ln w="12700">
            <a:miter lim="400000"/>
          </a:ln>
        </p:spPr>
        <p:txBody>
          <a:bodyPr wrap="none" lIns="47525" tIns="47526" rIns="47525" bIns="47526">
            <a:spAutoFit/>
          </a:bodyPr>
          <a:lstStyle>
            <a:lvl1pPr>
              <a:defRPr sz="1400" b="1">
                <a:solidFill>
                  <a:srgbClr val="E5D4C2">
                    <a:alpha val="60000"/>
                  </a:srgbClr>
                </a:solidFill>
                <a:latin typeface="+mn-lt"/>
                <a:ea typeface="+mn-ea"/>
                <a:cs typeface="+mn-cs"/>
                <a:sym typeface="Helvetica"/>
              </a:defRPr>
            </a:lvl1pPr>
          </a:lstStyle>
          <a:p>
            <a:r>
              <a:rPr dirty="0">
                <a:latin typeface="微软雅黑" panose="020B0503020204020204" pitchFamily="34" charset="-122"/>
              </a:rPr>
              <a:t>A B O U T    C O M P A N Y</a:t>
            </a:r>
            <a:endParaRPr dirty="0">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ppt_x"/>
                                          </p:val>
                                        </p:tav>
                                        <p:tav tm="100000">
                                          <p:val>
                                            <p:strVal val="#ppt_x"/>
                                          </p:val>
                                        </p:tav>
                                      </p:tavLst>
                                    </p:anim>
                                    <p:anim calcmode="lin" valueType="num">
                                      <p:cBhvr additive="base">
                                        <p:cTn id="12" dur="500" fill="hold"/>
                                        <p:tgtEl>
                                          <p:spTgt spid="6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4"/>
                                        </p:tgtEl>
                                        <p:attrNameLst>
                                          <p:attrName>ppt_y</p:attrName>
                                        </p:attrNameLst>
                                      </p:cBhvr>
                                      <p:tavLst>
                                        <p:tav tm="0">
                                          <p:val>
                                            <p:strVal val="#ppt_y"/>
                                          </p:val>
                                        </p:tav>
                                        <p:tav tm="100000">
                                          <p:val>
                                            <p:strVal val="#ppt_y"/>
                                          </p:val>
                                        </p:tav>
                                      </p:tavLst>
                                    </p:anim>
                                    <p:anim calcmode="lin" valueType="num">
                                      <p:cBhvr>
                                        <p:cTn id="18"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3"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1+#ppt_w/2"/>
                                          </p:val>
                                        </p:tav>
                                        <p:tav tm="100000">
                                          <p:val>
                                            <p:strVal val="#ppt_x"/>
                                          </p:val>
                                        </p:tav>
                                      </p:tavLst>
                                    </p:anim>
                                    <p:anim calcmode="lin" valueType="num">
                                      <p:cBhvr additive="base">
                                        <p:cTn id="31"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p:cTn id="36" dur="500" fill="hold"/>
                                        <p:tgtEl>
                                          <p:spTgt spid="39"/>
                                        </p:tgtEl>
                                        <p:attrNameLst>
                                          <p:attrName>ppt_w</p:attrName>
                                        </p:attrNameLst>
                                      </p:cBhvr>
                                      <p:tavLst>
                                        <p:tav tm="0">
                                          <p:val>
                                            <p:fltVal val="0"/>
                                          </p:val>
                                        </p:tav>
                                        <p:tav tm="100000">
                                          <p:val>
                                            <p:strVal val="#ppt_w"/>
                                          </p:val>
                                        </p:tav>
                                      </p:tavLst>
                                    </p:anim>
                                    <p:anim calcmode="lin" valueType="num">
                                      <p:cBhvr>
                                        <p:cTn id="37" dur="500" fill="hold"/>
                                        <p:tgtEl>
                                          <p:spTgt spid="39"/>
                                        </p:tgtEl>
                                        <p:attrNameLst>
                                          <p:attrName>ppt_h</p:attrName>
                                        </p:attrNameLst>
                                      </p:cBhvr>
                                      <p:tavLst>
                                        <p:tav tm="0">
                                          <p:val>
                                            <p:fltVal val="0"/>
                                          </p:val>
                                        </p:tav>
                                        <p:tav tm="100000">
                                          <p:val>
                                            <p:strVal val="#ppt_h"/>
                                          </p:val>
                                        </p:tav>
                                      </p:tavLst>
                                    </p:anim>
                                    <p:animEffect transition="in" filter="fade">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left)">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randombar(horizontal)">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p:cTn id="56" dur="500" fill="hold"/>
                                        <p:tgtEl>
                                          <p:spTgt spid="46"/>
                                        </p:tgtEl>
                                        <p:attrNameLst>
                                          <p:attrName>ppt_w</p:attrName>
                                        </p:attrNameLst>
                                      </p:cBhvr>
                                      <p:tavLst>
                                        <p:tav tm="0">
                                          <p:val>
                                            <p:fltVal val="0"/>
                                          </p:val>
                                        </p:tav>
                                        <p:tav tm="100000">
                                          <p:val>
                                            <p:strVal val="#ppt_w"/>
                                          </p:val>
                                        </p:tav>
                                      </p:tavLst>
                                    </p:anim>
                                    <p:anim calcmode="lin" valueType="num">
                                      <p:cBhvr>
                                        <p:cTn id="57" dur="500" fill="hold"/>
                                        <p:tgtEl>
                                          <p:spTgt spid="46"/>
                                        </p:tgtEl>
                                        <p:attrNameLst>
                                          <p:attrName>ppt_h</p:attrName>
                                        </p:attrNameLst>
                                      </p:cBhvr>
                                      <p:tavLst>
                                        <p:tav tm="0">
                                          <p:val>
                                            <p:fltVal val="0"/>
                                          </p:val>
                                        </p:tav>
                                        <p:tav tm="100000">
                                          <p:val>
                                            <p:strVal val="#ppt_h"/>
                                          </p:val>
                                        </p:tav>
                                      </p:tavLst>
                                    </p:anim>
                                    <p:animEffect transition="in" filter="fade">
                                      <p:cBhvr>
                                        <p:cTn id="58" dur="500"/>
                                        <p:tgtEl>
                                          <p:spTgt spid="4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left)">
                                      <p:cBhvr>
                                        <p:cTn id="63" dur="500"/>
                                        <p:tgtEl>
                                          <p:spTgt spid="44"/>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randombar(horizontal)">
                                      <p:cBhvr>
                                        <p:cTn id="71" dur="500"/>
                                        <p:tgtEl>
                                          <p:spTgt spid="43"/>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p:cTn id="76" dur="500" fill="hold"/>
                                        <p:tgtEl>
                                          <p:spTgt spid="53"/>
                                        </p:tgtEl>
                                        <p:attrNameLst>
                                          <p:attrName>ppt_w</p:attrName>
                                        </p:attrNameLst>
                                      </p:cBhvr>
                                      <p:tavLst>
                                        <p:tav tm="0">
                                          <p:val>
                                            <p:fltVal val="0"/>
                                          </p:val>
                                        </p:tav>
                                        <p:tav tm="100000">
                                          <p:val>
                                            <p:strVal val="#ppt_w"/>
                                          </p:val>
                                        </p:tav>
                                      </p:tavLst>
                                    </p:anim>
                                    <p:anim calcmode="lin" valueType="num">
                                      <p:cBhvr>
                                        <p:cTn id="77" dur="500" fill="hold"/>
                                        <p:tgtEl>
                                          <p:spTgt spid="53"/>
                                        </p:tgtEl>
                                        <p:attrNameLst>
                                          <p:attrName>ppt_h</p:attrName>
                                        </p:attrNameLst>
                                      </p:cBhvr>
                                      <p:tavLst>
                                        <p:tav tm="0">
                                          <p:val>
                                            <p:fltVal val="0"/>
                                          </p:val>
                                        </p:tav>
                                        <p:tav tm="100000">
                                          <p:val>
                                            <p:strVal val="#ppt_h"/>
                                          </p:val>
                                        </p:tav>
                                      </p:tavLst>
                                    </p:anim>
                                    <p:animEffect transition="in" filter="fade">
                                      <p:cBhvr>
                                        <p:cTn id="78" dur="500"/>
                                        <p:tgtEl>
                                          <p:spTgt spid="5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wipe(left)">
                                      <p:cBhvr>
                                        <p:cTn id="83" dur="500"/>
                                        <p:tgtEl>
                                          <p:spTgt spid="51"/>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500"/>
                                        <p:tgtEl>
                                          <p:spTgt spid="52"/>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randombar(horizontal)">
                                      <p:cBhvr>
                                        <p:cTn id="91" dur="500"/>
                                        <p:tgtEl>
                                          <p:spTgt spid="50"/>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wipe(left)">
                                      <p:cBhvr>
                                        <p:cTn id="103" dur="500"/>
                                        <p:tgtEl>
                                          <p:spTgt spid="58"/>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59"/>
                                        </p:tgtEl>
                                        <p:attrNameLst>
                                          <p:attrName>style.visibility</p:attrName>
                                        </p:attrNameLst>
                                      </p:cBhvr>
                                      <p:to>
                                        <p:strVal val="visible"/>
                                      </p:to>
                                    </p:set>
                                    <p:animEffect transition="in" filter="wipe(left)">
                                      <p:cBhvr>
                                        <p:cTn id="106" dur="500"/>
                                        <p:tgtEl>
                                          <p:spTgt spid="59"/>
                                        </p:tgtEl>
                                      </p:cBhvr>
                                    </p:animEffect>
                                  </p:childTnLst>
                                </p:cTn>
                              </p:par>
                            </p:childTnLst>
                          </p:cTn>
                        </p:par>
                      </p:childTnLst>
                    </p:cTn>
                  </p:par>
                  <p:par>
                    <p:cTn id="107" fill="hold">
                      <p:stCondLst>
                        <p:cond delay="indefinite"/>
                      </p:stCondLst>
                      <p:childTnLst>
                        <p:par>
                          <p:cTn id="108" fill="hold">
                            <p:stCondLst>
                              <p:cond delay="0"/>
                            </p:stCondLst>
                            <p:childTnLst>
                              <p:par>
                                <p:cTn id="109" presetID="14" presetClass="entr" presetSubtype="10" fill="hold" grpId="0" nodeType="click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randombar(horizontal)">
                                      <p:cBhvr>
                                        <p:cTn id="11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animBg="1"/>
      <p:bldP spid="43" grpId="0"/>
      <p:bldP spid="44" grpId="0"/>
      <p:bldP spid="45" grpId="0" animBg="1"/>
      <p:bldP spid="50" grpId="0"/>
      <p:bldP spid="51" grpId="0"/>
      <p:bldP spid="52" grpId="0" animBg="1"/>
      <p:bldP spid="57" grpId="0"/>
      <p:bldP spid="58" grpId="0"/>
      <p:bldP spid="59" grpId="0" animBg="1"/>
      <p:bldP spid="63" grpId="0" animBg="1"/>
      <p:bldP spid="64" grpId="0"/>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 name="image7.png"/>
          <p:cNvPicPr>
            <a:picLocks noChangeAspect="1"/>
          </p:cNvPicPr>
          <p:nvPr/>
        </p:nvPicPr>
        <p:blipFill>
          <a:blip r:embed="rId1"/>
          <a:stretch>
            <a:fillRect/>
          </a:stretch>
        </p:blipFill>
        <p:spPr>
          <a:xfrm>
            <a:off x="4286003" y="5089005"/>
            <a:ext cx="10587044" cy="2000251"/>
          </a:xfrm>
          <a:prstGeom prst="rect">
            <a:avLst/>
          </a:prstGeom>
          <a:ln w="12700">
            <a:miter lim="400000"/>
            <a:headEnd/>
            <a:tailEnd/>
          </a:ln>
        </p:spPr>
      </p:pic>
      <p:grpSp>
        <p:nvGrpSpPr>
          <p:cNvPr id="473" name="Group 473"/>
          <p:cNvGrpSpPr/>
          <p:nvPr/>
        </p:nvGrpSpPr>
        <p:grpSpPr>
          <a:xfrm>
            <a:off x="-2533763" y="-510451"/>
            <a:ext cx="19064807" cy="7200902"/>
            <a:chOff x="0" y="0"/>
            <a:chExt cx="18445163" cy="6858001"/>
          </a:xfrm>
        </p:grpSpPr>
        <p:sp>
          <p:nvSpPr>
            <p:cNvPr id="471" name="Shape 471"/>
            <p:cNvSpPr/>
            <p:nvPr/>
          </p:nvSpPr>
          <p:spPr>
            <a:xfrm>
              <a:off x="3749675" y="0"/>
              <a:ext cx="14695488" cy="6858001"/>
            </a:xfrm>
            <a:custGeom>
              <a:avLst/>
              <a:gdLst/>
              <a:ahLst/>
              <a:cxnLst>
                <a:cxn ang="0">
                  <a:pos x="wd2" y="hd2"/>
                </a:cxn>
                <a:cxn ang="5400000">
                  <a:pos x="wd2" y="hd2"/>
                </a:cxn>
                <a:cxn ang="10800000">
                  <a:pos x="wd2" y="hd2"/>
                </a:cxn>
                <a:cxn ang="16200000">
                  <a:pos x="wd2" y="hd2"/>
                </a:cxn>
              </a:cxnLst>
              <a:rect l="0" t="0" r="r" b="b"/>
              <a:pathLst>
                <a:path w="21600" h="21600" extrusionOk="0">
                  <a:moveTo>
                    <a:pt x="16073" y="21600"/>
                  </a:moveTo>
                  <a:cubicBezTo>
                    <a:pt x="15781" y="21054"/>
                    <a:pt x="15459" y="20571"/>
                    <a:pt x="15129" y="20138"/>
                  </a:cubicBezTo>
                  <a:cubicBezTo>
                    <a:pt x="14380" y="19141"/>
                    <a:pt x="13594" y="18370"/>
                    <a:pt x="12740" y="17888"/>
                  </a:cubicBezTo>
                  <a:cubicBezTo>
                    <a:pt x="12358" y="17679"/>
                    <a:pt x="11976" y="17518"/>
                    <a:pt x="11586" y="17438"/>
                  </a:cubicBezTo>
                  <a:cubicBezTo>
                    <a:pt x="11122" y="17309"/>
                    <a:pt x="10665" y="17293"/>
                    <a:pt x="10201" y="17325"/>
                  </a:cubicBezTo>
                  <a:cubicBezTo>
                    <a:pt x="9879" y="17341"/>
                    <a:pt x="9557" y="17389"/>
                    <a:pt x="9235" y="17470"/>
                  </a:cubicBezTo>
                  <a:cubicBezTo>
                    <a:pt x="8793" y="17550"/>
                    <a:pt x="8351" y="17663"/>
                    <a:pt x="7909" y="17775"/>
                  </a:cubicBezTo>
                  <a:cubicBezTo>
                    <a:pt x="7572" y="17871"/>
                    <a:pt x="7235" y="17968"/>
                    <a:pt x="6898" y="18048"/>
                  </a:cubicBezTo>
                  <a:cubicBezTo>
                    <a:pt x="6651" y="18096"/>
                    <a:pt x="6411" y="18145"/>
                    <a:pt x="6164" y="18177"/>
                  </a:cubicBezTo>
                  <a:cubicBezTo>
                    <a:pt x="5962" y="18209"/>
                    <a:pt x="5760" y="18225"/>
                    <a:pt x="5557" y="18241"/>
                  </a:cubicBezTo>
                  <a:cubicBezTo>
                    <a:pt x="5123" y="18257"/>
                    <a:pt x="4696" y="18129"/>
                    <a:pt x="4277" y="17920"/>
                  </a:cubicBezTo>
                  <a:cubicBezTo>
                    <a:pt x="3782" y="17679"/>
                    <a:pt x="3303" y="17341"/>
                    <a:pt x="2831" y="16955"/>
                  </a:cubicBezTo>
                  <a:cubicBezTo>
                    <a:pt x="2269" y="16489"/>
                    <a:pt x="1700" y="16007"/>
                    <a:pt x="1138" y="15541"/>
                  </a:cubicBezTo>
                  <a:cubicBezTo>
                    <a:pt x="779" y="15252"/>
                    <a:pt x="412" y="14963"/>
                    <a:pt x="45" y="14689"/>
                  </a:cubicBezTo>
                  <a:cubicBezTo>
                    <a:pt x="30" y="14673"/>
                    <a:pt x="15" y="14657"/>
                    <a:pt x="0" y="14625"/>
                  </a:cubicBezTo>
                  <a:cubicBezTo>
                    <a:pt x="45" y="14609"/>
                    <a:pt x="97" y="14593"/>
                    <a:pt x="142" y="14577"/>
                  </a:cubicBezTo>
                  <a:cubicBezTo>
                    <a:pt x="457" y="14496"/>
                    <a:pt x="764" y="14416"/>
                    <a:pt x="1071" y="14352"/>
                  </a:cubicBezTo>
                  <a:cubicBezTo>
                    <a:pt x="1386" y="14271"/>
                    <a:pt x="1693" y="14207"/>
                    <a:pt x="2007" y="14143"/>
                  </a:cubicBezTo>
                  <a:cubicBezTo>
                    <a:pt x="2254" y="14095"/>
                    <a:pt x="2502" y="14062"/>
                    <a:pt x="2749" y="14014"/>
                  </a:cubicBezTo>
                  <a:cubicBezTo>
                    <a:pt x="2996" y="13966"/>
                    <a:pt x="3250" y="13918"/>
                    <a:pt x="3498" y="13870"/>
                  </a:cubicBezTo>
                  <a:cubicBezTo>
                    <a:pt x="3737" y="13821"/>
                    <a:pt x="3977" y="13773"/>
                    <a:pt x="4209" y="13709"/>
                  </a:cubicBezTo>
                  <a:cubicBezTo>
                    <a:pt x="4576" y="13612"/>
                    <a:pt x="4936" y="13516"/>
                    <a:pt x="5295" y="13388"/>
                  </a:cubicBezTo>
                  <a:cubicBezTo>
                    <a:pt x="5782" y="13227"/>
                    <a:pt x="6261" y="12986"/>
                    <a:pt x="6733" y="12696"/>
                  </a:cubicBezTo>
                  <a:cubicBezTo>
                    <a:pt x="8156" y="11812"/>
                    <a:pt x="9392" y="10270"/>
                    <a:pt x="10478" y="8116"/>
                  </a:cubicBezTo>
                  <a:cubicBezTo>
                    <a:pt x="10770" y="7554"/>
                    <a:pt x="11040" y="6927"/>
                    <a:pt x="11317" y="6316"/>
                  </a:cubicBezTo>
                  <a:cubicBezTo>
                    <a:pt x="11879" y="5046"/>
                    <a:pt x="12463" y="3809"/>
                    <a:pt x="13114" y="2732"/>
                  </a:cubicBezTo>
                  <a:cubicBezTo>
                    <a:pt x="13451" y="2154"/>
                    <a:pt x="13811" y="1639"/>
                    <a:pt x="14185" y="1189"/>
                  </a:cubicBezTo>
                  <a:cubicBezTo>
                    <a:pt x="14575" y="739"/>
                    <a:pt x="14979" y="370"/>
                    <a:pt x="15414" y="177"/>
                  </a:cubicBezTo>
                  <a:cubicBezTo>
                    <a:pt x="15578" y="96"/>
                    <a:pt x="15751" y="80"/>
                    <a:pt x="15915" y="16"/>
                  </a:cubicBezTo>
                  <a:cubicBezTo>
                    <a:pt x="15923" y="16"/>
                    <a:pt x="15938" y="16"/>
                    <a:pt x="15945" y="0"/>
                  </a:cubicBezTo>
                  <a:cubicBezTo>
                    <a:pt x="16080" y="0"/>
                    <a:pt x="16215" y="0"/>
                    <a:pt x="16350" y="0"/>
                  </a:cubicBezTo>
                  <a:cubicBezTo>
                    <a:pt x="16372" y="16"/>
                    <a:pt x="16387" y="32"/>
                    <a:pt x="16410" y="32"/>
                  </a:cubicBezTo>
                  <a:cubicBezTo>
                    <a:pt x="16709" y="80"/>
                    <a:pt x="17001" y="209"/>
                    <a:pt x="17286" y="418"/>
                  </a:cubicBezTo>
                  <a:cubicBezTo>
                    <a:pt x="17773" y="788"/>
                    <a:pt x="18207" y="1318"/>
                    <a:pt x="18619" y="1961"/>
                  </a:cubicBezTo>
                  <a:cubicBezTo>
                    <a:pt x="19128" y="2748"/>
                    <a:pt x="19578" y="3680"/>
                    <a:pt x="20005" y="4645"/>
                  </a:cubicBezTo>
                  <a:cubicBezTo>
                    <a:pt x="20521" y="5834"/>
                    <a:pt x="21001" y="7104"/>
                    <a:pt x="21465" y="8389"/>
                  </a:cubicBezTo>
                  <a:cubicBezTo>
                    <a:pt x="21510" y="8502"/>
                    <a:pt x="21555" y="8614"/>
                    <a:pt x="21600" y="8727"/>
                  </a:cubicBezTo>
                  <a:cubicBezTo>
                    <a:pt x="21600" y="8743"/>
                    <a:pt x="21600" y="8759"/>
                    <a:pt x="21600" y="8759"/>
                  </a:cubicBezTo>
                  <a:cubicBezTo>
                    <a:pt x="21458" y="8775"/>
                    <a:pt x="21323" y="8807"/>
                    <a:pt x="21196" y="8871"/>
                  </a:cubicBezTo>
                  <a:cubicBezTo>
                    <a:pt x="20881" y="9048"/>
                    <a:pt x="20604" y="9354"/>
                    <a:pt x="20342" y="9739"/>
                  </a:cubicBezTo>
                  <a:cubicBezTo>
                    <a:pt x="19982" y="10270"/>
                    <a:pt x="19675" y="10912"/>
                    <a:pt x="19383" y="11604"/>
                  </a:cubicBezTo>
                  <a:cubicBezTo>
                    <a:pt x="18919" y="12664"/>
                    <a:pt x="18514" y="13821"/>
                    <a:pt x="18117" y="14995"/>
                  </a:cubicBezTo>
                  <a:cubicBezTo>
                    <a:pt x="17713" y="16216"/>
                    <a:pt x="17331" y="17454"/>
                    <a:pt x="16956" y="18707"/>
                  </a:cubicBezTo>
                  <a:cubicBezTo>
                    <a:pt x="16664" y="19671"/>
                    <a:pt x="16380" y="20636"/>
                    <a:pt x="16088" y="21600"/>
                  </a:cubicBezTo>
                  <a:cubicBezTo>
                    <a:pt x="16088" y="21600"/>
                    <a:pt x="16080" y="21600"/>
                    <a:pt x="16073" y="21600"/>
                  </a:cubicBezTo>
                  <a:close/>
                </a:path>
              </a:pathLst>
            </a:custGeom>
            <a:solidFill>
              <a:schemeClr val="accent2">
                <a:alpha val="5000"/>
              </a:schemeClr>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472" name="Shape 472"/>
            <p:cNvSpPr/>
            <p:nvPr/>
          </p:nvSpPr>
          <p:spPr>
            <a:xfrm>
              <a:off x="0" y="4315452"/>
              <a:ext cx="3719513" cy="680530"/>
            </a:xfrm>
            <a:custGeom>
              <a:avLst/>
              <a:gdLst/>
              <a:ahLst/>
              <a:cxnLst>
                <a:cxn ang="0">
                  <a:pos x="wd2" y="hd2"/>
                </a:cxn>
                <a:cxn ang="5400000">
                  <a:pos x="wd2" y="hd2"/>
                </a:cxn>
                <a:cxn ang="10800000">
                  <a:pos x="wd2" y="hd2"/>
                </a:cxn>
                <a:cxn ang="16200000">
                  <a:pos x="wd2" y="hd2"/>
                </a:cxn>
              </a:cxnLst>
              <a:rect l="0" t="0" r="r" b="b"/>
              <a:pathLst>
                <a:path w="21600" h="21335" extrusionOk="0">
                  <a:moveTo>
                    <a:pt x="0" y="10121"/>
                  </a:moveTo>
                  <a:cubicBezTo>
                    <a:pt x="681" y="9001"/>
                    <a:pt x="1332" y="7881"/>
                    <a:pt x="1982" y="6921"/>
                  </a:cubicBezTo>
                  <a:cubicBezTo>
                    <a:pt x="3521" y="4521"/>
                    <a:pt x="5030" y="2761"/>
                    <a:pt x="6598" y="1481"/>
                  </a:cubicBezTo>
                  <a:cubicBezTo>
                    <a:pt x="7723" y="521"/>
                    <a:pt x="8847" y="201"/>
                    <a:pt x="9972" y="41"/>
                  </a:cubicBezTo>
                  <a:cubicBezTo>
                    <a:pt x="11214" y="-119"/>
                    <a:pt x="12427" y="201"/>
                    <a:pt x="13641" y="841"/>
                  </a:cubicBezTo>
                  <a:cubicBezTo>
                    <a:pt x="15209" y="1801"/>
                    <a:pt x="16777" y="3081"/>
                    <a:pt x="18345" y="5161"/>
                  </a:cubicBezTo>
                  <a:cubicBezTo>
                    <a:pt x="19351" y="6601"/>
                    <a:pt x="20328" y="8201"/>
                    <a:pt x="21334" y="9641"/>
                  </a:cubicBezTo>
                  <a:cubicBezTo>
                    <a:pt x="21422" y="9801"/>
                    <a:pt x="21482" y="9961"/>
                    <a:pt x="21600" y="10121"/>
                  </a:cubicBezTo>
                  <a:cubicBezTo>
                    <a:pt x="21511" y="10281"/>
                    <a:pt x="21452" y="10441"/>
                    <a:pt x="21393" y="10601"/>
                  </a:cubicBezTo>
                  <a:cubicBezTo>
                    <a:pt x="18878" y="12521"/>
                    <a:pt x="16363" y="14601"/>
                    <a:pt x="13848" y="16681"/>
                  </a:cubicBezTo>
                  <a:cubicBezTo>
                    <a:pt x="11984" y="18121"/>
                    <a:pt x="10090" y="19561"/>
                    <a:pt x="8196" y="21161"/>
                  </a:cubicBezTo>
                  <a:cubicBezTo>
                    <a:pt x="7841" y="21481"/>
                    <a:pt x="7456" y="21321"/>
                    <a:pt x="7101" y="21001"/>
                  </a:cubicBezTo>
                  <a:cubicBezTo>
                    <a:pt x="5178" y="18601"/>
                    <a:pt x="3284" y="15561"/>
                    <a:pt x="1391" y="12681"/>
                  </a:cubicBezTo>
                  <a:cubicBezTo>
                    <a:pt x="947" y="11881"/>
                    <a:pt x="473" y="11241"/>
                    <a:pt x="0" y="10441"/>
                  </a:cubicBezTo>
                  <a:cubicBezTo>
                    <a:pt x="0" y="10281"/>
                    <a:pt x="0" y="10281"/>
                    <a:pt x="0" y="10121"/>
                  </a:cubicBezTo>
                  <a:close/>
                </a:path>
              </a:pathLst>
            </a:custGeom>
            <a:solidFill>
              <a:schemeClr val="accent2">
                <a:alpha val="5000"/>
              </a:schemeClr>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grpSp>
      <p:sp>
        <p:nvSpPr>
          <p:cNvPr id="474" name="Shape 474"/>
          <p:cNvSpPr/>
          <p:nvPr/>
        </p:nvSpPr>
        <p:spPr>
          <a:xfrm>
            <a:off x="1730177" y="-1847870"/>
            <a:ext cx="11353937" cy="8274873"/>
          </a:xfrm>
          <a:custGeom>
            <a:avLst/>
            <a:gdLst/>
            <a:ahLst/>
            <a:cxnLst>
              <a:cxn ang="0">
                <a:pos x="wd2" y="hd2"/>
              </a:cxn>
              <a:cxn ang="5400000">
                <a:pos x="wd2" y="hd2"/>
              </a:cxn>
              <a:cxn ang="10800000">
                <a:pos x="wd2" y="hd2"/>
              </a:cxn>
              <a:cxn ang="16200000">
                <a:pos x="wd2" y="hd2"/>
              </a:cxn>
            </a:cxnLst>
            <a:rect l="0" t="0" r="r" b="b"/>
            <a:pathLst>
              <a:path w="21600" h="21600" extrusionOk="0">
                <a:moveTo>
                  <a:pt x="18832" y="21600"/>
                </a:moveTo>
                <a:cubicBezTo>
                  <a:pt x="18757" y="21587"/>
                  <a:pt x="18673" y="21574"/>
                  <a:pt x="18598" y="21561"/>
                </a:cubicBezTo>
                <a:cubicBezTo>
                  <a:pt x="17963" y="21457"/>
                  <a:pt x="17327" y="21300"/>
                  <a:pt x="16700" y="21144"/>
                </a:cubicBezTo>
                <a:cubicBezTo>
                  <a:pt x="15905" y="20935"/>
                  <a:pt x="15101" y="20714"/>
                  <a:pt x="14306" y="20505"/>
                </a:cubicBezTo>
                <a:cubicBezTo>
                  <a:pt x="13830" y="20388"/>
                  <a:pt x="13343" y="20296"/>
                  <a:pt x="12857" y="20192"/>
                </a:cubicBezTo>
                <a:cubicBezTo>
                  <a:pt x="12362" y="20101"/>
                  <a:pt x="11857" y="19997"/>
                  <a:pt x="11352" y="19905"/>
                </a:cubicBezTo>
                <a:cubicBezTo>
                  <a:pt x="10912" y="19827"/>
                  <a:pt x="10482" y="19749"/>
                  <a:pt x="10043" y="19671"/>
                </a:cubicBezTo>
                <a:cubicBezTo>
                  <a:pt x="9491" y="19566"/>
                  <a:pt x="8949" y="19462"/>
                  <a:pt x="8397" y="19358"/>
                </a:cubicBezTo>
                <a:cubicBezTo>
                  <a:pt x="7873" y="19241"/>
                  <a:pt x="7359" y="19123"/>
                  <a:pt x="6835" y="19006"/>
                </a:cubicBezTo>
                <a:cubicBezTo>
                  <a:pt x="6218" y="18863"/>
                  <a:pt x="5610" y="18641"/>
                  <a:pt x="5003" y="18432"/>
                </a:cubicBezTo>
                <a:cubicBezTo>
                  <a:pt x="3909" y="18067"/>
                  <a:pt x="2824" y="17624"/>
                  <a:pt x="1730" y="17207"/>
                </a:cubicBezTo>
                <a:cubicBezTo>
                  <a:pt x="1188" y="17011"/>
                  <a:pt x="645" y="16829"/>
                  <a:pt x="94" y="16646"/>
                </a:cubicBezTo>
                <a:cubicBezTo>
                  <a:pt x="65" y="16633"/>
                  <a:pt x="28" y="16620"/>
                  <a:pt x="0" y="16594"/>
                </a:cubicBezTo>
                <a:cubicBezTo>
                  <a:pt x="112" y="16620"/>
                  <a:pt x="224" y="16633"/>
                  <a:pt x="346" y="16660"/>
                </a:cubicBezTo>
                <a:cubicBezTo>
                  <a:pt x="1337" y="16842"/>
                  <a:pt x="2328" y="17116"/>
                  <a:pt x="3319" y="17363"/>
                </a:cubicBezTo>
                <a:cubicBezTo>
                  <a:pt x="4058" y="17546"/>
                  <a:pt x="4806" y="17728"/>
                  <a:pt x="5545" y="17885"/>
                </a:cubicBezTo>
                <a:cubicBezTo>
                  <a:pt x="6106" y="18002"/>
                  <a:pt x="6667" y="18093"/>
                  <a:pt x="7228" y="18172"/>
                </a:cubicBezTo>
                <a:cubicBezTo>
                  <a:pt x="7911" y="18276"/>
                  <a:pt x="8593" y="18341"/>
                  <a:pt x="9276" y="18380"/>
                </a:cubicBezTo>
                <a:cubicBezTo>
                  <a:pt x="9940" y="18406"/>
                  <a:pt x="10604" y="18445"/>
                  <a:pt x="11268" y="18471"/>
                </a:cubicBezTo>
                <a:cubicBezTo>
                  <a:pt x="12044" y="18511"/>
                  <a:pt x="12810" y="18550"/>
                  <a:pt x="13586" y="18602"/>
                </a:cubicBezTo>
                <a:cubicBezTo>
                  <a:pt x="14035" y="18641"/>
                  <a:pt x="14484" y="18693"/>
                  <a:pt x="14933" y="18745"/>
                </a:cubicBezTo>
                <a:cubicBezTo>
                  <a:pt x="15746" y="18823"/>
                  <a:pt x="16560" y="18902"/>
                  <a:pt x="17383" y="18863"/>
                </a:cubicBezTo>
                <a:cubicBezTo>
                  <a:pt x="17869" y="18849"/>
                  <a:pt x="18346" y="18797"/>
                  <a:pt x="18823" y="18641"/>
                </a:cubicBezTo>
                <a:cubicBezTo>
                  <a:pt x="19075" y="18563"/>
                  <a:pt x="19328" y="18445"/>
                  <a:pt x="19552" y="18276"/>
                </a:cubicBezTo>
                <a:cubicBezTo>
                  <a:pt x="19917" y="18015"/>
                  <a:pt x="20169" y="17624"/>
                  <a:pt x="20328" y="17090"/>
                </a:cubicBezTo>
                <a:cubicBezTo>
                  <a:pt x="20469" y="16607"/>
                  <a:pt x="20553" y="16112"/>
                  <a:pt x="20599" y="15591"/>
                </a:cubicBezTo>
                <a:cubicBezTo>
                  <a:pt x="20665" y="14835"/>
                  <a:pt x="20646" y="14078"/>
                  <a:pt x="20590" y="13322"/>
                </a:cubicBezTo>
                <a:cubicBezTo>
                  <a:pt x="20497" y="12214"/>
                  <a:pt x="20319" y="11132"/>
                  <a:pt x="20132" y="10050"/>
                </a:cubicBezTo>
                <a:cubicBezTo>
                  <a:pt x="19879" y="8617"/>
                  <a:pt x="19599" y="7196"/>
                  <a:pt x="19262" y="5788"/>
                </a:cubicBezTo>
                <a:cubicBezTo>
                  <a:pt x="19010" y="4719"/>
                  <a:pt x="18748" y="3650"/>
                  <a:pt x="18421" y="2607"/>
                </a:cubicBezTo>
                <a:cubicBezTo>
                  <a:pt x="18243" y="2021"/>
                  <a:pt x="18047" y="1447"/>
                  <a:pt x="17776" y="899"/>
                </a:cubicBezTo>
                <a:cubicBezTo>
                  <a:pt x="17869" y="795"/>
                  <a:pt x="17906" y="652"/>
                  <a:pt x="17897" y="482"/>
                </a:cubicBezTo>
                <a:cubicBezTo>
                  <a:pt x="17897" y="378"/>
                  <a:pt x="17888" y="274"/>
                  <a:pt x="17878" y="156"/>
                </a:cubicBezTo>
                <a:cubicBezTo>
                  <a:pt x="17869" y="104"/>
                  <a:pt x="17860" y="52"/>
                  <a:pt x="17860" y="0"/>
                </a:cubicBezTo>
                <a:cubicBezTo>
                  <a:pt x="17878" y="39"/>
                  <a:pt x="17897" y="65"/>
                  <a:pt x="17906" y="117"/>
                </a:cubicBezTo>
                <a:cubicBezTo>
                  <a:pt x="18047" y="587"/>
                  <a:pt x="18187" y="1056"/>
                  <a:pt x="18327" y="1538"/>
                </a:cubicBezTo>
                <a:cubicBezTo>
                  <a:pt x="19001" y="3950"/>
                  <a:pt x="19618" y="6387"/>
                  <a:pt x="20169" y="8851"/>
                </a:cubicBezTo>
                <a:cubicBezTo>
                  <a:pt x="20534" y="10494"/>
                  <a:pt x="20871" y="12136"/>
                  <a:pt x="21161" y="13805"/>
                </a:cubicBezTo>
                <a:cubicBezTo>
                  <a:pt x="21291" y="14561"/>
                  <a:pt x="21404" y="15330"/>
                  <a:pt x="21488" y="16112"/>
                </a:cubicBezTo>
                <a:cubicBezTo>
                  <a:pt x="21535" y="16594"/>
                  <a:pt x="21581" y="17077"/>
                  <a:pt x="21581" y="17559"/>
                </a:cubicBezTo>
                <a:cubicBezTo>
                  <a:pt x="21591" y="17598"/>
                  <a:pt x="21600" y="17637"/>
                  <a:pt x="21600" y="17676"/>
                </a:cubicBezTo>
                <a:cubicBezTo>
                  <a:pt x="21600" y="17924"/>
                  <a:pt x="21600" y="18185"/>
                  <a:pt x="21600" y="18445"/>
                </a:cubicBezTo>
                <a:cubicBezTo>
                  <a:pt x="21591" y="18498"/>
                  <a:pt x="21581" y="18563"/>
                  <a:pt x="21581" y="18615"/>
                </a:cubicBezTo>
                <a:cubicBezTo>
                  <a:pt x="21581" y="18980"/>
                  <a:pt x="21535" y="19332"/>
                  <a:pt x="21460" y="19671"/>
                </a:cubicBezTo>
                <a:cubicBezTo>
                  <a:pt x="21319" y="20270"/>
                  <a:pt x="21067" y="20766"/>
                  <a:pt x="20684" y="21105"/>
                </a:cubicBezTo>
                <a:cubicBezTo>
                  <a:pt x="20403" y="21352"/>
                  <a:pt x="20085" y="21483"/>
                  <a:pt x="19767" y="21548"/>
                </a:cubicBezTo>
                <a:cubicBezTo>
                  <a:pt x="19683" y="21561"/>
                  <a:pt x="19608" y="21587"/>
                  <a:pt x="19534" y="21600"/>
                </a:cubicBezTo>
                <a:cubicBezTo>
                  <a:pt x="19300" y="21600"/>
                  <a:pt x="19066" y="21600"/>
                  <a:pt x="18832" y="21600"/>
                </a:cubicBezTo>
                <a:close/>
              </a:path>
            </a:pathLst>
          </a:custGeom>
          <a:solidFill>
            <a:schemeClr val="accent2">
              <a:alpha val="28000"/>
            </a:schemeClr>
          </a:solidFill>
          <a:ln w="12700">
            <a:miter lim="400000"/>
          </a:ln>
        </p:spPr>
        <p:txBody>
          <a:bodyPr lIns="47525" tIns="47526" rIns="47525" bIns="47526"/>
          <a:lstStyle/>
          <a:p>
            <a:endParaRPr dirty="0">
              <a:latin typeface="微软雅黑" panose="020B0503020204020204" pitchFamily="34" charset="-122"/>
            </a:endParaRPr>
          </a:p>
        </p:txBody>
      </p:sp>
      <p:pic>
        <p:nvPicPr>
          <p:cNvPr id="478" name="PlaceholderImage.png"/>
          <p:cNvPicPr>
            <a:picLocks noGrp="1" noChangeAspect="1"/>
          </p:cNvPicPr>
          <p:nvPr>
            <p:ph type="pic" idx="13"/>
          </p:nvPr>
        </p:nvPicPr>
        <p:blipFill>
          <a:blip r:embed="rId2"/>
          <a:srcRect t="19991" b="19991"/>
          <a:stretch>
            <a:fillRect/>
          </a:stretch>
        </p:blipFill>
        <p:spPr>
          <a:custGeom>
            <a:avLst/>
            <a:gdLst/>
            <a:ahLst/>
            <a:cxnLst>
              <a:cxn ang="0">
                <a:pos x="wd2" y="hd2"/>
              </a:cxn>
              <a:cxn ang="5400000">
                <a:pos x="wd2" y="hd2"/>
              </a:cxn>
              <a:cxn ang="10800000">
                <a:pos x="wd2" y="hd2"/>
              </a:cxn>
              <a:cxn ang="16200000">
                <a:pos x="wd2" y="hd2"/>
              </a:cxn>
            </a:cxnLst>
            <a:rect l="0" t="0" r="r" b="b"/>
            <a:pathLst>
              <a:path w="21600" h="21600" extrusionOk="0">
                <a:moveTo>
                  <a:pt x="17388" y="0"/>
                </a:moveTo>
                <a:lnTo>
                  <a:pt x="17319" y="316"/>
                </a:lnTo>
                <a:cubicBezTo>
                  <a:pt x="17161" y="973"/>
                  <a:pt x="16982" y="1614"/>
                  <a:pt x="16782" y="2244"/>
                </a:cubicBezTo>
                <a:cubicBezTo>
                  <a:pt x="16030" y="4656"/>
                  <a:pt x="15060" y="6791"/>
                  <a:pt x="13891" y="8665"/>
                </a:cubicBezTo>
                <a:cubicBezTo>
                  <a:pt x="12993" y="10109"/>
                  <a:pt x="11986" y="11307"/>
                  <a:pt x="10871" y="12213"/>
                </a:cubicBezTo>
                <a:cubicBezTo>
                  <a:pt x="10118" y="12812"/>
                  <a:pt x="9339" y="13289"/>
                  <a:pt x="8532" y="13612"/>
                </a:cubicBezTo>
                <a:cubicBezTo>
                  <a:pt x="7770" y="13904"/>
                  <a:pt x="7009" y="14118"/>
                  <a:pt x="6238" y="14226"/>
                </a:cubicBezTo>
                <a:cubicBezTo>
                  <a:pt x="5694" y="14318"/>
                  <a:pt x="5141" y="14380"/>
                  <a:pt x="4597" y="14426"/>
                </a:cubicBezTo>
                <a:cubicBezTo>
                  <a:pt x="3971" y="14487"/>
                  <a:pt x="3337" y="14533"/>
                  <a:pt x="2702" y="14579"/>
                </a:cubicBezTo>
                <a:cubicBezTo>
                  <a:pt x="2384" y="14594"/>
                  <a:pt x="2067" y="14610"/>
                  <a:pt x="1750" y="14656"/>
                </a:cubicBezTo>
                <a:cubicBezTo>
                  <a:pt x="1251" y="14702"/>
                  <a:pt x="743" y="14763"/>
                  <a:pt x="245" y="14824"/>
                </a:cubicBezTo>
                <a:cubicBezTo>
                  <a:pt x="163" y="14824"/>
                  <a:pt x="82" y="14841"/>
                  <a:pt x="0" y="14856"/>
                </a:cubicBezTo>
                <a:cubicBezTo>
                  <a:pt x="18" y="14887"/>
                  <a:pt x="36" y="14902"/>
                  <a:pt x="55" y="14902"/>
                </a:cubicBezTo>
                <a:cubicBezTo>
                  <a:pt x="408" y="15040"/>
                  <a:pt x="761" y="15163"/>
                  <a:pt x="1115" y="15302"/>
                </a:cubicBezTo>
                <a:cubicBezTo>
                  <a:pt x="2330" y="15732"/>
                  <a:pt x="3555" y="16100"/>
                  <a:pt x="4779" y="16499"/>
                </a:cubicBezTo>
                <a:cubicBezTo>
                  <a:pt x="5622" y="16760"/>
                  <a:pt x="6464" y="17052"/>
                  <a:pt x="7299" y="17405"/>
                </a:cubicBezTo>
                <a:cubicBezTo>
                  <a:pt x="8305" y="17851"/>
                  <a:pt x="9284" y="18404"/>
                  <a:pt x="10236" y="19110"/>
                </a:cubicBezTo>
                <a:cubicBezTo>
                  <a:pt x="10834" y="19571"/>
                  <a:pt x="11452" y="20017"/>
                  <a:pt x="12077" y="20401"/>
                </a:cubicBezTo>
                <a:cubicBezTo>
                  <a:pt x="12621" y="20739"/>
                  <a:pt x="13174" y="21031"/>
                  <a:pt x="13736" y="21230"/>
                </a:cubicBezTo>
                <a:cubicBezTo>
                  <a:pt x="14144" y="21384"/>
                  <a:pt x="14543" y="21492"/>
                  <a:pt x="14951" y="21553"/>
                </a:cubicBezTo>
                <a:cubicBezTo>
                  <a:pt x="15033" y="21553"/>
                  <a:pt x="15114" y="21585"/>
                  <a:pt x="15195" y="21600"/>
                </a:cubicBezTo>
                <a:lnTo>
                  <a:pt x="16121" y="21600"/>
                </a:lnTo>
                <a:cubicBezTo>
                  <a:pt x="16139" y="21585"/>
                  <a:pt x="16166" y="21584"/>
                  <a:pt x="16184" y="21568"/>
                </a:cubicBezTo>
                <a:cubicBezTo>
                  <a:pt x="16701" y="21522"/>
                  <a:pt x="17209" y="21385"/>
                  <a:pt x="17707" y="21154"/>
                </a:cubicBezTo>
                <a:cubicBezTo>
                  <a:pt x="18378" y="20847"/>
                  <a:pt x="19004" y="20386"/>
                  <a:pt x="19620" y="19848"/>
                </a:cubicBezTo>
                <a:cubicBezTo>
                  <a:pt x="20164" y="19353"/>
                  <a:pt x="20688" y="18796"/>
                  <a:pt x="21195" y="18193"/>
                </a:cubicBezTo>
                <a:lnTo>
                  <a:pt x="21600" y="17694"/>
                </a:lnTo>
                <a:lnTo>
                  <a:pt x="21600" y="0"/>
                </a:lnTo>
                <a:lnTo>
                  <a:pt x="17388" y="0"/>
                </a:lnTo>
                <a:close/>
              </a:path>
            </a:pathLst>
          </a:custGeom>
        </p:spPr>
      </p:pic>
      <p:sp>
        <p:nvSpPr>
          <p:cNvPr id="13" name="Text Box 3"/>
          <p:cNvSpPr>
            <a:spLocks noChangeArrowheads="1"/>
          </p:cNvSpPr>
          <p:nvPr/>
        </p:nvSpPr>
        <p:spPr bwMode="auto">
          <a:xfrm>
            <a:off x="540147" y="1752635"/>
            <a:ext cx="4076757" cy="178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zh-CN" altLang="en-US" sz="3375" dirty="0">
                <a:solidFill>
                  <a:schemeClr val="accent2"/>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我们怎么做？</a:t>
            </a:r>
            <a:endParaRPr lang="en-US" sz="3375" dirty="0">
              <a:solidFill>
                <a:schemeClr val="accent2"/>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a:p>
            <a:pPr algn="r"/>
            <a:r>
              <a:rPr lang="zh-CN" altLang="en-US" sz="7595" b="1" dirty="0">
                <a:solidFill>
                  <a:schemeClr val="accent2"/>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运营方式</a:t>
            </a:r>
            <a:endParaRPr lang="zh-CN" altLang="en-US" sz="7595" b="1" dirty="0">
              <a:solidFill>
                <a:schemeClr val="accent2"/>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4" name="Text Box 3"/>
          <p:cNvSpPr>
            <a:spLocks noChangeArrowheads="1"/>
          </p:cNvSpPr>
          <p:nvPr/>
        </p:nvSpPr>
        <p:spPr bwMode="auto">
          <a:xfrm>
            <a:off x="4496834" y="1368202"/>
            <a:ext cx="2234907"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r>
              <a:rPr lang="en-US" sz="15000" dirty="0">
                <a:solidFill>
                  <a:schemeClr val="accent2"/>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Arial" panose="020B0604020202020204" pitchFamily="34" charset="0"/>
              </a:rPr>
              <a:t>03</a:t>
            </a:r>
            <a:endParaRPr lang="zh-CN" altLang="en-US" sz="15000" b="1" dirty="0">
              <a:solidFill>
                <a:schemeClr val="accent2"/>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78"/>
                                        </p:tgtEl>
                                        <p:attrNameLst>
                                          <p:attrName>style.visibility</p:attrName>
                                        </p:attrNameLst>
                                      </p:cBhvr>
                                      <p:to>
                                        <p:strVal val="visible"/>
                                      </p:to>
                                    </p:set>
                                    <p:animEffect transition="in" filter="wipe(right)">
                                      <p:cBhvr>
                                        <p:cTn id="7" dur="500"/>
                                        <p:tgtEl>
                                          <p:spTgt spid="478"/>
                                        </p:tgtEl>
                                      </p:cBhvr>
                                    </p:animEffect>
                                  </p:childTnLst>
                                </p:cTn>
                              </p:par>
                              <p:par>
                                <p:cTn id="8" presetID="22" presetClass="entr" presetSubtype="2" fill="hold" nodeType="withEffect">
                                  <p:stCondLst>
                                    <p:cond delay="0"/>
                                  </p:stCondLst>
                                  <p:childTnLst>
                                    <p:set>
                                      <p:cBhvr>
                                        <p:cTn id="9" dur="1" fill="hold">
                                          <p:stCondLst>
                                            <p:cond delay="0"/>
                                          </p:stCondLst>
                                        </p:cTn>
                                        <p:tgtEl>
                                          <p:spTgt spid="470"/>
                                        </p:tgtEl>
                                        <p:attrNameLst>
                                          <p:attrName>style.visibility</p:attrName>
                                        </p:attrNameLst>
                                      </p:cBhvr>
                                      <p:to>
                                        <p:strVal val="visible"/>
                                      </p:to>
                                    </p:set>
                                    <p:animEffect transition="in" filter="wipe(right)">
                                      <p:cBhvr>
                                        <p:cTn id="10" dur="500"/>
                                        <p:tgtEl>
                                          <p:spTgt spid="47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indefinite" fill="hold"/>
                                        <p:tgtEl>
                                          <p:spTgt spid="473"/>
                                        </p:tgtEl>
                                        <p:attrNameLst>
                                          <p:attrName>style.visibility</p:attrName>
                                        </p:attrNameLst>
                                      </p:cBhvr>
                                      <p:to>
                                        <p:strVal val="visible"/>
                                      </p:to>
                                    </p:set>
                                    <p:animEffect transition="in" filter="wipe(left)">
                                      <p:cBhvr>
                                        <p:cTn id="14" dur="1000"/>
                                        <p:tgtEl>
                                          <p:spTgt spid="473"/>
                                        </p:tgtEl>
                                      </p:cBhvr>
                                    </p:animEffect>
                                  </p:childTnLst>
                                </p:cTn>
                              </p:par>
                              <p:par>
                                <p:cTn id="15" presetID="41" presetClass="entr" presetSubtype="0" fill="hold" grpId="0" nodeType="with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3"/>
                                        </p:tgtEl>
                                        <p:attrNameLst>
                                          <p:attrName>ppt_y</p:attrName>
                                        </p:attrNameLst>
                                      </p:cBhvr>
                                      <p:tavLst>
                                        <p:tav tm="0">
                                          <p:val>
                                            <p:strVal val="#ppt_y"/>
                                          </p:val>
                                        </p:tav>
                                        <p:tav tm="100000">
                                          <p:val>
                                            <p:strVal val="#ppt_y"/>
                                          </p:val>
                                        </p:tav>
                                      </p:tavLst>
                                    </p:anim>
                                    <p:anim calcmode="lin" valueType="num">
                                      <p:cBhvr>
                                        <p:cTn id="1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3"/>
                                        </p:tgtEl>
                                      </p:cBhvr>
                                    </p:animEffect>
                                  </p:childTnLst>
                                </p:cTn>
                              </p:par>
                              <p:par>
                                <p:cTn id="22" presetID="22" presetClass="entr" presetSubtype="8" fill="hold" grpId="0" nodeType="withEffect">
                                  <p:stCondLst>
                                    <p:cond delay="0"/>
                                  </p:stCondLst>
                                  <p:childTnLst>
                                    <p:set>
                                      <p:cBhvr>
                                        <p:cTn id="23" dur="indefinite" fill="hold"/>
                                        <p:tgtEl>
                                          <p:spTgt spid="474"/>
                                        </p:tgtEl>
                                        <p:attrNameLst>
                                          <p:attrName>style.visibility</p:attrName>
                                        </p:attrNameLst>
                                      </p:cBhvr>
                                      <p:to>
                                        <p:strVal val="visible"/>
                                      </p:to>
                                    </p:set>
                                    <p:animEffect transition="in" filter="wipe(left)">
                                      <p:cBhvr>
                                        <p:cTn id="24" dur="1000"/>
                                        <p:tgtEl>
                                          <p:spTgt spid="474"/>
                                        </p:tgtEl>
                                      </p:cBhvr>
                                    </p:animEffect>
                                  </p:childTnLst>
                                </p:cTn>
                              </p:par>
                              <p:par>
                                <p:cTn id="25" presetID="14" presetClass="entr" presetSubtype="10" fill="hold" grpId="0" nodeType="withEffect">
                                  <p:stCondLst>
                                    <p:cond delay="90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 grpId="0" animBg="1" advAuto="0"/>
      <p:bldP spid="474" grpId="0" animBg="1" advAuto="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7" name="Group 507"/>
          <p:cNvGrpSpPr/>
          <p:nvPr/>
        </p:nvGrpSpPr>
        <p:grpSpPr>
          <a:xfrm>
            <a:off x="6453730" y="1996401"/>
            <a:ext cx="6471793" cy="728484"/>
            <a:chOff x="-1" y="166178"/>
            <a:chExt cx="6261454" cy="693792"/>
          </a:xfrm>
        </p:grpSpPr>
        <p:sp>
          <p:nvSpPr>
            <p:cNvPr id="505" name="Shape 505"/>
            <p:cNvSpPr/>
            <p:nvPr/>
          </p:nvSpPr>
          <p:spPr>
            <a:xfrm>
              <a:off x="-1" y="166178"/>
              <a:ext cx="3683749" cy="693792"/>
            </a:xfrm>
            <a:prstGeom prst="rect">
              <a:avLst/>
            </a:prstGeom>
            <a:solidFill>
              <a:srgbClr val="B79470"/>
            </a:solidFill>
            <a:ln w="12700" cap="flat">
              <a:noFill/>
              <a:miter lim="400000"/>
            </a:ln>
            <a:effectLst/>
          </p:spPr>
          <p:txBody>
            <a:bodyPr wrap="square" lIns="45719" tIns="45719" rIns="45719" bIns="45719" numCol="1" anchor="ctr">
              <a:noAutofit/>
            </a:bodyPr>
            <a:lstStyle/>
            <a:p>
              <a:pPr>
                <a:defRPr sz="4000">
                  <a:solidFill>
                    <a:srgbClr val="FFFFFF"/>
                  </a:solidFill>
                  <a:latin typeface="+mn-lt"/>
                  <a:ea typeface="+mn-ea"/>
                  <a:cs typeface="+mn-cs"/>
                  <a:sym typeface="Helvetica"/>
                </a:defRPr>
              </a:pPr>
              <a:endParaRPr sz="3000" b="1" dirty="0">
                <a:latin typeface="微软雅黑" panose="020B0503020204020204" pitchFamily="34" charset="-122"/>
              </a:endParaRPr>
            </a:p>
          </p:txBody>
        </p:sp>
        <p:sp>
          <p:nvSpPr>
            <p:cNvPr id="506" name="Shape 506"/>
            <p:cNvSpPr/>
            <p:nvPr/>
          </p:nvSpPr>
          <p:spPr>
            <a:xfrm>
              <a:off x="1254023" y="188341"/>
              <a:ext cx="5007430" cy="527614"/>
            </a:xfrm>
            <a:prstGeom prst="rect">
              <a:avLst/>
            </a:prstGeom>
            <a:noFill/>
            <a:ln w="12700" cap="flat">
              <a:noFill/>
              <a:miter lim="400000"/>
            </a:ln>
            <a:effectLst/>
          </p:spPr>
          <p:txBody>
            <a:bodyPr wrap="square" lIns="45719" tIns="45719" rIns="45719" bIns="45719" numCol="1" anchor="ctr">
              <a:spAutoFit/>
            </a:bodyPr>
            <a:lstStyle>
              <a:lvl1pPr>
                <a:defRPr sz="4000">
                  <a:solidFill>
                    <a:srgbClr val="FFFFFF"/>
                  </a:solidFill>
                  <a:latin typeface="+mn-lt"/>
                  <a:ea typeface="+mn-ea"/>
                  <a:cs typeface="+mn-cs"/>
                  <a:sym typeface="Helvetica"/>
                </a:defRPr>
              </a:lvl1pPr>
            </a:lstStyle>
            <a:p>
              <a:r>
                <a:rPr lang="zh-CN" altLang="en-US" sz="3000" b="1" dirty="0">
                  <a:latin typeface="微软雅黑" panose="020B0503020204020204" pitchFamily="34" charset="-122"/>
                </a:rPr>
                <a:t>产品概述</a:t>
              </a:r>
              <a:endParaRPr sz="3000" b="1" dirty="0">
                <a:latin typeface="微软雅黑" panose="020B0503020204020204" pitchFamily="34" charset="-122"/>
              </a:endParaRPr>
            </a:p>
          </p:txBody>
        </p:sp>
      </p:grpSp>
      <p:grpSp>
        <p:nvGrpSpPr>
          <p:cNvPr id="510" name="Group 510"/>
          <p:cNvGrpSpPr/>
          <p:nvPr/>
        </p:nvGrpSpPr>
        <p:grpSpPr>
          <a:xfrm>
            <a:off x="5438860" y="2956521"/>
            <a:ext cx="7486663" cy="728484"/>
            <a:chOff x="-1" y="166178"/>
            <a:chExt cx="7243342" cy="693792"/>
          </a:xfrm>
        </p:grpSpPr>
        <p:sp>
          <p:nvSpPr>
            <p:cNvPr id="508" name="Shape 508"/>
            <p:cNvSpPr/>
            <p:nvPr/>
          </p:nvSpPr>
          <p:spPr>
            <a:xfrm>
              <a:off x="-1" y="166178"/>
              <a:ext cx="4382644" cy="693792"/>
            </a:xfrm>
            <a:prstGeom prst="rect">
              <a:avLst/>
            </a:prstGeom>
            <a:solidFill>
              <a:srgbClr val="B79470"/>
            </a:solidFill>
            <a:ln w="12700" cap="flat">
              <a:noFill/>
              <a:miter lim="400000"/>
            </a:ln>
            <a:effectLst/>
          </p:spPr>
          <p:txBody>
            <a:bodyPr wrap="square" lIns="45719" tIns="45719" rIns="45719" bIns="45719" numCol="1" anchor="ctr">
              <a:noAutofit/>
            </a:bodyPr>
            <a:lstStyle/>
            <a:p>
              <a:pPr>
                <a:defRPr sz="4000">
                  <a:solidFill>
                    <a:srgbClr val="FFFFFF"/>
                  </a:solidFill>
                  <a:latin typeface="+mn-lt"/>
                  <a:ea typeface="+mn-ea"/>
                  <a:cs typeface="+mn-cs"/>
                  <a:sym typeface="Helvetica"/>
                </a:defRPr>
              </a:pPr>
              <a:endParaRPr sz="3000" b="1" dirty="0">
                <a:latin typeface="微软雅黑" panose="020B0503020204020204" pitchFamily="34" charset="-122"/>
              </a:endParaRPr>
            </a:p>
          </p:txBody>
        </p:sp>
        <p:sp>
          <p:nvSpPr>
            <p:cNvPr id="509" name="Shape 509"/>
            <p:cNvSpPr/>
            <p:nvPr/>
          </p:nvSpPr>
          <p:spPr>
            <a:xfrm>
              <a:off x="1811368" y="234047"/>
              <a:ext cx="5431973" cy="527614"/>
            </a:xfrm>
            <a:prstGeom prst="rect">
              <a:avLst/>
            </a:prstGeom>
            <a:noFill/>
            <a:ln w="12700" cap="flat">
              <a:noFill/>
              <a:miter lim="400000"/>
            </a:ln>
            <a:effectLst/>
          </p:spPr>
          <p:txBody>
            <a:bodyPr wrap="square" lIns="45719" tIns="45719" rIns="45719" bIns="45719" numCol="1" anchor="ctr">
              <a:spAutoFit/>
            </a:bodyPr>
            <a:lstStyle>
              <a:lvl1pPr>
                <a:defRPr sz="4000">
                  <a:solidFill>
                    <a:srgbClr val="FFFFFF"/>
                  </a:solidFill>
                  <a:latin typeface="+mn-lt"/>
                  <a:ea typeface="+mn-ea"/>
                  <a:cs typeface="+mn-cs"/>
                  <a:sym typeface="Helvetica"/>
                </a:defRPr>
              </a:lvl1pPr>
            </a:lstStyle>
            <a:p>
              <a:r>
                <a:rPr lang="zh-CN" altLang="en-US" sz="3000" b="1" dirty="0">
                  <a:latin typeface="微软雅黑" panose="020B0503020204020204" pitchFamily="34" charset="-122"/>
                </a:rPr>
                <a:t>推广方案</a:t>
              </a:r>
              <a:endParaRPr sz="3000" b="1" dirty="0">
                <a:latin typeface="微软雅黑" panose="020B0503020204020204" pitchFamily="34" charset="-122"/>
              </a:endParaRPr>
            </a:p>
          </p:txBody>
        </p:sp>
      </p:grpSp>
      <p:grpSp>
        <p:nvGrpSpPr>
          <p:cNvPr id="513" name="Group 513"/>
          <p:cNvGrpSpPr/>
          <p:nvPr/>
        </p:nvGrpSpPr>
        <p:grpSpPr>
          <a:xfrm>
            <a:off x="5438860" y="3922355"/>
            <a:ext cx="4471268" cy="728484"/>
            <a:chOff x="-1" y="166178"/>
            <a:chExt cx="4325948" cy="693792"/>
          </a:xfrm>
        </p:grpSpPr>
        <p:sp>
          <p:nvSpPr>
            <p:cNvPr id="511" name="Shape 511"/>
            <p:cNvSpPr/>
            <p:nvPr/>
          </p:nvSpPr>
          <p:spPr>
            <a:xfrm>
              <a:off x="-1" y="166178"/>
              <a:ext cx="3350598" cy="693792"/>
            </a:xfrm>
            <a:prstGeom prst="rect">
              <a:avLst/>
            </a:prstGeom>
            <a:solidFill>
              <a:srgbClr val="E5D4C2"/>
            </a:solidFill>
            <a:ln w="12700" cap="flat">
              <a:noFill/>
              <a:miter lim="400000"/>
            </a:ln>
            <a:effectLst/>
          </p:spPr>
          <p:txBody>
            <a:bodyPr wrap="square" lIns="45719" tIns="45719" rIns="45719" bIns="45719" numCol="1" anchor="ctr">
              <a:noAutofit/>
            </a:bodyPr>
            <a:lstStyle/>
            <a:p>
              <a:pPr>
                <a:defRPr sz="4000">
                  <a:solidFill>
                    <a:srgbClr val="2B2D3A"/>
                  </a:solidFill>
                  <a:latin typeface="+mn-lt"/>
                  <a:ea typeface="+mn-ea"/>
                  <a:cs typeface="+mn-cs"/>
                  <a:sym typeface="Helvetica"/>
                </a:defRPr>
              </a:pPr>
              <a:endParaRPr sz="3000" b="1" dirty="0">
                <a:solidFill>
                  <a:schemeClr val="bg1">
                    <a:lumMod val="90000"/>
                    <a:lumOff val="10000"/>
                  </a:schemeClr>
                </a:solidFill>
                <a:latin typeface="微软雅黑" panose="020B0503020204020204" pitchFamily="34" charset="-122"/>
              </a:endParaRPr>
            </a:p>
          </p:txBody>
        </p:sp>
        <p:sp>
          <p:nvSpPr>
            <p:cNvPr id="512" name="Shape 512"/>
            <p:cNvSpPr/>
            <p:nvPr/>
          </p:nvSpPr>
          <p:spPr>
            <a:xfrm>
              <a:off x="1256176" y="274312"/>
              <a:ext cx="3069771" cy="527614"/>
            </a:xfrm>
            <a:prstGeom prst="rect">
              <a:avLst/>
            </a:prstGeom>
            <a:noFill/>
            <a:ln w="12700" cap="flat">
              <a:noFill/>
              <a:miter lim="400000"/>
            </a:ln>
            <a:effectLst/>
          </p:spPr>
          <p:txBody>
            <a:bodyPr wrap="square" lIns="45719" tIns="45719" rIns="45719" bIns="45719" numCol="1" anchor="ctr">
              <a:spAutoFit/>
            </a:bodyPr>
            <a:lstStyle>
              <a:lvl1pPr>
                <a:defRPr sz="4000">
                  <a:solidFill>
                    <a:srgbClr val="2B2D3A"/>
                  </a:solidFill>
                  <a:latin typeface="+mn-lt"/>
                  <a:ea typeface="+mn-ea"/>
                  <a:cs typeface="+mn-cs"/>
                  <a:sym typeface="Helvetica"/>
                </a:defRPr>
              </a:lvl1pPr>
            </a:lstStyle>
            <a:p>
              <a:r>
                <a:rPr lang="zh-CN" altLang="en-US" sz="3000" b="1" dirty="0">
                  <a:solidFill>
                    <a:schemeClr val="bg1">
                      <a:lumMod val="90000"/>
                      <a:lumOff val="10000"/>
                    </a:schemeClr>
                  </a:solidFill>
                  <a:latin typeface="微软雅黑" panose="020B0503020204020204" pitchFamily="34" charset="-122"/>
                </a:rPr>
                <a:t>销售模式</a:t>
              </a:r>
              <a:endParaRPr sz="3000" b="1" dirty="0">
                <a:solidFill>
                  <a:schemeClr val="bg1">
                    <a:lumMod val="90000"/>
                    <a:lumOff val="10000"/>
                  </a:schemeClr>
                </a:solidFill>
                <a:latin typeface="微软雅黑" panose="020B0503020204020204" pitchFamily="34" charset="-122"/>
              </a:endParaRPr>
            </a:p>
          </p:txBody>
        </p:sp>
      </p:grpSp>
      <p:grpSp>
        <p:nvGrpSpPr>
          <p:cNvPr id="516" name="Group 516"/>
          <p:cNvGrpSpPr/>
          <p:nvPr/>
        </p:nvGrpSpPr>
        <p:grpSpPr>
          <a:xfrm>
            <a:off x="5294844" y="4888190"/>
            <a:ext cx="5832647" cy="728484"/>
            <a:chOff x="0" y="166178"/>
            <a:chExt cx="5643082" cy="693792"/>
          </a:xfrm>
        </p:grpSpPr>
        <p:sp>
          <p:nvSpPr>
            <p:cNvPr id="514" name="Shape 514"/>
            <p:cNvSpPr/>
            <p:nvPr/>
          </p:nvSpPr>
          <p:spPr>
            <a:xfrm>
              <a:off x="0" y="166178"/>
              <a:ext cx="3698938" cy="693792"/>
            </a:xfrm>
            <a:prstGeom prst="rect">
              <a:avLst/>
            </a:prstGeom>
            <a:solidFill>
              <a:srgbClr val="E5D4C2"/>
            </a:solidFill>
            <a:ln w="12700" cap="flat">
              <a:noFill/>
              <a:miter lim="400000"/>
            </a:ln>
            <a:effectLst/>
          </p:spPr>
          <p:txBody>
            <a:bodyPr wrap="square" lIns="45719" tIns="45719" rIns="45719" bIns="45719" numCol="1" anchor="ctr">
              <a:noAutofit/>
            </a:bodyPr>
            <a:lstStyle/>
            <a:p>
              <a:pPr>
                <a:defRPr sz="4000">
                  <a:solidFill>
                    <a:srgbClr val="2B2D3A"/>
                  </a:solidFill>
                  <a:latin typeface="+mn-lt"/>
                  <a:ea typeface="+mn-ea"/>
                  <a:cs typeface="+mn-cs"/>
                  <a:sym typeface="Helvetica"/>
                </a:defRPr>
              </a:pPr>
              <a:endParaRPr sz="3000" b="1" dirty="0">
                <a:solidFill>
                  <a:schemeClr val="bg1">
                    <a:lumMod val="90000"/>
                    <a:lumOff val="10000"/>
                  </a:schemeClr>
                </a:solidFill>
                <a:latin typeface="微软雅黑" panose="020B0503020204020204" pitchFamily="34" charset="-122"/>
              </a:endParaRPr>
            </a:p>
          </p:txBody>
        </p:sp>
        <p:sp>
          <p:nvSpPr>
            <p:cNvPr id="515" name="Shape 515"/>
            <p:cNvSpPr/>
            <p:nvPr/>
          </p:nvSpPr>
          <p:spPr>
            <a:xfrm>
              <a:off x="1604482" y="245997"/>
              <a:ext cx="4038600" cy="527614"/>
            </a:xfrm>
            <a:prstGeom prst="rect">
              <a:avLst/>
            </a:prstGeom>
            <a:noFill/>
            <a:ln w="12700" cap="flat">
              <a:noFill/>
              <a:miter lim="400000"/>
            </a:ln>
            <a:effectLst/>
          </p:spPr>
          <p:txBody>
            <a:bodyPr wrap="square" lIns="45719" tIns="45719" rIns="45719" bIns="45719" numCol="1" anchor="ctr">
              <a:spAutoFit/>
            </a:bodyPr>
            <a:lstStyle>
              <a:lvl1pPr>
                <a:defRPr sz="4000">
                  <a:solidFill>
                    <a:srgbClr val="2B2D3A"/>
                  </a:solidFill>
                  <a:latin typeface="+mn-lt"/>
                  <a:ea typeface="+mn-ea"/>
                  <a:cs typeface="+mn-cs"/>
                  <a:sym typeface="Helvetica"/>
                </a:defRPr>
              </a:lvl1pPr>
            </a:lstStyle>
            <a:p>
              <a:r>
                <a:rPr lang="zh-CN" altLang="en-US" sz="3000" b="1" dirty="0">
                  <a:solidFill>
                    <a:schemeClr val="bg1">
                      <a:lumMod val="90000"/>
                      <a:lumOff val="10000"/>
                    </a:schemeClr>
                  </a:solidFill>
                  <a:latin typeface="微软雅黑" panose="020B0503020204020204" pitchFamily="34" charset="-122"/>
                </a:rPr>
                <a:t>利润分析</a:t>
              </a:r>
              <a:endParaRPr sz="3000" b="1" dirty="0">
                <a:solidFill>
                  <a:schemeClr val="bg1">
                    <a:lumMod val="90000"/>
                    <a:lumOff val="10000"/>
                  </a:schemeClr>
                </a:solidFill>
                <a:latin typeface="微软雅黑" panose="020B0503020204020204" pitchFamily="34" charset="-122"/>
              </a:endParaRPr>
            </a:p>
          </p:txBody>
        </p:sp>
      </p:grpSp>
      <p:sp>
        <p:nvSpPr>
          <p:cNvPr id="517" name="Shape 517"/>
          <p:cNvSpPr/>
          <p:nvPr/>
        </p:nvSpPr>
        <p:spPr>
          <a:xfrm>
            <a:off x="1" y="0"/>
            <a:ext cx="7772544" cy="7200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4"/>
                </a:lnTo>
                <a:lnTo>
                  <a:pt x="15351" y="21600"/>
                </a:lnTo>
                <a:lnTo>
                  <a:pt x="0" y="21600"/>
                </a:lnTo>
                <a:lnTo>
                  <a:pt x="0" y="0"/>
                </a:lnTo>
                <a:close/>
              </a:path>
            </a:pathLst>
          </a:custGeom>
          <a:solidFill>
            <a:srgbClr val="2B2D3A"/>
          </a:solidFill>
          <a:ln w="12700">
            <a:miter lim="400000"/>
          </a:ln>
        </p:spPr>
        <p:txBody>
          <a:bodyPr lIns="47525" tIns="47526" rIns="47525" bIns="47526" anchor="ctr"/>
          <a:lstStyle/>
          <a:p>
            <a:pPr algn="ctr">
              <a:defRPr>
                <a:solidFill>
                  <a:srgbClr val="2B2D3A"/>
                </a:solidFill>
              </a:defRPr>
            </a:pPr>
            <a:endParaRPr dirty="0">
              <a:latin typeface="微软雅黑" panose="020B0503020204020204" pitchFamily="34" charset="-122"/>
            </a:endParaRPr>
          </a:p>
        </p:txBody>
      </p:sp>
      <p:pic>
        <p:nvPicPr>
          <p:cNvPr id="518" name="image8.png"/>
          <p:cNvPicPr>
            <a:picLocks noChangeAspect="1"/>
          </p:cNvPicPr>
          <p:nvPr/>
        </p:nvPicPr>
        <p:blipFill>
          <a:blip r:embed="rId1"/>
          <a:stretch>
            <a:fillRect/>
          </a:stretch>
        </p:blipFill>
        <p:spPr>
          <a:xfrm rot="1050018" flipH="1">
            <a:off x="6596359" y="-189852"/>
            <a:ext cx="1177039" cy="7894010"/>
          </a:xfrm>
          <a:prstGeom prst="rect">
            <a:avLst/>
          </a:prstGeom>
          <a:ln w="12700">
            <a:miter lim="400000"/>
            <a:headEnd/>
            <a:tailEnd/>
          </a:ln>
        </p:spPr>
      </p:pic>
      <p:sp>
        <p:nvSpPr>
          <p:cNvPr id="21" name="Shape 491"/>
          <p:cNvSpPr/>
          <p:nvPr/>
        </p:nvSpPr>
        <p:spPr>
          <a:xfrm>
            <a:off x="1566921" y="1300047"/>
            <a:ext cx="3035443" cy="2755170"/>
          </a:xfrm>
          <a:prstGeom prst="rect">
            <a:avLst/>
          </a:prstGeom>
          <a:ln w="12700">
            <a:miter lim="400000"/>
          </a:ln>
        </p:spPr>
        <p:txBody>
          <a:bodyPr wrap="square" lIns="47525" tIns="47526" rIns="47525" bIns="47526">
            <a:spAutoFit/>
          </a:bodyPr>
          <a:lstStyle/>
          <a:p>
            <a:pPr>
              <a:lnSpc>
                <a:spcPct val="120000"/>
              </a:lnSpc>
              <a:defRPr sz="2400" b="1">
                <a:latin typeface="+mn-lt"/>
                <a:ea typeface="+mn-ea"/>
                <a:cs typeface="+mn-cs"/>
                <a:sym typeface="Helvetica"/>
              </a:defRPr>
            </a:pPr>
            <a:r>
              <a:rPr lang="zh-CN" altLang="en-US" sz="2400" dirty="0">
                <a:sym typeface="Helvetica"/>
              </a:rPr>
              <a:t>细节决定成败，</a:t>
            </a:r>
            <a:endParaRPr lang="en-US" altLang="zh-CN" sz="2400" dirty="0">
              <a:sym typeface="Helvetica"/>
            </a:endParaRPr>
          </a:p>
          <a:p>
            <a:pPr>
              <a:lnSpc>
                <a:spcPct val="120000"/>
              </a:lnSpc>
              <a:defRPr sz="2400" b="1">
                <a:latin typeface="+mn-lt"/>
                <a:ea typeface="+mn-ea"/>
                <a:cs typeface="+mn-cs"/>
                <a:sym typeface="Helvetica"/>
              </a:defRPr>
            </a:pPr>
            <a:r>
              <a:rPr lang="zh-CN" altLang="en-US" sz="2400" dirty="0">
                <a:sym typeface="Helvetica"/>
              </a:rPr>
              <a:t>选择成就未来，</a:t>
            </a:r>
            <a:endParaRPr lang="en-US" altLang="zh-CN" sz="2400" dirty="0">
              <a:sym typeface="Helvetica"/>
            </a:endParaRPr>
          </a:p>
          <a:p>
            <a:pPr>
              <a:lnSpc>
                <a:spcPct val="120000"/>
              </a:lnSpc>
              <a:defRPr sz="2400" b="1">
                <a:latin typeface="+mn-lt"/>
                <a:ea typeface="+mn-ea"/>
                <a:cs typeface="+mn-cs"/>
                <a:sym typeface="Helvetica"/>
              </a:defRPr>
            </a:pPr>
            <a:r>
              <a:rPr lang="zh-CN" altLang="en-US" sz="2400" dirty="0">
                <a:sym typeface="Helvetica"/>
              </a:rPr>
              <a:t>同甘共苦创明天，</a:t>
            </a:r>
            <a:endParaRPr lang="en-US" altLang="zh-CN" sz="2400" dirty="0">
              <a:sym typeface="Helvetica"/>
            </a:endParaRPr>
          </a:p>
          <a:p>
            <a:pPr>
              <a:lnSpc>
                <a:spcPct val="120000"/>
              </a:lnSpc>
              <a:defRPr sz="2400" b="1">
                <a:latin typeface="+mn-lt"/>
                <a:ea typeface="+mn-ea"/>
                <a:cs typeface="+mn-cs"/>
                <a:sym typeface="Helvetica"/>
              </a:defRPr>
            </a:pPr>
            <a:r>
              <a:rPr lang="zh-CN" altLang="en-US" sz="2400" dirty="0">
                <a:sym typeface="Helvetica"/>
              </a:rPr>
              <a:t>齐心协力每一天，</a:t>
            </a:r>
            <a:endParaRPr lang="en-US" altLang="zh-CN" sz="2400" dirty="0">
              <a:sym typeface="Helvetica"/>
            </a:endParaRPr>
          </a:p>
          <a:p>
            <a:pPr>
              <a:lnSpc>
                <a:spcPct val="120000"/>
              </a:lnSpc>
              <a:defRPr sz="2400" b="1">
                <a:latin typeface="+mn-lt"/>
                <a:ea typeface="+mn-ea"/>
                <a:cs typeface="+mn-cs"/>
                <a:sym typeface="Helvetica"/>
              </a:defRPr>
            </a:pPr>
            <a:r>
              <a:rPr lang="zh-CN" altLang="en-US" sz="2400" dirty="0">
                <a:sym typeface="Helvetica"/>
              </a:rPr>
              <a:t>凝聚力量，</a:t>
            </a:r>
            <a:endParaRPr lang="en-US" altLang="zh-CN" sz="2400" dirty="0">
              <a:sym typeface="Helvetica"/>
            </a:endParaRPr>
          </a:p>
          <a:p>
            <a:pPr>
              <a:lnSpc>
                <a:spcPct val="120000"/>
              </a:lnSpc>
              <a:defRPr sz="2400" b="1">
                <a:latin typeface="+mn-lt"/>
                <a:ea typeface="+mn-ea"/>
                <a:cs typeface="+mn-cs"/>
                <a:sym typeface="Helvetica"/>
              </a:defRPr>
            </a:pPr>
            <a:r>
              <a:rPr lang="zh-CN" altLang="en-US" sz="2400" dirty="0">
                <a:sym typeface="Helvetica"/>
              </a:rPr>
              <a:t>收获辉煌。</a:t>
            </a:r>
            <a:endParaRPr dirty="0">
              <a:latin typeface="微软雅黑" panose="020B0503020204020204" pitchFamily="34" charset="-122"/>
            </a:endParaRPr>
          </a:p>
        </p:txBody>
      </p:sp>
      <p:sp>
        <p:nvSpPr>
          <p:cNvPr id="22" name="Shape 492"/>
          <p:cNvSpPr/>
          <p:nvPr/>
        </p:nvSpPr>
        <p:spPr>
          <a:xfrm>
            <a:off x="1566921" y="4620935"/>
            <a:ext cx="2691116" cy="1148576"/>
          </a:xfrm>
          <a:prstGeom prst="rect">
            <a:avLst/>
          </a:prstGeom>
          <a:ln w="12700">
            <a:miter lim="400000"/>
          </a:ln>
        </p:spPr>
        <p:txBody>
          <a:bodyPr wrap="square" lIns="47525" tIns="47526" rIns="47525" bIns="47526">
            <a:spAutoFit/>
          </a:bodyPr>
          <a:lstStyle/>
          <a:p>
            <a:pPr>
              <a:lnSpc>
                <a:spcPct val="120000"/>
              </a:lnSpc>
              <a:defRPr b="1">
                <a:solidFill>
                  <a:srgbClr val="FFFFFF"/>
                </a:solidFill>
                <a:latin typeface="Playfair Display Black"/>
                <a:ea typeface="Playfair Display Black"/>
                <a:cs typeface="Playfair Display Black"/>
                <a:sym typeface="Playfair Display Black"/>
              </a:defRPr>
            </a:pPr>
            <a:r>
              <a:rPr dirty="0">
                <a:latin typeface="+mn-ea"/>
                <a:ea typeface="+mn-ea"/>
              </a:rPr>
              <a:t>LET’S TRY</a:t>
            </a:r>
            <a:endParaRPr sz="3700" dirty="0">
              <a:latin typeface="+mn-ea"/>
              <a:ea typeface="+mn-ea"/>
              <a:cs typeface="+mn-cs"/>
              <a:sym typeface="Helvetica"/>
            </a:endParaRPr>
          </a:p>
          <a:p>
            <a:pPr>
              <a:lnSpc>
                <a:spcPct val="120000"/>
              </a:lnSpc>
              <a:defRPr b="1">
                <a:solidFill>
                  <a:srgbClr val="FFFFFF"/>
                </a:solidFill>
                <a:latin typeface="Playfair Display Black"/>
                <a:ea typeface="Playfair Display Black"/>
                <a:cs typeface="Playfair Display Black"/>
                <a:sym typeface="Playfair Display Black"/>
              </a:defRPr>
            </a:pPr>
            <a:r>
              <a:rPr dirty="0">
                <a:latin typeface="+mn-ea"/>
                <a:ea typeface="+mn-ea"/>
              </a:rPr>
              <a:t>MAKING A GO OF</a:t>
            </a:r>
            <a:endParaRPr sz="3700" dirty="0">
              <a:latin typeface="+mn-ea"/>
              <a:ea typeface="+mn-ea"/>
              <a:cs typeface="+mn-cs"/>
              <a:sym typeface="Helvetica"/>
            </a:endParaRPr>
          </a:p>
          <a:p>
            <a:pPr>
              <a:lnSpc>
                <a:spcPct val="120000"/>
              </a:lnSpc>
              <a:defRPr b="1">
                <a:solidFill>
                  <a:srgbClr val="FFFFFF"/>
                </a:solidFill>
                <a:latin typeface="Playfair Display Black"/>
                <a:ea typeface="Playfair Display Black"/>
                <a:cs typeface="Playfair Display Black"/>
                <a:sym typeface="Playfair Display Black"/>
              </a:defRPr>
            </a:pPr>
            <a:r>
              <a:rPr dirty="0">
                <a:latin typeface="+mn-ea"/>
                <a:ea typeface="+mn-ea"/>
              </a:rPr>
              <a:t>IT OURSELVES.</a:t>
            </a:r>
            <a:endParaRPr dirty="0">
              <a:latin typeface="+mn-ea"/>
              <a:ea typeface="+mn-ea"/>
            </a:endParaRPr>
          </a:p>
        </p:txBody>
      </p:sp>
      <p:sp>
        <p:nvSpPr>
          <p:cNvPr id="23" name="Shape 493"/>
          <p:cNvSpPr/>
          <p:nvPr/>
        </p:nvSpPr>
        <p:spPr>
          <a:xfrm>
            <a:off x="396131" y="432098"/>
            <a:ext cx="821072" cy="1868773"/>
          </a:xfrm>
          <a:prstGeom prst="rect">
            <a:avLst/>
          </a:prstGeom>
          <a:ln w="12700">
            <a:miter lim="400000"/>
          </a:ln>
        </p:spPr>
        <p:txBody>
          <a:bodyPr lIns="47525" tIns="47526" rIns="47525" bIns="47526">
            <a:spAutoFit/>
          </a:bodyPr>
          <a:lstStyle>
            <a:lvl1pPr>
              <a:lnSpc>
                <a:spcPct val="120000"/>
              </a:lnSpc>
              <a:defRPr sz="9600" b="1">
                <a:solidFill>
                  <a:srgbClr val="E5D4C2">
                    <a:alpha val="30000"/>
                  </a:srgbClr>
                </a:solidFill>
                <a:latin typeface="Playfair Display Black"/>
                <a:ea typeface="Playfair Display Black"/>
                <a:cs typeface="Playfair Display Black"/>
                <a:sym typeface="Playfair Display Black"/>
              </a:defRPr>
            </a:lvl1pPr>
          </a:lstStyle>
          <a:p>
            <a:r>
              <a:rPr dirty="0"/>
              <a:t>“</a:t>
            </a:r>
            <a:endParaRPr dirty="0"/>
          </a:p>
        </p:txBody>
      </p:sp>
      <p:sp>
        <p:nvSpPr>
          <p:cNvPr id="24" name="Shape 494"/>
          <p:cNvSpPr/>
          <p:nvPr/>
        </p:nvSpPr>
        <p:spPr>
          <a:xfrm>
            <a:off x="3996531" y="5035023"/>
            <a:ext cx="821072" cy="1868773"/>
          </a:xfrm>
          <a:prstGeom prst="rect">
            <a:avLst/>
          </a:prstGeom>
          <a:ln w="12700">
            <a:miter lim="400000"/>
          </a:ln>
        </p:spPr>
        <p:txBody>
          <a:bodyPr lIns="47525" tIns="47526" rIns="47525" bIns="47526">
            <a:spAutoFit/>
          </a:bodyPr>
          <a:lstStyle>
            <a:lvl1pPr>
              <a:lnSpc>
                <a:spcPct val="120000"/>
              </a:lnSpc>
              <a:defRPr sz="9600" b="1">
                <a:solidFill>
                  <a:srgbClr val="E5D4C2">
                    <a:alpha val="30000"/>
                  </a:srgbClr>
                </a:solidFill>
                <a:latin typeface="Playfair Display Black"/>
                <a:ea typeface="Playfair Display Black"/>
                <a:cs typeface="Playfair Display Black"/>
                <a:sym typeface="Playfair Display Black"/>
              </a:defRPr>
            </a:lvl1pPr>
          </a:lstStyle>
          <a:p>
            <a:r>
              <a:rPr dirty="0"/>
              <a:t>”</a:t>
            </a:r>
            <a:endParaRPr dirty="0"/>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wipe(down)">
                                      <p:cBhvr>
                                        <p:cTn id="7" dur="500"/>
                                        <p:tgtEl>
                                          <p:spTgt spid="5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17"/>
                                        </p:tgtEl>
                                        <p:attrNameLst>
                                          <p:attrName>style.visibility</p:attrName>
                                        </p:attrNameLst>
                                      </p:cBhvr>
                                      <p:to>
                                        <p:strVal val="visible"/>
                                      </p:to>
                                    </p:set>
                                    <p:animEffect transition="in" filter="wipe(down)">
                                      <p:cBhvr>
                                        <p:cTn id="10" dur="500"/>
                                        <p:tgtEl>
                                          <p:spTgt spid="517"/>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indefinite" fill="hold"/>
                                        <p:tgtEl>
                                          <p:spTgt spid="23"/>
                                        </p:tgtEl>
                                        <p:attrNameLst>
                                          <p:attrName>style.visibility</p:attrName>
                                        </p:attrNameLst>
                                      </p:cBhvr>
                                      <p:to>
                                        <p:strVal val="visible"/>
                                      </p:to>
                                    </p:se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500"/>
                                  </p:stCondLst>
                                  <p:childTnLst>
                                    <p:set>
                                      <p:cBhvr>
                                        <p:cTn id="17" dur="indefinite" fill="hold"/>
                                        <p:tgtEl>
                                          <p:spTgt spid="21"/>
                                        </p:tgtEl>
                                        <p:attrNameLst>
                                          <p:attrName>style.visibility</p:attrName>
                                        </p:attrNameLst>
                                      </p:cBhvr>
                                      <p:to>
                                        <p:strVal val="visible"/>
                                      </p:to>
                                    </p:se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100"/>
                                  </p:stCondLst>
                                  <p:childTnLst>
                                    <p:set>
                                      <p:cBhvr>
                                        <p:cTn id="21" dur="indefinite" fill="hold"/>
                                        <p:tgtEl>
                                          <p:spTgt spid="22"/>
                                        </p:tgtEl>
                                        <p:attrNameLst>
                                          <p:attrName>style.visibility</p:attrName>
                                        </p:attrNameLst>
                                      </p:cBhvr>
                                      <p:to>
                                        <p:strVal val="visible"/>
                                      </p:to>
                                    </p:se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700"/>
                                  </p:stCondLst>
                                  <p:childTnLst>
                                    <p:set>
                                      <p:cBhvr>
                                        <p:cTn id="25" dur="indefinite" fill="hold"/>
                                        <p:tgtEl>
                                          <p:spTgt spid="24"/>
                                        </p:tgtEl>
                                        <p:attrNameLst>
                                          <p:attrName>style.visibility</p:attrName>
                                        </p:attrNameLst>
                                      </p:cBhvr>
                                      <p:to>
                                        <p:strVal val="visible"/>
                                      </p:to>
                                    </p:se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7" presetClass="entr" presetSubtype="8" fill="hold" grpId="0" nodeType="afterEffect">
                                  <p:stCondLst>
                                    <p:cond delay="0"/>
                                  </p:stCondLst>
                                  <p:childTnLst>
                                    <p:set>
                                      <p:cBhvr>
                                        <p:cTn id="30" dur="indefinite" fill="hold"/>
                                        <p:tgtEl>
                                          <p:spTgt spid="507"/>
                                        </p:tgtEl>
                                        <p:attrNameLst>
                                          <p:attrName>style.visibility</p:attrName>
                                        </p:attrNameLst>
                                      </p:cBhvr>
                                      <p:to>
                                        <p:strVal val="visible"/>
                                      </p:to>
                                    </p:set>
                                    <p:anim calcmode="lin" valueType="num">
                                      <p:cBhvr>
                                        <p:cTn id="31" dur="1000" fill="hold"/>
                                        <p:tgtEl>
                                          <p:spTgt spid="507"/>
                                        </p:tgtEl>
                                        <p:attrNameLst>
                                          <p:attrName>ppt_x</p:attrName>
                                        </p:attrNameLst>
                                      </p:cBhvr>
                                      <p:tavLst>
                                        <p:tav tm="0">
                                          <p:val>
                                            <p:strVal val="0-#ppt_w/2"/>
                                          </p:val>
                                        </p:tav>
                                        <p:tav tm="100000">
                                          <p:val>
                                            <p:strVal val="#ppt_x"/>
                                          </p:val>
                                        </p:tav>
                                      </p:tavLst>
                                    </p:anim>
                                    <p:anim calcmode="lin" valueType="num">
                                      <p:cBhvr>
                                        <p:cTn id="32" dur="1000" fill="hold"/>
                                        <p:tgtEl>
                                          <p:spTgt spid="507"/>
                                        </p:tgtEl>
                                        <p:attrNameLst>
                                          <p:attrName>ppt_y</p:attrName>
                                        </p:attrNameLst>
                                      </p:cBhvr>
                                      <p:tavLst>
                                        <p:tav tm="0">
                                          <p:val>
                                            <p:strVal val="#ppt_y"/>
                                          </p:val>
                                        </p:tav>
                                        <p:tav tm="100000">
                                          <p:val>
                                            <p:strVal val="#ppt_y"/>
                                          </p:val>
                                        </p:tav>
                                      </p:tavLst>
                                    </p:anim>
                                  </p:childTnLst>
                                </p:cTn>
                              </p:par>
                              <p:par>
                                <p:cTn id="33" presetID="7" presetClass="entr" presetSubtype="8" fill="hold" grpId="0" nodeType="withEffect">
                                  <p:stCondLst>
                                    <p:cond delay="500"/>
                                  </p:stCondLst>
                                  <p:childTnLst>
                                    <p:set>
                                      <p:cBhvr>
                                        <p:cTn id="34" dur="indefinite" fill="hold"/>
                                        <p:tgtEl>
                                          <p:spTgt spid="510"/>
                                        </p:tgtEl>
                                        <p:attrNameLst>
                                          <p:attrName>style.visibility</p:attrName>
                                        </p:attrNameLst>
                                      </p:cBhvr>
                                      <p:to>
                                        <p:strVal val="visible"/>
                                      </p:to>
                                    </p:set>
                                    <p:anim calcmode="lin" valueType="num">
                                      <p:cBhvr>
                                        <p:cTn id="35" dur="1000" fill="hold"/>
                                        <p:tgtEl>
                                          <p:spTgt spid="510"/>
                                        </p:tgtEl>
                                        <p:attrNameLst>
                                          <p:attrName>ppt_x</p:attrName>
                                        </p:attrNameLst>
                                      </p:cBhvr>
                                      <p:tavLst>
                                        <p:tav tm="0">
                                          <p:val>
                                            <p:strVal val="0-#ppt_w/2"/>
                                          </p:val>
                                        </p:tav>
                                        <p:tav tm="100000">
                                          <p:val>
                                            <p:strVal val="#ppt_x"/>
                                          </p:val>
                                        </p:tav>
                                      </p:tavLst>
                                    </p:anim>
                                    <p:anim calcmode="lin" valueType="num">
                                      <p:cBhvr>
                                        <p:cTn id="36" dur="1000" fill="hold"/>
                                        <p:tgtEl>
                                          <p:spTgt spid="510"/>
                                        </p:tgtEl>
                                        <p:attrNameLst>
                                          <p:attrName>ppt_y</p:attrName>
                                        </p:attrNameLst>
                                      </p:cBhvr>
                                      <p:tavLst>
                                        <p:tav tm="0">
                                          <p:val>
                                            <p:strVal val="#ppt_y"/>
                                          </p:val>
                                        </p:tav>
                                        <p:tav tm="100000">
                                          <p:val>
                                            <p:strVal val="#ppt_y"/>
                                          </p:val>
                                        </p:tav>
                                      </p:tavLst>
                                    </p:anim>
                                  </p:childTnLst>
                                </p:cTn>
                              </p:par>
                              <p:par>
                                <p:cTn id="37" presetID="7" presetClass="entr" presetSubtype="8" fill="hold" grpId="0" nodeType="withEffect">
                                  <p:stCondLst>
                                    <p:cond delay="1000"/>
                                  </p:stCondLst>
                                  <p:childTnLst>
                                    <p:set>
                                      <p:cBhvr>
                                        <p:cTn id="38" dur="indefinite" fill="hold"/>
                                        <p:tgtEl>
                                          <p:spTgt spid="513"/>
                                        </p:tgtEl>
                                        <p:attrNameLst>
                                          <p:attrName>style.visibility</p:attrName>
                                        </p:attrNameLst>
                                      </p:cBhvr>
                                      <p:to>
                                        <p:strVal val="visible"/>
                                      </p:to>
                                    </p:set>
                                    <p:anim calcmode="lin" valueType="num">
                                      <p:cBhvr>
                                        <p:cTn id="39" dur="1000" fill="hold"/>
                                        <p:tgtEl>
                                          <p:spTgt spid="513"/>
                                        </p:tgtEl>
                                        <p:attrNameLst>
                                          <p:attrName>ppt_x</p:attrName>
                                        </p:attrNameLst>
                                      </p:cBhvr>
                                      <p:tavLst>
                                        <p:tav tm="0">
                                          <p:val>
                                            <p:strVal val="0-#ppt_w/2"/>
                                          </p:val>
                                        </p:tav>
                                        <p:tav tm="100000">
                                          <p:val>
                                            <p:strVal val="#ppt_x"/>
                                          </p:val>
                                        </p:tav>
                                      </p:tavLst>
                                    </p:anim>
                                    <p:anim calcmode="lin" valueType="num">
                                      <p:cBhvr>
                                        <p:cTn id="40" dur="1000" fill="hold"/>
                                        <p:tgtEl>
                                          <p:spTgt spid="513"/>
                                        </p:tgtEl>
                                        <p:attrNameLst>
                                          <p:attrName>ppt_y</p:attrName>
                                        </p:attrNameLst>
                                      </p:cBhvr>
                                      <p:tavLst>
                                        <p:tav tm="0">
                                          <p:val>
                                            <p:strVal val="#ppt_y"/>
                                          </p:val>
                                        </p:tav>
                                        <p:tav tm="100000">
                                          <p:val>
                                            <p:strVal val="#ppt_y"/>
                                          </p:val>
                                        </p:tav>
                                      </p:tavLst>
                                    </p:anim>
                                  </p:childTnLst>
                                </p:cTn>
                              </p:par>
                              <p:par>
                                <p:cTn id="41" presetID="7" presetClass="entr" presetSubtype="8" fill="hold" grpId="0" nodeType="withEffect">
                                  <p:stCondLst>
                                    <p:cond delay="1500"/>
                                  </p:stCondLst>
                                  <p:childTnLst>
                                    <p:set>
                                      <p:cBhvr>
                                        <p:cTn id="42" dur="indefinite" fill="hold"/>
                                        <p:tgtEl>
                                          <p:spTgt spid="516"/>
                                        </p:tgtEl>
                                        <p:attrNameLst>
                                          <p:attrName>style.visibility</p:attrName>
                                        </p:attrNameLst>
                                      </p:cBhvr>
                                      <p:to>
                                        <p:strVal val="visible"/>
                                      </p:to>
                                    </p:set>
                                    <p:anim calcmode="lin" valueType="num">
                                      <p:cBhvr>
                                        <p:cTn id="43" dur="1000" fill="hold"/>
                                        <p:tgtEl>
                                          <p:spTgt spid="516"/>
                                        </p:tgtEl>
                                        <p:attrNameLst>
                                          <p:attrName>ppt_x</p:attrName>
                                        </p:attrNameLst>
                                      </p:cBhvr>
                                      <p:tavLst>
                                        <p:tav tm="0">
                                          <p:val>
                                            <p:strVal val="0-#ppt_w/2"/>
                                          </p:val>
                                        </p:tav>
                                        <p:tav tm="100000">
                                          <p:val>
                                            <p:strVal val="#ppt_x"/>
                                          </p:val>
                                        </p:tav>
                                      </p:tavLst>
                                    </p:anim>
                                    <p:anim calcmode="lin" valueType="num">
                                      <p:cBhvr>
                                        <p:cTn id="44" dur="1000" fill="hold"/>
                                        <p:tgtEl>
                                          <p:spTgt spid="5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 grpId="0" animBg="1" advAuto="0"/>
      <p:bldP spid="510" grpId="0" animBg="1" advAuto="0"/>
      <p:bldP spid="513" grpId="0" advAuto="0"/>
      <p:bldP spid="516" grpId="0" advAuto="0"/>
      <p:bldP spid="517" grpId="0" animBg="1"/>
      <p:bldP spid="21" grpId="0" animBg="1" advAuto="0"/>
      <p:bldP spid="22" grpId="0" animBg="1" advAuto="0"/>
      <p:bldP spid="23" grpId="0" animBg="1" advAuto="0"/>
      <p:bldP spid="24"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0" name="image8.png"/>
          <p:cNvPicPr>
            <a:picLocks noChangeAspect="1"/>
          </p:cNvPicPr>
          <p:nvPr/>
        </p:nvPicPr>
        <p:blipFill>
          <a:blip r:embed="rId1"/>
          <a:stretch>
            <a:fillRect/>
          </a:stretch>
        </p:blipFill>
        <p:spPr>
          <a:xfrm rot="1326570" flipH="1">
            <a:off x="4429578" y="-66964"/>
            <a:ext cx="1177039" cy="5363779"/>
          </a:xfrm>
          <a:prstGeom prst="rect">
            <a:avLst/>
          </a:prstGeom>
          <a:ln w="12700">
            <a:miter lim="400000"/>
            <a:headEnd/>
            <a:tailEnd/>
          </a:ln>
        </p:spPr>
      </p:pic>
      <p:sp>
        <p:nvSpPr>
          <p:cNvPr id="641" name="Shape 641"/>
          <p:cNvSpPr/>
          <p:nvPr/>
        </p:nvSpPr>
        <p:spPr>
          <a:xfrm>
            <a:off x="594600" y="2004332"/>
            <a:ext cx="2576574" cy="368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474" y="0"/>
                </a:lnTo>
                <a:lnTo>
                  <a:pt x="21600" y="0"/>
                </a:lnTo>
                <a:lnTo>
                  <a:pt x="9126" y="21600"/>
                </a:lnTo>
                <a:close/>
              </a:path>
            </a:pathLst>
          </a:custGeom>
          <a:solidFill>
            <a:schemeClr val="accent3"/>
          </a:solidFill>
          <a:ln w="12700">
            <a:miter lim="400000"/>
          </a:ln>
        </p:spPr>
        <p:txBody>
          <a:bodyPr lIns="47525" tIns="47526" rIns="47525" bIns="47526" anchor="ctr"/>
          <a:lstStyle/>
          <a:p>
            <a:pPr algn="ctr">
              <a:defRPr>
                <a:solidFill>
                  <a:srgbClr val="2B2D3A"/>
                </a:solidFill>
              </a:defRPr>
            </a:pPr>
            <a:endParaRPr dirty="0">
              <a:latin typeface="微软雅黑" panose="020B0503020204020204" pitchFamily="34" charset="-122"/>
            </a:endParaRPr>
          </a:p>
        </p:txBody>
      </p:sp>
      <p:sp>
        <p:nvSpPr>
          <p:cNvPr id="642" name="Shape 642"/>
          <p:cNvSpPr/>
          <p:nvPr/>
        </p:nvSpPr>
        <p:spPr>
          <a:xfrm>
            <a:off x="2846605" y="-1"/>
            <a:ext cx="2576574" cy="493776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6530" y="0"/>
                </a:lnTo>
                <a:lnTo>
                  <a:pt x="21600" y="0"/>
                </a:lnTo>
                <a:lnTo>
                  <a:pt x="5070" y="21600"/>
                </a:lnTo>
                <a:close/>
              </a:path>
            </a:pathLst>
          </a:custGeom>
          <a:solidFill>
            <a:schemeClr val="accent1"/>
          </a:solidFill>
          <a:ln w="12700">
            <a:miter lim="400000"/>
          </a:ln>
        </p:spPr>
        <p:txBody>
          <a:bodyPr lIns="47525" tIns="47526" rIns="47525" bIns="47526" anchor="ctr"/>
          <a:lstStyle/>
          <a:p>
            <a:pPr algn="ctr">
              <a:defRPr>
                <a:solidFill>
                  <a:srgbClr val="2B2D3A"/>
                </a:solidFill>
              </a:defRPr>
            </a:pPr>
            <a:endParaRPr dirty="0">
              <a:latin typeface="微软雅黑" panose="020B0503020204020204" pitchFamily="34" charset="-122"/>
            </a:endParaRPr>
          </a:p>
        </p:txBody>
      </p:sp>
      <p:sp>
        <p:nvSpPr>
          <p:cNvPr id="643" name="Shape 643"/>
          <p:cNvSpPr/>
          <p:nvPr/>
        </p:nvSpPr>
        <p:spPr>
          <a:xfrm>
            <a:off x="6499539" y="2043532"/>
            <a:ext cx="5343481" cy="649978"/>
          </a:xfrm>
          <a:prstGeom prst="rect">
            <a:avLst/>
          </a:prstGeom>
          <a:ln w="12700">
            <a:miter lim="400000"/>
          </a:ln>
        </p:spPr>
        <p:txBody>
          <a:bodyPr lIns="47525" tIns="47526" rIns="47525" bIns="47526">
            <a:spAutoFit/>
          </a:bodyPr>
          <a:lstStyle>
            <a:lvl1pPr>
              <a:defRPr sz="3600" b="1">
                <a:latin typeface="Playfair Display Black"/>
                <a:ea typeface="Playfair Display Black"/>
                <a:cs typeface="Playfair Display Black"/>
                <a:sym typeface="Playfair Display Black"/>
              </a:defRPr>
            </a:lvl1pPr>
          </a:lstStyle>
          <a:p>
            <a:r>
              <a:rPr lang="zh-CN" altLang="en-US" dirty="0">
                <a:latin typeface="+mn-ea"/>
                <a:ea typeface="+mn-ea"/>
              </a:rPr>
              <a:t>点击输入产品介绍</a:t>
            </a:r>
            <a:endParaRPr dirty="0">
              <a:latin typeface="+mn-ea"/>
              <a:ea typeface="+mn-ea"/>
            </a:endParaRPr>
          </a:p>
        </p:txBody>
      </p:sp>
      <p:sp>
        <p:nvSpPr>
          <p:cNvPr id="644" name="Shape 644"/>
          <p:cNvSpPr/>
          <p:nvPr/>
        </p:nvSpPr>
        <p:spPr>
          <a:xfrm>
            <a:off x="6499541" y="1720368"/>
            <a:ext cx="2468423" cy="311424"/>
          </a:xfrm>
          <a:prstGeom prst="rect">
            <a:avLst/>
          </a:prstGeom>
          <a:ln w="12700">
            <a:miter lim="400000"/>
          </a:ln>
        </p:spPr>
        <p:txBody>
          <a:bodyPr wrap="none" lIns="47525" tIns="47526" rIns="47525" bIns="47526">
            <a:spAutoFit/>
          </a:bodyPr>
          <a:lstStyle>
            <a:lvl1pPr>
              <a:defRPr sz="1400" b="1">
                <a:solidFill>
                  <a:srgbClr val="E5D4C2">
                    <a:alpha val="60000"/>
                  </a:srgbClr>
                </a:solidFill>
                <a:latin typeface="+mn-lt"/>
                <a:ea typeface="+mn-ea"/>
                <a:cs typeface="+mn-cs"/>
                <a:sym typeface="Helvetica"/>
              </a:defRPr>
            </a:lvl1pPr>
          </a:lstStyle>
          <a:p>
            <a:r>
              <a:rPr dirty="0">
                <a:latin typeface="微软雅黑" panose="020B0503020204020204" pitchFamily="34" charset="-122"/>
              </a:rPr>
              <a:t>A B O U T    C O M P A N Y</a:t>
            </a:r>
            <a:endParaRPr dirty="0">
              <a:latin typeface="微软雅黑" panose="020B0503020204020204" pitchFamily="34" charset="-122"/>
            </a:endParaRPr>
          </a:p>
        </p:txBody>
      </p:sp>
      <p:sp>
        <p:nvSpPr>
          <p:cNvPr id="645" name="Shape 645"/>
          <p:cNvSpPr/>
          <p:nvPr/>
        </p:nvSpPr>
        <p:spPr>
          <a:xfrm>
            <a:off x="6499540" y="2933795"/>
            <a:ext cx="5489879" cy="1902460"/>
          </a:xfrm>
          <a:prstGeom prst="rect">
            <a:avLst/>
          </a:prstGeom>
          <a:ln w="12700">
            <a:miter lim="400000"/>
          </a:ln>
        </p:spPr>
        <p:txBody>
          <a:bodyPr wrap="square" lIns="47525" tIns="47526" rIns="47525" bIns="47526">
            <a:spAutoFit/>
          </a:bodyPr>
          <a:lstStyle>
            <a:lvl1pPr>
              <a:lnSpc>
                <a:spcPct val="120000"/>
              </a:lnSpc>
              <a:defRPr sz="1400">
                <a:latin typeface="+mn-lt"/>
                <a:ea typeface="+mn-ea"/>
                <a:cs typeface="+mn-cs"/>
                <a:sym typeface="Helvetica"/>
              </a:defRPr>
            </a:lvl1pPr>
          </a:lstStyle>
          <a:p>
            <a:r>
              <a:rPr lang="zh-CN" dirty="0">
                <a:latin typeface="微软雅黑" panose="020B0503020204020204" pitchFamily="34" charset="-122"/>
              </a:rPr>
              <a:t>请输入内容</a:t>
            </a:r>
            <a:r>
              <a:rPr lang="zh-CN" dirty="0">
                <a:latin typeface="微软雅黑" panose="020B0503020204020204" pitchFamily="34" charset="-122"/>
                <a:sym typeface="+mn-ea"/>
              </a:rPr>
              <a:t>请输入内容</a:t>
            </a:r>
            <a:endParaRPr lang="zh-CN" dirty="0">
              <a:latin typeface="微软雅黑" panose="020B0503020204020204" pitchFamily="34" charset="-122"/>
            </a:endParaRPr>
          </a:p>
          <a:p>
            <a:r>
              <a:rPr lang="zh-CN" dirty="0">
                <a:latin typeface="微软雅黑" panose="020B0503020204020204" pitchFamily="34" charset="-122"/>
                <a:sym typeface="+mn-ea"/>
              </a:rPr>
              <a:t>请输入内容</a:t>
            </a:r>
            <a:endParaRPr lang="zh-CN" dirty="0">
              <a:latin typeface="微软雅黑" panose="020B0503020204020204" pitchFamily="34" charset="-122"/>
            </a:endParaRPr>
          </a:p>
          <a:p>
            <a:r>
              <a:rPr lang="zh-CN" dirty="0">
                <a:latin typeface="微软雅黑" panose="020B0503020204020204" pitchFamily="34" charset="-122"/>
                <a:sym typeface="+mn-ea"/>
              </a:rPr>
              <a:t>请输入内容</a:t>
            </a:r>
            <a:endParaRPr lang="zh-CN" dirty="0">
              <a:latin typeface="微软雅黑" panose="020B0503020204020204" pitchFamily="34" charset="-122"/>
            </a:endParaRPr>
          </a:p>
          <a:p>
            <a:r>
              <a:rPr lang="zh-CN" dirty="0">
                <a:latin typeface="微软雅黑" panose="020B0503020204020204" pitchFamily="34" charset="-122"/>
                <a:sym typeface="+mn-ea"/>
              </a:rPr>
              <a:t>请输入内容</a:t>
            </a:r>
            <a:endParaRPr lang="zh-CN" dirty="0">
              <a:latin typeface="微软雅黑" panose="020B0503020204020204" pitchFamily="34" charset="-122"/>
            </a:endParaRPr>
          </a:p>
          <a:p>
            <a:r>
              <a:rPr lang="zh-CN" dirty="0">
                <a:latin typeface="微软雅黑" panose="020B0503020204020204" pitchFamily="34" charset="-122"/>
                <a:sym typeface="+mn-ea"/>
              </a:rPr>
              <a:t>请输入内容</a:t>
            </a:r>
            <a:endParaRPr lang="zh-CN" dirty="0">
              <a:latin typeface="微软雅黑" panose="020B0503020204020204" pitchFamily="34" charset="-122"/>
            </a:endParaRPr>
          </a:p>
          <a:p>
            <a:r>
              <a:rPr lang="zh-CN" dirty="0">
                <a:latin typeface="微软雅黑" panose="020B0503020204020204" pitchFamily="34" charset="-122"/>
                <a:sym typeface="+mn-ea"/>
              </a:rPr>
              <a:t>请输入内容</a:t>
            </a:r>
            <a:endParaRPr lang="zh-CN" dirty="0">
              <a:latin typeface="微软雅黑" panose="020B0503020204020204" pitchFamily="34" charset="-122"/>
            </a:endParaRPr>
          </a:p>
          <a:p>
            <a:endParaRPr lang="zh-CN" dirty="0">
              <a:latin typeface="微软雅黑" panose="020B0503020204020204" pitchFamily="34" charset="-122"/>
            </a:endParaRPr>
          </a:p>
        </p:txBody>
      </p:sp>
      <p:pic>
        <p:nvPicPr>
          <p:cNvPr id="646" name="PlaceholderImage.png"/>
          <p:cNvPicPr>
            <a:picLocks noGrp="1" noChangeAspect="1"/>
          </p:cNvPicPr>
          <p:nvPr>
            <p:ph type="pic" sz="half" idx="13"/>
          </p:nvPr>
        </p:nvPicPr>
        <p:blipFill>
          <a:blip r:embed="rId2"/>
          <a:srcRect l="5963" r="5963"/>
          <a:stretch>
            <a:fillRect/>
          </a:stretch>
        </p:blipFill>
        <p:spPr>
          <a:custGeom>
            <a:avLst/>
            <a:gdLst/>
            <a:ahLst/>
            <a:cxnLst>
              <a:cxn ang="0">
                <a:pos x="wd2" y="hd2"/>
              </a:cxn>
              <a:cxn ang="5400000">
                <a:pos x="wd2" y="hd2"/>
              </a:cxn>
              <a:cxn ang="10800000">
                <a:pos x="wd2" y="hd2"/>
              </a:cxn>
              <a:cxn ang="16200000">
                <a:pos x="wd2" y="hd2"/>
              </a:cxn>
            </a:cxnLst>
            <a:rect l="0" t="0" r="r" b="b"/>
            <a:pathLst>
              <a:path w="21600" h="21600" extrusionOk="0">
                <a:moveTo>
                  <a:pt x="6908" y="0"/>
                </a:moveTo>
                <a:lnTo>
                  <a:pt x="1457" y="12102"/>
                </a:lnTo>
                <a:lnTo>
                  <a:pt x="4277" y="12102"/>
                </a:lnTo>
                <a:lnTo>
                  <a:pt x="0" y="21600"/>
                </a:lnTo>
                <a:lnTo>
                  <a:pt x="7275" y="21600"/>
                </a:lnTo>
                <a:lnTo>
                  <a:pt x="15371" y="3623"/>
                </a:lnTo>
                <a:lnTo>
                  <a:pt x="10174" y="3623"/>
                </a:lnTo>
                <a:lnTo>
                  <a:pt x="11805" y="0"/>
                </a:lnTo>
                <a:lnTo>
                  <a:pt x="6908" y="0"/>
                </a:lnTo>
                <a:close/>
                <a:moveTo>
                  <a:pt x="16702" y="1259"/>
                </a:moveTo>
                <a:lnTo>
                  <a:pt x="11252" y="13361"/>
                </a:lnTo>
                <a:lnTo>
                  <a:pt x="16149" y="13361"/>
                </a:lnTo>
                <a:lnTo>
                  <a:pt x="21600" y="1259"/>
                </a:lnTo>
                <a:lnTo>
                  <a:pt x="16702" y="1259"/>
                </a:lnTo>
                <a:close/>
              </a:path>
            </a:pathLst>
          </a:custGeom>
        </p:spPr>
      </p:pic>
      <p:sp>
        <p:nvSpPr>
          <p:cNvPr id="647" name="Shape 647"/>
          <p:cNvSpPr/>
          <p:nvPr/>
        </p:nvSpPr>
        <p:spPr>
          <a:xfrm>
            <a:off x="2380260" y="5140471"/>
            <a:ext cx="3127881" cy="58813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99" y="0"/>
                </a:lnTo>
                <a:lnTo>
                  <a:pt x="21600" y="0"/>
                </a:lnTo>
                <a:lnTo>
                  <a:pt x="20601" y="21600"/>
                </a:lnTo>
                <a:close/>
              </a:path>
            </a:pathLst>
          </a:custGeom>
          <a:solidFill>
            <a:srgbClr val="2B2D3A"/>
          </a:solidFill>
          <a:ln w="12700" cap="flat">
            <a:noFill/>
            <a:miter lim="400000"/>
          </a:ln>
          <a:effectLst>
            <a:outerShdw blurRad="165100" rotWithShape="0">
              <a:srgbClr val="000000">
                <a:alpha val="40000"/>
              </a:srgbClr>
            </a:outerShdw>
          </a:effectLst>
        </p:spPr>
        <p:txBody>
          <a:bodyPr wrap="square" lIns="45719" tIns="45719" rIns="45719" bIns="45719" numCol="1" anchor="b">
            <a:noAutofit/>
          </a:bodyPr>
          <a:lstStyle/>
          <a:p>
            <a:pPr>
              <a:defRPr sz="1400" i="1">
                <a:latin typeface="+mn-lt"/>
                <a:ea typeface="+mn-ea"/>
                <a:cs typeface="+mn-cs"/>
                <a:sym typeface="Helvetica"/>
              </a:defRPr>
            </a:pPr>
            <a:endParaRPr dirty="0">
              <a:latin typeface="微软雅黑" panose="020B0503020204020204" pitchFamily="34" charset="-122"/>
            </a:endParaRPr>
          </a:p>
        </p:txBody>
      </p:sp>
      <p:sp>
        <p:nvSpPr>
          <p:cNvPr id="650" name="Shape 650"/>
          <p:cNvSpPr/>
          <p:nvPr/>
        </p:nvSpPr>
        <p:spPr>
          <a:xfrm>
            <a:off x="2190606" y="4789736"/>
            <a:ext cx="2982678" cy="49080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75" y="0"/>
                </a:lnTo>
                <a:lnTo>
                  <a:pt x="21600" y="0"/>
                </a:lnTo>
                <a:lnTo>
                  <a:pt x="20725" y="21600"/>
                </a:lnTo>
                <a:close/>
              </a:path>
            </a:pathLst>
          </a:custGeom>
          <a:solidFill>
            <a:srgbClr val="E5D4C2"/>
          </a:solidFill>
          <a:ln w="12700" cap="flat">
            <a:noFill/>
            <a:miter lim="400000"/>
          </a:ln>
          <a:effectLst>
            <a:outerShdw blurRad="203200" rotWithShape="0">
              <a:srgbClr val="000000">
                <a:alpha val="31000"/>
              </a:srgbClr>
            </a:outerShdw>
          </a:effectLst>
        </p:spPr>
        <p:txBody>
          <a:bodyPr wrap="square" lIns="45719" tIns="45719" rIns="45719" bIns="45719" numCol="1" anchor="ctr">
            <a:noAutofit/>
          </a:bodyPr>
          <a:lstStyle/>
          <a:p>
            <a:pPr>
              <a:defRPr sz="2000" b="1">
                <a:solidFill>
                  <a:srgbClr val="2B2D3A"/>
                </a:solidFill>
                <a:latin typeface="+mn-lt"/>
                <a:ea typeface="+mn-ea"/>
                <a:cs typeface="+mn-cs"/>
                <a:sym typeface="Helvetica"/>
              </a:defRPr>
            </a:pPr>
            <a:endParaRPr dirty="0">
              <a:latin typeface="微软雅黑" panose="020B0503020204020204" pitchFamily="34" charset="-122"/>
            </a:endParaRPr>
          </a:p>
        </p:txBody>
      </p:sp>
      <p:pic>
        <p:nvPicPr>
          <p:cNvPr id="653" name="image8.png"/>
          <p:cNvPicPr>
            <a:picLocks noChangeAspect="1"/>
          </p:cNvPicPr>
          <p:nvPr/>
        </p:nvPicPr>
        <p:blipFill>
          <a:blip r:embed="rId1"/>
          <a:stretch>
            <a:fillRect/>
          </a:stretch>
        </p:blipFill>
        <p:spPr>
          <a:xfrm rot="1325792" flipH="1">
            <a:off x="5276299" y="1146819"/>
            <a:ext cx="1177039" cy="3366254"/>
          </a:xfrm>
          <a:prstGeom prst="rect">
            <a:avLst/>
          </a:prstGeom>
          <a:ln w="12700">
            <a:miter lim="400000"/>
            <a:headEnd/>
            <a:tailEnd/>
          </a:ln>
        </p:spPr>
      </p:pic>
      <p:sp>
        <p:nvSpPr>
          <p:cNvPr id="2" name="TextBox 1"/>
          <p:cNvSpPr txBox="1"/>
          <p:nvPr/>
        </p:nvSpPr>
        <p:spPr>
          <a:xfrm>
            <a:off x="2389998" y="2195133"/>
            <a:ext cx="1246493" cy="1477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r>
              <a:rPr kumimoji="0" lang="zh-CN" altLang="en-US" sz="4500" b="1" i="0" u="none" strike="noStrike" cap="none" spc="0" normalizeH="0" baseline="0" dirty="0">
                <a:ln>
                  <a:noFill/>
                </a:ln>
                <a:solidFill>
                  <a:schemeClr val="bg1">
                    <a:lumMod val="90000"/>
                    <a:lumOff val="10000"/>
                  </a:schemeClr>
                </a:solidFill>
                <a:effectLst/>
                <a:uFillTx/>
                <a:latin typeface="+mj-lt"/>
                <a:ea typeface="+mj-ea"/>
                <a:cs typeface="+mj-cs"/>
                <a:sym typeface="Calibri" panose="020F0502020204030204"/>
              </a:rPr>
              <a:t>产品</a:t>
            </a:r>
            <a:endParaRPr kumimoji="0" lang="en-US" altLang="zh-CN" sz="4500" b="1" i="0" u="none" strike="noStrike" cap="none" spc="0" normalizeH="0" baseline="0" dirty="0">
              <a:ln>
                <a:noFill/>
              </a:ln>
              <a:solidFill>
                <a:schemeClr val="bg1">
                  <a:lumMod val="90000"/>
                  <a:lumOff val="10000"/>
                </a:schemeClr>
              </a:solidFill>
              <a:effectLst/>
              <a:uFillTx/>
              <a:latin typeface="+mj-lt"/>
              <a:ea typeface="+mj-ea"/>
              <a:cs typeface="+mj-cs"/>
              <a:sym typeface="Calibri" panose="020F0502020204030204"/>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4500" b="1" i="0" u="none" strike="noStrike" cap="none" spc="0" normalizeH="0" baseline="0" dirty="0">
                <a:ln>
                  <a:noFill/>
                </a:ln>
                <a:solidFill>
                  <a:schemeClr val="bg1">
                    <a:lumMod val="90000"/>
                    <a:lumOff val="10000"/>
                  </a:schemeClr>
                </a:solidFill>
                <a:effectLst/>
                <a:uFillTx/>
                <a:latin typeface="+mj-lt"/>
                <a:ea typeface="+mj-ea"/>
                <a:cs typeface="+mj-cs"/>
                <a:sym typeface="Calibri" panose="020F0502020204030204"/>
              </a:rPr>
              <a:t>概述</a:t>
            </a:r>
            <a:endParaRPr kumimoji="0" lang="zh-CN" altLang="en-US" sz="4500" b="1" i="0" u="none" strike="noStrike" cap="none" spc="0" normalizeH="0" baseline="0" dirty="0">
              <a:ln>
                <a:noFill/>
              </a:ln>
              <a:solidFill>
                <a:schemeClr val="bg1">
                  <a:lumMod val="90000"/>
                  <a:lumOff val="10000"/>
                </a:schemeClr>
              </a:solidFill>
              <a:effectLst/>
              <a:uFillTx/>
              <a:latin typeface="+mj-lt"/>
              <a:ea typeface="+mj-ea"/>
              <a:cs typeface="+mj-cs"/>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41"/>
                                        </p:tgtEl>
                                        <p:attrNameLst>
                                          <p:attrName>style.visibility</p:attrName>
                                        </p:attrNameLst>
                                      </p:cBhvr>
                                      <p:to>
                                        <p:strVal val="visible"/>
                                      </p:to>
                                    </p:set>
                                    <p:anim calcmode="lin" valueType="num">
                                      <p:cBhvr additive="base">
                                        <p:cTn id="7" dur="500" fill="hold"/>
                                        <p:tgtEl>
                                          <p:spTgt spid="641"/>
                                        </p:tgtEl>
                                        <p:attrNameLst>
                                          <p:attrName>ppt_x</p:attrName>
                                        </p:attrNameLst>
                                      </p:cBhvr>
                                      <p:tavLst>
                                        <p:tav tm="0">
                                          <p:val>
                                            <p:strVal val="0-#ppt_w/2"/>
                                          </p:val>
                                        </p:tav>
                                        <p:tav tm="100000">
                                          <p:val>
                                            <p:strVal val="#ppt_x"/>
                                          </p:val>
                                        </p:tav>
                                      </p:tavLst>
                                    </p:anim>
                                    <p:anim calcmode="lin" valueType="num">
                                      <p:cBhvr additive="base">
                                        <p:cTn id="8" dur="500" fill="hold"/>
                                        <p:tgtEl>
                                          <p:spTgt spid="641"/>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42"/>
                                        </p:tgtEl>
                                        <p:attrNameLst>
                                          <p:attrName>style.visibility</p:attrName>
                                        </p:attrNameLst>
                                      </p:cBhvr>
                                      <p:to>
                                        <p:strVal val="visible"/>
                                      </p:to>
                                    </p:set>
                                    <p:anim calcmode="lin" valueType="num">
                                      <p:cBhvr additive="base">
                                        <p:cTn id="11" dur="500" fill="hold"/>
                                        <p:tgtEl>
                                          <p:spTgt spid="642"/>
                                        </p:tgtEl>
                                        <p:attrNameLst>
                                          <p:attrName>ppt_x</p:attrName>
                                        </p:attrNameLst>
                                      </p:cBhvr>
                                      <p:tavLst>
                                        <p:tav tm="0">
                                          <p:val>
                                            <p:strVal val="#ppt_x"/>
                                          </p:val>
                                        </p:tav>
                                        <p:tav tm="100000">
                                          <p:val>
                                            <p:strVal val="#ppt_x"/>
                                          </p:val>
                                        </p:tav>
                                      </p:tavLst>
                                    </p:anim>
                                    <p:anim calcmode="lin" valueType="num">
                                      <p:cBhvr additive="base">
                                        <p:cTn id="12" dur="500" fill="hold"/>
                                        <p:tgtEl>
                                          <p:spTgt spid="642"/>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40"/>
                                        </p:tgtEl>
                                        <p:attrNameLst>
                                          <p:attrName>style.visibility</p:attrName>
                                        </p:attrNameLst>
                                      </p:cBhvr>
                                      <p:to>
                                        <p:strVal val="visible"/>
                                      </p:to>
                                    </p:set>
                                    <p:anim calcmode="lin" valueType="num">
                                      <p:cBhvr additive="base">
                                        <p:cTn id="15" dur="500" fill="hold"/>
                                        <p:tgtEl>
                                          <p:spTgt spid="640"/>
                                        </p:tgtEl>
                                        <p:attrNameLst>
                                          <p:attrName>ppt_x</p:attrName>
                                        </p:attrNameLst>
                                      </p:cBhvr>
                                      <p:tavLst>
                                        <p:tav tm="0">
                                          <p:val>
                                            <p:strVal val="#ppt_x"/>
                                          </p:val>
                                        </p:tav>
                                        <p:tav tm="100000">
                                          <p:val>
                                            <p:strVal val="#ppt_x"/>
                                          </p:val>
                                        </p:tav>
                                      </p:tavLst>
                                    </p:anim>
                                    <p:anim calcmode="lin" valueType="num">
                                      <p:cBhvr additive="base">
                                        <p:cTn id="16" dur="500" fill="hold"/>
                                        <p:tgtEl>
                                          <p:spTgt spid="640"/>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46"/>
                                        </p:tgtEl>
                                        <p:attrNameLst>
                                          <p:attrName>style.visibility</p:attrName>
                                        </p:attrNameLst>
                                      </p:cBhvr>
                                      <p:to>
                                        <p:strVal val="visible"/>
                                      </p:to>
                                    </p:set>
                                    <p:anim calcmode="lin" valueType="num">
                                      <p:cBhvr additive="base">
                                        <p:cTn id="19" dur="500" fill="hold"/>
                                        <p:tgtEl>
                                          <p:spTgt spid="646"/>
                                        </p:tgtEl>
                                        <p:attrNameLst>
                                          <p:attrName>ppt_x</p:attrName>
                                        </p:attrNameLst>
                                      </p:cBhvr>
                                      <p:tavLst>
                                        <p:tav tm="0">
                                          <p:val>
                                            <p:strVal val="#ppt_x"/>
                                          </p:val>
                                        </p:tav>
                                        <p:tav tm="100000">
                                          <p:val>
                                            <p:strVal val="#ppt_x"/>
                                          </p:val>
                                        </p:tav>
                                      </p:tavLst>
                                    </p:anim>
                                    <p:anim calcmode="lin" valueType="num">
                                      <p:cBhvr additive="base">
                                        <p:cTn id="20" dur="500" fill="hold"/>
                                        <p:tgtEl>
                                          <p:spTgt spid="64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53"/>
                                        </p:tgtEl>
                                        <p:attrNameLst>
                                          <p:attrName>style.visibility</p:attrName>
                                        </p:attrNameLst>
                                      </p:cBhvr>
                                      <p:to>
                                        <p:strVal val="visible"/>
                                      </p:to>
                                    </p:set>
                                    <p:anim calcmode="lin" valueType="num">
                                      <p:cBhvr additive="base">
                                        <p:cTn id="23" dur="500" fill="hold"/>
                                        <p:tgtEl>
                                          <p:spTgt spid="653"/>
                                        </p:tgtEl>
                                        <p:attrNameLst>
                                          <p:attrName>ppt_x</p:attrName>
                                        </p:attrNameLst>
                                      </p:cBhvr>
                                      <p:tavLst>
                                        <p:tav tm="0">
                                          <p:val>
                                            <p:strVal val="#ppt_x"/>
                                          </p:val>
                                        </p:tav>
                                        <p:tav tm="100000">
                                          <p:val>
                                            <p:strVal val="#ppt_x"/>
                                          </p:val>
                                        </p:tav>
                                      </p:tavLst>
                                    </p:anim>
                                    <p:anim calcmode="lin" valueType="num">
                                      <p:cBhvr additive="base">
                                        <p:cTn id="24" dur="500" fill="hold"/>
                                        <p:tgtEl>
                                          <p:spTgt spid="65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randombar(horizontal)">
                                      <p:cBhvr>
                                        <p:cTn id="29" dur="500"/>
                                        <p:tgtEl>
                                          <p:spTgt spid="2"/>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650"/>
                                        </p:tgtEl>
                                        <p:attrNameLst>
                                          <p:attrName>style.visibility</p:attrName>
                                        </p:attrNameLst>
                                      </p:cBhvr>
                                      <p:to>
                                        <p:strVal val="visible"/>
                                      </p:to>
                                    </p:set>
                                    <p:animEffect transition="in" filter="wipe(left)">
                                      <p:cBhvr>
                                        <p:cTn id="33" dur="500"/>
                                        <p:tgtEl>
                                          <p:spTgt spid="650"/>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647"/>
                                        </p:tgtEl>
                                        <p:attrNameLst>
                                          <p:attrName>style.visibility</p:attrName>
                                        </p:attrNameLst>
                                      </p:cBhvr>
                                      <p:to>
                                        <p:strVal val="visible"/>
                                      </p:to>
                                    </p:set>
                                    <p:animEffect transition="in" filter="wipe(right)">
                                      <p:cBhvr>
                                        <p:cTn id="36" dur="500"/>
                                        <p:tgtEl>
                                          <p:spTgt spid="647"/>
                                        </p:tgtEl>
                                      </p:cBhvr>
                                    </p:animEffect>
                                  </p:childTnLst>
                                </p:cTn>
                              </p:par>
                            </p:childTnLst>
                          </p:cTn>
                        </p:par>
                        <p:par>
                          <p:cTn id="37" fill="hold">
                            <p:stCondLst>
                              <p:cond delay="1000"/>
                            </p:stCondLst>
                            <p:childTnLst>
                              <p:par>
                                <p:cTn id="38" presetID="2" presetClass="entr" presetSubtype="2" fill="hold" grpId="1" nodeType="afterEffect">
                                  <p:stCondLst>
                                    <p:cond delay="0"/>
                                  </p:stCondLst>
                                  <p:childTnLst>
                                    <p:set>
                                      <p:cBhvr>
                                        <p:cTn id="39" dur="indefinite" fill="hold"/>
                                        <p:tgtEl>
                                          <p:spTgt spid="644"/>
                                        </p:tgtEl>
                                        <p:attrNameLst>
                                          <p:attrName>style.visibility</p:attrName>
                                        </p:attrNameLst>
                                      </p:cBhvr>
                                      <p:to>
                                        <p:strVal val="visible"/>
                                      </p:to>
                                    </p:set>
                                    <p:anim calcmode="lin" valueType="num">
                                      <p:cBhvr>
                                        <p:cTn id="40" dur="1000" fill="hold"/>
                                        <p:tgtEl>
                                          <p:spTgt spid="644"/>
                                        </p:tgtEl>
                                        <p:attrNameLst>
                                          <p:attrName>ppt_x</p:attrName>
                                        </p:attrNameLst>
                                      </p:cBhvr>
                                      <p:tavLst>
                                        <p:tav tm="0">
                                          <p:val>
                                            <p:strVal val="1+#ppt_w/2"/>
                                          </p:val>
                                        </p:tav>
                                        <p:tav tm="100000">
                                          <p:val>
                                            <p:strVal val="#ppt_x"/>
                                          </p:val>
                                        </p:tav>
                                      </p:tavLst>
                                    </p:anim>
                                    <p:anim calcmode="lin" valueType="num">
                                      <p:cBhvr>
                                        <p:cTn id="41" dur="1000" fill="hold"/>
                                        <p:tgtEl>
                                          <p:spTgt spid="644"/>
                                        </p:tgtEl>
                                        <p:attrNameLst>
                                          <p:attrName>ppt_y</p:attrName>
                                        </p:attrNameLst>
                                      </p:cBhvr>
                                      <p:tavLst>
                                        <p:tav tm="0">
                                          <p:val>
                                            <p:strVal val="#ppt_y"/>
                                          </p:val>
                                        </p:tav>
                                        <p:tav tm="100000">
                                          <p:val>
                                            <p:strVal val="#ppt_y"/>
                                          </p:val>
                                        </p:tav>
                                      </p:tavLst>
                                    </p:anim>
                                  </p:childTnLst>
                                </p:cTn>
                              </p:par>
                              <p:par>
                                <p:cTn id="42" presetID="2" presetClass="entr" presetSubtype="2" fill="hold" grpId="2" nodeType="withEffect">
                                  <p:stCondLst>
                                    <p:cond delay="600"/>
                                  </p:stCondLst>
                                  <p:childTnLst>
                                    <p:set>
                                      <p:cBhvr>
                                        <p:cTn id="43" dur="indefinite" fill="hold"/>
                                        <p:tgtEl>
                                          <p:spTgt spid="643"/>
                                        </p:tgtEl>
                                        <p:attrNameLst>
                                          <p:attrName>style.visibility</p:attrName>
                                        </p:attrNameLst>
                                      </p:cBhvr>
                                      <p:to>
                                        <p:strVal val="visible"/>
                                      </p:to>
                                    </p:set>
                                    <p:anim calcmode="lin" valueType="num">
                                      <p:cBhvr>
                                        <p:cTn id="44" dur="1000" fill="hold"/>
                                        <p:tgtEl>
                                          <p:spTgt spid="643"/>
                                        </p:tgtEl>
                                        <p:attrNameLst>
                                          <p:attrName>ppt_x</p:attrName>
                                        </p:attrNameLst>
                                      </p:cBhvr>
                                      <p:tavLst>
                                        <p:tav tm="0">
                                          <p:val>
                                            <p:strVal val="1+#ppt_w/2"/>
                                          </p:val>
                                        </p:tav>
                                        <p:tav tm="100000">
                                          <p:val>
                                            <p:strVal val="#ppt_x"/>
                                          </p:val>
                                        </p:tav>
                                      </p:tavLst>
                                    </p:anim>
                                    <p:anim calcmode="lin" valueType="num">
                                      <p:cBhvr>
                                        <p:cTn id="45" dur="1000" fill="hold"/>
                                        <p:tgtEl>
                                          <p:spTgt spid="643"/>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3" nodeType="clickEffect">
                                  <p:stCondLst>
                                    <p:cond delay="0"/>
                                  </p:stCondLst>
                                  <p:childTnLst>
                                    <p:set>
                                      <p:cBhvr>
                                        <p:cTn id="49" dur="1" fill="hold">
                                          <p:stCondLst>
                                            <p:cond delay="0"/>
                                          </p:stCondLst>
                                        </p:cTn>
                                        <p:tgtEl>
                                          <p:spTgt spid="645">
                                            <p:txEl>
                                              <p:pRg st="0" end="0"/>
                                            </p:txEl>
                                          </p:spTgt>
                                        </p:tgtEl>
                                        <p:attrNameLst>
                                          <p:attrName>style.visibility</p:attrName>
                                        </p:attrNameLst>
                                      </p:cBhvr>
                                      <p:to>
                                        <p:strVal val="visible"/>
                                      </p:to>
                                    </p:set>
                                    <p:animEffect transition="in" filter="wipe(left)">
                                      <p:cBhvr>
                                        <p:cTn id="50" dur="500"/>
                                        <p:tgtEl>
                                          <p:spTgt spid="6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 grpId="0" animBg="1"/>
      <p:bldP spid="642" grpId="0" animBg="1"/>
      <p:bldP spid="643" grpId="2" animBg="1" advAuto="0"/>
      <p:bldP spid="644" grpId="1" animBg="1" advAuto="0"/>
      <p:bldP spid="645" grpId="3" animBg="1" advAuto="0" uiExpand="1" build="p"/>
      <p:bldP spid="647" grpId="0" animBg="1"/>
      <p:bldP spid="650" grpId="0" animBg="1"/>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 name="Shape 1147"/>
          <p:cNvSpPr/>
          <p:nvPr/>
        </p:nvSpPr>
        <p:spPr>
          <a:xfrm>
            <a:off x="1359271" y="4245683"/>
            <a:ext cx="4867185" cy="1941083"/>
          </a:xfrm>
          <a:prstGeom prst="rect">
            <a:avLst/>
          </a:prstGeom>
          <a:noFill/>
          <a:ln w="12700" cap="flat">
            <a:solidFill>
              <a:srgbClr val="ABBAC4"/>
            </a:solidFill>
            <a:prstDash val="solid"/>
            <a:miter lim="800000"/>
          </a:ln>
          <a:effectLst/>
        </p:spPr>
        <p:txBody>
          <a:bodyPr wrap="square" lIns="45719" tIns="45719" rIns="45719" bIns="45719" numCol="1" anchor="ctr">
            <a:noAutofit/>
          </a:bodyPr>
          <a:lstStyle/>
          <a:p>
            <a:pPr algn="ctr">
              <a:defRPr>
                <a:solidFill>
                  <a:srgbClr val="2B2D3A"/>
                </a:solidFill>
              </a:defRPr>
            </a:pPr>
            <a:endParaRPr dirty="0">
              <a:latin typeface="微软雅黑" panose="020B0503020204020204" pitchFamily="34" charset="-122"/>
            </a:endParaRPr>
          </a:p>
        </p:txBody>
      </p:sp>
      <p:sp>
        <p:nvSpPr>
          <p:cNvPr id="1148" name="Shape 1148"/>
          <p:cNvSpPr/>
          <p:nvPr/>
        </p:nvSpPr>
        <p:spPr>
          <a:xfrm>
            <a:off x="2278130" y="5144521"/>
            <a:ext cx="3148193" cy="757128"/>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latin typeface="+mn-lt"/>
                <a:ea typeface="+mn-ea"/>
                <a:cs typeface="+mn-cs"/>
                <a:sym typeface="Helvetica"/>
              </a:defRPr>
            </a:lvl1pPr>
          </a:lstStyle>
          <a:p>
            <a:r>
              <a:rPr lang="zh-CN" altLang="en-US" dirty="0">
                <a:latin typeface="微软雅黑" panose="020B0503020204020204" pitchFamily="34" charset="-122"/>
              </a:rPr>
              <a:t>点击输入内容点击输入内容点击输入内容点击输入内容点击输入内容点击输入内容点击输入内容点击输入内容</a:t>
            </a:r>
            <a:endParaRPr lang="zh-CN" altLang="en-US" dirty="0">
              <a:latin typeface="微软雅黑" panose="020B0503020204020204" pitchFamily="34" charset="-122"/>
            </a:endParaRPr>
          </a:p>
        </p:txBody>
      </p:sp>
      <p:sp>
        <p:nvSpPr>
          <p:cNvPr id="1149" name="Shape 1149"/>
          <p:cNvSpPr/>
          <p:nvPr/>
        </p:nvSpPr>
        <p:spPr>
          <a:xfrm>
            <a:off x="2278129" y="4466069"/>
            <a:ext cx="3148193" cy="369330"/>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latin typeface="+mn-lt"/>
                <a:ea typeface="+mn-ea"/>
                <a:cs typeface="+mn-cs"/>
                <a:sym typeface="Helvetica"/>
              </a:defRPr>
            </a:lvl1pPr>
          </a:lstStyle>
          <a:p>
            <a:r>
              <a:rPr lang="zh-CN" altLang="en-US" dirty="0">
                <a:latin typeface="微软雅黑" panose="020B0503020204020204" pitchFamily="34" charset="-122"/>
              </a:rPr>
              <a:t>点击输入功能</a:t>
            </a:r>
            <a:endParaRPr lang="zh-CN" altLang="en-US" dirty="0">
              <a:latin typeface="微软雅黑" panose="020B0503020204020204" pitchFamily="34" charset="-122"/>
            </a:endParaRPr>
          </a:p>
        </p:txBody>
      </p:sp>
      <p:sp>
        <p:nvSpPr>
          <p:cNvPr id="1150" name="Shape 1150"/>
          <p:cNvSpPr/>
          <p:nvPr/>
        </p:nvSpPr>
        <p:spPr>
          <a:xfrm>
            <a:off x="2385939" y="4942684"/>
            <a:ext cx="633660"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151" name="Shape 1151"/>
          <p:cNvSpPr/>
          <p:nvPr/>
        </p:nvSpPr>
        <p:spPr>
          <a:xfrm>
            <a:off x="1669100" y="4466069"/>
            <a:ext cx="435374" cy="707884"/>
          </a:xfrm>
          <a:prstGeom prst="rect">
            <a:avLst/>
          </a:prstGeom>
          <a:noFill/>
          <a:ln w="12700" cap="flat">
            <a:noFill/>
            <a:miter lim="400000"/>
          </a:ln>
          <a:effectLst/>
        </p:spPr>
        <p:txBody>
          <a:bodyPr wrap="none" lIns="45719" tIns="45719" rIns="45719" bIns="45719" numCol="1" anchor="t">
            <a:spAutoFit/>
          </a:bodyPr>
          <a:lstStyle>
            <a:lvl1pPr algn="ctr">
              <a:defRPr sz="4000">
                <a:latin typeface="+mn-lt"/>
                <a:ea typeface="+mn-ea"/>
                <a:cs typeface="+mn-cs"/>
                <a:sym typeface="Helvetica"/>
              </a:defRPr>
            </a:lvl1pPr>
          </a:lstStyle>
          <a:p>
            <a:r>
              <a:rPr lang="en-US" dirty="0">
                <a:latin typeface="微软雅黑" panose="020B0503020204020204" pitchFamily="34" charset="-122"/>
              </a:rPr>
              <a:t>C</a:t>
            </a:r>
            <a:endParaRPr dirty="0">
              <a:latin typeface="微软雅黑" panose="020B0503020204020204" pitchFamily="34" charset="-122"/>
            </a:endParaRPr>
          </a:p>
        </p:txBody>
      </p:sp>
      <p:sp>
        <p:nvSpPr>
          <p:cNvPr id="1154" name="Shape 1154"/>
          <p:cNvSpPr/>
          <p:nvPr/>
        </p:nvSpPr>
        <p:spPr>
          <a:xfrm>
            <a:off x="6403442" y="2099264"/>
            <a:ext cx="4867184" cy="1941083"/>
          </a:xfrm>
          <a:prstGeom prst="rect">
            <a:avLst/>
          </a:prstGeom>
          <a:noFill/>
          <a:ln w="12700" cap="flat">
            <a:solidFill>
              <a:srgbClr val="ABBAC4"/>
            </a:solidFill>
            <a:prstDash val="solid"/>
            <a:miter lim="800000"/>
          </a:ln>
          <a:effectLst/>
        </p:spPr>
        <p:txBody>
          <a:bodyPr wrap="square" lIns="45719" tIns="45719" rIns="45719" bIns="45719" numCol="1" anchor="ctr">
            <a:noAutofit/>
          </a:bodyPr>
          <a:lstStyle/>
          <a:p>
            <a:pPr algn="ctr">
              <a:defRPr>
                <a:solidFill>
                  <a:srgbClr val="2B2D3A"/>
                </a:solidFill>
              </a:defRPr>
            </a:pPr>
            <a:endParaRPr dirty="0">
              <a:latin typeface="微软雅黑" panose="020B0503020204020204" pitchFamily="34" charset="-122"/>
            </a:endParaRPr>
          </a:p>
        </p:txBody>
      </p:sp>
      <p:sp>
        <p:nvSpPr>
          <p:cNvPr id="1155" name="Shape 1155"/>
          <p:cNvSpPr/>
          <p:nvPr/>
        </p:nvSpPr>
        <p:spPr>
          <a:xfrm>
            <a:off x="7237313" y="2988024"/>
            <a:ext cx="3148192" cy="757128"/>
          </a:xfrm>
          <a:prstGeom prst="rect">
            <a:avLst/>
          </a:prstGeom>
          <a:noFill/>
          <a:ln w="12700" cap="flat">
            <a:noFill/>
            <a:miter lim="400000"/>
          </a:ln>
          <a:effectLst/>
        </p:spPr>
        <p:txBody>
          <a:bodyPr wrap="square" lIns="45719" tIns="45719" rIns="45719" bIns="45719" numCol="1" anchor="t">
            <a:spAutoFit/>
          </a:bodyPr>
          <a:lstStyle>
            <a:lvl1pPr algn="r">
              <a:lnSpc>
                <a:spcPct val="120000"/>
              </a:lnSpc>
              <a:defRPr sz="1200">
                <a:latin typeface="+mn-lt"/>
                <a:ea typeface="+mn-ea"/>
                <a:cs typeface="+mn-cs"/>
                <a:sym typeface="Helvetica"/>
              </a:defRPr>
            </a:lvl1pPr>
          </a:lstStyle>
          <a:p>
            <a:r>
              <a:rPr lang="zh-CN" altLang="en-US" dirty="0">
                <a:latin typeface="微软雅黑" panose="020B0503020204020204" pitchFamily="34" charset="-122"/>
              </a:rPr>
              <a:t>点击输入内容点击输入内容点击输入内容点击输入内容点击输入内容点击输入内容点击输入内容点击输入内容</a:t>
            </a:r>
            <a:endParaRPr lang="zh-CN" altLang="en-US" dirty="0">
              <a:latin typeface="微软雅黑" panose="020B0503020204020204" pitchFamily="34" charset="-122"/>
            </a:endParaRPr>
          </a:p>
        </p:txBody>
      </p:sp>
      <p:sp>
        <p:nvSpPr>
          <p:cNvPr id="1156" name="Shape 1156"/>
          <p:cNvSpPr/>
          <p:nvPr/>
        </p:nvSpPr>
        <p:spPr>
          <a:xfrm>
            <a:off x="7237312" y="2309573"/>
            <a:ext cx="3148192" cy="369330"/>
          </a:xfrm>
          <a:prstGeom prst="rect">
            <a:avLst/>
          </a:prstGeom>
          <a:noFill/>
          <a:ln w="12700" cap="flat">
            <a:noFill/>
            <a:miter lim="400000"/>
          </a:ln>
          <a:effectLst/>
        </p:spPr>
        <p:txBody>
          <a:bodyPr wrap="square" lIns="45719" tIns="45719" rIns="45719" bIns="45719" numCol="1" anchor="t">
            <a:spAutoFit/>
          </a:bodyPr>
          <a:lstStyle>
            <a:lvl1pPr algn="r">
              <a:lnSpc>
                <a:spcPct val="90000"/>
              </a:lnSpc>
              <a:defRPr sz="2000" b="1">
                <a:latin typeface="+mn-lt"/>
                <a:ea typeface="+mn-ea"/>
                <a:cs typeface="+mn-cs"/>
                <a:sym typeface="Helvetica"/>
              </a:defRPr>
            </a:lvl1pPr>
          </a:lstStyle>
          <a:p>
            <a:r>
              <a:rPr lang="zh-CN" altLang="en-US" dirty="0">
                <a:latin typeface="微软雅黑" panose="020B0503020204020204" pitchFamily="34" charset="-122"/>
              </a:rPr>
              <a:t>点击输入功能</a:t>
            </a:r>
            <a:endParaRPr lang="zh-CN" altLang="en-US" dirty="0">
              <a:latin typeface="微软雅黑" panose="020B0503020204020204" pitchFamily="34" charset="-122"/>
            </a:endParaRPr>
          </a:p>
        </p:txBody>
      </p:sp>
      <p:sp>
        <p:nvSpPr>
          <p:cNvPr id="1157" name="Shape 1157"/>
          <p:cNvSpPr/>
          <p:nvPr/>
        </p:nvSpPr>
        <p:spPr>
          <a:xfrm>
            <a:off x="9649513" y="2786188"/>
            <a:ext cx="633659"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158" name="Shape 1158"/>
          <p:cNvSpPr/>
          <p:nvPr/>
        </p:nvSpPr>
        <p:spPr>
          <a:xfrm>
            <a:off x="10581243" y="2326534"/>
            <a:ext cx="414534" cy="707884"/>
          </a:xfrm>
          <a:prstGeom prst="rect">
            <a:avLst/>
          </a:prstGeom>
          <a:noFill/>
          <a:ln w="12700" cap="flat">
            <a:noFill/>
            <a:miter lim="400000"/>
          </a:ln>
          <a:effectLst/>
        </p:spPr>
        <p:txBody>
          <a:bodyPr wrap="none" lIns="45719" tIns="45719" rIns="45719" bIns="45719" numCol="1" anchor="t">
            <a:spAutoFit/>
          </a:bodyPr>
          <a:lstStyle>
            <a:lvl1pPr algn="ctr">
              <a:defRPr sz="4000">
                <a:latin typeface="+mn-lt"/>
                <a:ea typeface="+mn-ea"/>
                <a:cs typeface="+mn-cs"/>
                <a:sym typeface="Helvetica"/>
              </a:defRPr>
            </a:lvl1pPr>
          </a:lstStyle>
          <a:p>
            <a:r>
              <a:rPr lang="en-US" dirty="0">
                <a:latin typeface="微软雅黑" panose="020B0503020204020204" pitchFamily="34" charset="-122"/>
              </a:rPr>
              <a:t>B</a:t>
            </a:r>
            <a:endParaRPr dirty="0">
              <a:latin typeface="微软雅黑" panose="020B0503020204020204" pitchFamily="34" charset="-122"/>
            </a:endParaRPr>
          </a:p>
        </p:txBody>
      </p:sp>
      <p:sp>
        <p:nvSpPr>
          <p:cNvPr id="1161" name="Shape 1161"/>
          <p:cNvSpPr/>
          <p:nvPr/>
        </p:nvSpPr>
        <p:spPr>
          <a:xfrm>
            <a:off x="6403440" y="4245683"/>
            <a:ext cx="4867183" cy="1941083"/>
          </a:xfrm>
          <a:prstGeom prst="rect">
            <a:avLst/>
          </a:prstGeom>
          <a:noFill/>
          <a:ln w="12700" cap="flat">
            <a:solidFill>
              <a:srgbClr val="ABBAC4"/>
            </a:solidFill>
            <a:prstDash val="solid"/>
            <a:miter lim="800000"/>
          </a:ln>
          <a:effectLst/>
        </p:spPr>
        <p:txBody>
          <a:bodyPr wrap="square" lIns="45719" tIns="45719" rIns="45719" bIns="45719" numCol="1" anchor="ctr">
            <a:noAutofit/>
          </a:bodyPr>
          <a:lstStyle/>
          <a:p>
            <a:pPr algn="ctr">
              <a:defRPr>
                <a:solidFill>
                  <a:srgbClr val="2B2D3A"/>
                </a:solidFill>
              </a:defRPr>
            </a:pPr>
            <a:endParaRPr dirty="0">
              <a:latin typeface="微软雅黑" panose="020B0503020204020204" pitchFamily="34" charset="-122"/>
            </a:endParaRPr>
          </a:p>
        </p:txBody>
      </p:sp>
      <p:sp>
        <p:nvSpPr>
          <p:cNvPr id="1162" name="Shape 1162"/>
          <p:cNvSpPr/>
          <p:nvPr/>
        </p:nvSpPr>
        <p:spPr>
          <a:xfrm>
            <a:off x="7237311" y="5144520"/>
            <a:ext cx="3148192" cy="757128"/>
          </a:xfrm>
          <a:prstGeom prst="rect">
            <a:avLst/>
          </a:prstGeom>
          <a:noFill/>
          <a:ln w="12700" cap="flat">
            <a:noFill/>
            <a:miter lim="400000"/>
          </a:ln>
          <a:effectLst/>
        </p:spPr>
        <p:txBody>
          <a:bodyPr wrap="square" lIns="45719" tIns="45719" rIns="45719" bIns="45719" numCol="1" anchor="t">
            <a:spAutoFit/>
          </a:bodyPr>
          <a:lstStyle>
            <a:lvl1pPr algn="r">
              <a:lnSpc>
                <a:spcPct val="120000"/>
              </a:lnSpc>
              <a:defRPr sz="1200">
                <a:latin typeface="+mn-lt"/>
                <a:ea typeface="+mn-ea"/>
                <a:cs typeface="+mn-cs"/>
                <a:sym typeface="Helvetica"/>
              </a:defRPr>
            </a:lvl1pPr>
          </a:lstStyle>
          <a:p>
            <a:r>
              <a:rPr lang="zh-CN" altLang="en-US" dirty="0">
                <a:latin typeface="微软雅黑" panose="020B0503020204020204" pitchFamily="34" charset="-122"/>
              </a:rPr>
              <a:t>点击输入内容点击输入内容点击输入内容点击输入内容点击输入内容点击输入内容点击输入内容点击输入内容</a:t>
            </a:r>
            <a:endParaRPr lang="zh-CN" altLang="en-US" dirty="0">
              <a:latin typeface="微软雅黑" panose="020B0503020204020204" pitchFamily="34" charset="-122"/>
            </a:endParaRPr>
          </a:p>
        </p:txBody>
      </p:sp>
      <p:sp>
        <p:nvSpPr>
          <p:cNvPr id="1163" name="Shape 1163"/>
          <p:cNvSpPr/>
          <p:nvPr/>
        </p:nvSpPr>
        <p:spPr>
          <a:xfrm>
            <a:off x="7237311" y="4466069"/>
            <a:ext cx="3148191" cy="369330"/>
          </a:xfrm>
          <a:prstGeom prst="rect">
            <a:avLst/>
          </a:prstGeom>
          <a:noFill/>
          <a:ln w="12700" cap="flat">
            <a:noFill/>
            <a:miter lim="400000"/>
          </a:ln>
          <a:effectLst/>
        </p:spPr>
        <p:txBody>
          <a:bodyPr wrap="square" lIns="45719" tIns="45719" rIns="45719" bIns="45719" numCol="1" anchor="t">
            <a:spAutoFit/>
          </a:bodyPr>
          <a:lstStyle>
            <a:lvl1pPr algn="r">
              <a:lnSpc>
                <a:spcPct val="90000"/>
              </a:lnSpc>
              <a:defRPr sz="2000" b="1">
                <a:latin typeface="+mn-lt"/>
                <a:ea typeface="+mn-ea"/>
                <a:cs typeface="+mn-cs"/>
                <a:sym typeface="Helvetica"/>
              </a:defRPr>
            </a:lvl1pPr>
          </a:lstStyle>
          <a:p>
            <a:r>
              <a:rPr lang="zh-CN" altLang="en-US" dirty="0">
                <a:latin typeface="微软雅黑" panose="020B0503020204020204" pitchFamily="34" charset="-122"/>
              </a:rPr>
              <a:t>点击输入功能</a:t>
            </a:r>
            <a:endParaRPr lang="zh-CN" altLang="en-US" dirty="0">
              <a:latin typeface="微软雅黑" panose="020B0503020204020204" pitchFamily="34" charset="-122"/>
            </a:endParaRPr>
          </a:p>
        </p:txBody>
      </p:sp>
      <p:sp>
        <p:nvSpPr>
          <p:cNvPr id="1164" name="Shape 1164"/>
          <p:cNvSpPr/>
          <p:nvPr/>
        </p:nvSpPr>
        <p:spPr>
          <a:xfrm>
            <a:off x="9649511" y="4942684"/>
            <a:ext cx="633660"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165" name="Shape 1165"/>
          <p:cNvSpPr/>
          <p:nvPr/>
        </p:nvSpPr>
        <p:spPr>
          <a:xfrm>
            <a:off x="10546776" y="4466069"/>
            <a:ext cx="483464" cy="707884"/>
          </a:xfrm>
          <a:prstGeom prst="rect">
            <a:avLst/>
          </a:prstGeom>
          <a:noFill/>
          <a:ln w="12700" cap="flat">
            <a:noFill/>
            <a:miter lim="400000"/>
          </a:ln>
          <a:effectLst/>
        </p:spPr>
        <p:txBody>
          <a:bodyPr wrap="none" lIns="45719" tIns="45719" rIns="45719" bIns="45719" numCol="1" anchor="t">
            <a:spAutoFit/>
          </a:bodyPr>
          <a:lstStyle>
            <a:lvl1pPr algn="ctr">
              <a:defRPr sz="4000">
                <a:latin typeface="+mn-lt"/>
                <a:ea typeface="+mn-ea"/>
                <a:cs typeface="+mn-cs"/>
                <a:sym typeface="Helvetica"/>
              </a:defRPr>
            </a:lvl1pPr>
          </a:lstStyle>
          <a:p>
            <a:r>
              <a:rPr lang="en-US" dirty="0">
                <a:latin typeface="微软雅黑" panose="020B0503020204020204" pitchFamily="34" charset="-122"/>
              </a:rPr>
              <a:t>D</a:t>
            </a:r>
            <a:endParaRPr dirty="0">
              <a:latin typeface="微软雅黑" panose="020B0503020204020204" pitchFamily="34" charset="-122"/>
            </a:endParaRPr>
          </a:p>
        </p:txBody>
      </p:sp>
      <p:sp>
        <p:nvSpPr>
          <p:cNvPr id="1168" name="Shape 1168"/>
          <p:cNvSpPr/>
          <p:nvPr/>
        </p:nvSpPr>
        <p:spPr>
          <a:xfrm>
            <a:off x="1359272" y="2100888"/>
            <a:ext cx="4867183" cy="1941083"/>
          </a:xfrm>
          <a:prstGeom prst="rect">
            <a:avLst/>
          </a:prstGeom>
          <a:noFill/>
          <a:ln w="12700" cap="flat">
            <a:solidFill>
              <a:srgbClr val="ABBAC4"/>
            </a:solidFill>
            <a:prstDash val="solid"/>
            <a:miter lim="800000"/>
          </a:ln>
          <a:effectLst/>
        </p:spPr>
        <p:txBody>
          <a:bodyPr wrap="square" lIns="45719" tIns="45719" rIns="45719" bIns="45719" numCol="1" anchor="ctr">
            <a:noAutofit/>
          </a:bodyPr>
          <a:lstStyle/>
          <a:p>
            <a:pPr algn="ctr">
              <a:defRPr>
                <a:solidFill>
                  <a:srgbClr val="2B2D3A"/>
                </a:solidFill>
              </a:defRPr>
            </a:pPr>
            <a:endParaRPr dirty="0">
              <a:latin typeface="微软雅黑" panose="020B0503020204020204" pitchFamily="34" charset="-122"/>
            </a:endParaRPr>
          </a:p>
        </p:txBody>
      </p:sp>
      <p:sp>
        <p:nvSpPr>
          <p:cNvPr id="1169" name="Shape 1169"/>
          <p:cNvSpPr/>
          <p:nvPr/>
        </p:nvSpPr>
        <p:spPr>
          <a:xfrm>
            <a:off x="2278129" y="2989649"/>
            <a:ext cx="3148192" cy="738342"/>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latin typeface="+mn-lt"/>
                <a:ea typeface="+mn-ea"/>
                <a:cs typeface="+mn-cs"/>
                <a:sym typeface="Helvetica"/>
              </a:defRPr>
            </a:lvl1pPr>
          </a:lstStyle>
          <a:p>
            <a:r>
              <a:rPr lang="zh-CN" altLang="en-US" dirty="0">
                <a:latin typeface="微软雅黑" panose="020B0503020204020204" pitchFamily="34" charset="-122"/>
              </a:rPr>
              <a:t>点击输入内容点击输入内容点击输入内容点击输入内容点击输入内容点击输入内容点击输入内容点击输入内容</a:t>
            </a:r>
            <a:endParaRPr lang="zh-CN" altLang="en-US" dirty="0">
              <a:latin typeface="微软雅黑" panose="020B0503020204020204" pitchFamily="34" charset="-122"/>
            </a:endParaRPr>
          </a:p>
        </p:txBody>
      </p:sp>
      <p:sp>
        <p:nvSpPr>
          <p:cNvPr id="1170" name="Shape 1170"/>
          <p:cNvSpPr/>
          <p:nvPr/>
        </p:nvSpPr>
        <p:spPr>
          <a:xfrm>
            <a:off x="2278128" y="2311197"/>
            <a:ext cx="3148192" cy="369330"/>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latin typeface="+mn-lt"/>
                <a:ea typeface="+mn-ea"/>
                <a:cs typeface="+mn-cs"/>
                <a:sym typeface="Helvetica"/>
              </a:defRPr>
            </a:lvl1pPr>
          </a:lstStyle>
          <a:p>
            <a:r>
              <a:rPr lang="zh-CN" altLang="en-US" dirty="0">
                <a:latin typeface="微软雅黑" panose="020B0503020204020204" pitchFamily="34" charset="-122"/>
              </a:rPr>
              <a:t>点击输入功能</a:t>
            </a:r>
            <a:endParaRPr dirty="0">
              <a:latin typeface="微软雅黑" panose="020B0503020204020204" pitchFamily="34" charset="-122"/>
            </a:endParaRPr>
          </a:p>
        </p:txBody>
      </p:sp>
      <p:sp>
        <p:nvSpPr>
          <p:cNvPr id="1171" name="Shape 1171"/>
          <p:cNvSpPr/>
          <p:nvPr/>
        </p:nvSpPr>
        <p:spPr>
          <a:xfrm>
            <a:off x="2385939" y="2787812"/>
            <a:ext cx="633660"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172" name="Shape 1172"/>
          <p:cNvSpPr/>
          <p:nvPr/>
        </p:nvSpPr>
        <p:spPr>
          <a:xfrm>
            <a:off x="1660282" y="2328158"/>
            <a:ext cx="453007" cy="707884"/>
          </a:xfrm>
          <a:prstGeom prst="rect">
            <a:avLst/>
          </a:prstGeom>
          <a:noFill/>
          <a:ln w="12700" cap="flat">
            <a:noFill/>
            <a:miter lim="400000"/>
          </a:ln>
          <a:effectLst/>
        </p:spPr>
        <p:txBody>
          <a:bodyPr wrap="none" lIns="45719" tIns="45719" rIns="45719" bIns="45719" numCol="1" anchor="t">
            <a:spAutoFit/>
          </a:bodyPr>
          <a:lstStyle>
            <a:lvl1pPr algn="ctr">
              <a:defRPr sz="4000">
                <a:latin typeface="+mn-lt"/>
                <a:ea typeface="+mn-ea"/>
                <a:cs typeface="+mn-cs"/>
                <a:sym typeface="Helvetica"/>
              </a:defRPr>
            </a:lvl1pPr>
          </a:lstStyle>
          <a:p>
            <a:r>
              <a:rPr lang="en-US" dirty="0">
                <a:latin typeface="微软雅黑" panose="020B0503020204020204" pitchFamily="34" charset="-122"/>
              </a:rPr>
              <a:t>A</a:t>
            </a:r>
            <a:endParaRPr dirty="0">
              <a:latin typeface="微软雅黑" panose="020B0503020204020204" pitchFamily="34" charset="-122"/>
            </a:endParaRPr>
          </a:p>
        </p:txBody>
      </p:sp>
      <p:sp>
        <p:nvSpPr>
          <p:cNvPr id="1177" name="Shape 1177"/>
          <p:cNvSpPr/>
          <p:nvPr/>
        </p:nvSpPr>
        <p:spPr>
          <a:xfrm>
            <a:off x="5065896" y="2976885"/>
            <a:ext cx="2315011" cy="2351757"/>
          </a:xfrm>
          <a:prstGeom prst="ellipse">
            <a:avLst/>
          </a:prstGeom>
          <a:solidFill>
            <a:srgbClr val="2B2D3A">
              <a:alpha val="90000"/>
            </a:srgbClr>
          </a:solidFill>
          <a:ln w="12700" cap="flat">
            <a:solidFill>
              <a:srgbClr val="E5D4C2"/>
            </a:solidFill>
            <a:prstDash val="solid"/>
            <a:miter lim="800000"/>
          </a:ln>
          <a:effectLst/>
        </p:spPr>
        <p:txBody>
          <a:bodyPr wrap="square" lIns="45719" tIns="45719" rIns="45719" bIns="45719" numCol="1" anchor="ctr">
            <a:noAutofit/>
          </a:bodyPr>
          <a:lstStyle/>
          <a:p>
            <a:pPr algn="ctr">
              <a:defRPr>
                <a:solidFill>
                  <a:srgbClr val="2B2D3A"/>
                </a:solidFill>
              </a:defRPr>
            </a:pPr>
            <a:endParaRPr dirty="0">
              <a:latin typeface="微软雅黑" panose="020B0503020204020204" pitchFamily="34" charset="-122"/>
            </a:endParaRPr>
          </a:p>
        </p:txBody>
      </p:sp>
      <p:sp>
        <p:nvSpPr>
          <p:cNvPr id="1178" name="Shape 1178"/>
          <p:cNvSpPr/>
          <p:nvPr/>
        </p:nvSpPr>
        <p:spPr>
          <a:xfrm>
            <a:off x="5419582" y="3223349"/>
            <a:ext cx="755974" cy="738662"/>
          </a:xfrm>
          <a:prstGeom prst="rect">
            <a:avLst/>
          </a:prstGeom>
          <a:noFill/>
          <a:ln w="12700" cap="flat">
            <a:noFill/>
            <a:miter lim="400000"/>
          </a:ln>
          <a:effectLst/>
        </p:spPr>
        <p:txBody>
          <a:bodyPr wrap="none" lIns="45719" tIns="45719" rIns="45719" bIns="45719" numCol="1" anchor="t">
            <a:spAutoFit/>
          </a:bodyPr>
          <a:lstStyle>
            <a:lvl1pPr>
              <a:defRPr sz="4800" b="1">
                <a:latin typeface="+mn-lt"/>
                <a:ea typeface="+mn-ea"/>
                <a:cs typeface="+mn-cs"/>
                <a:sym typeface="Helvetica"/>
              </a:defRPr>
            </a:lvl1pPr>
          </a:lstStyle>
          <a:p>
            <a:r>
              <a:rPr sz="4200" dirty="0">
                <a:latin typeface="微软雅黑" panose="020B0503020204020204" pitchFamily="34" charset="-122"/>
              </a:rPr>
              <a:t>01</a:t>
            </a:r>
            <a:endParaRPr sz="4200" dirty="0">
              <a:latin typeface="微软雅黑" panose="020B0503020204020204" pitchFamily="34" charset="-122"/>
            </a:endParaRPr>
          </a:p>
        </p:txBody>
      </p:sp>
      <p:sp>
        <p:nvSpPr>
          <p:cNvPr id="1179" name="Shape 1179"/>
          <p:cNvSpPr/>
          <p:nvPr/>
        </p:nvSpPr>
        <p:spPr>
          <a:xfrm>
            <a:off x="6403260" y="3223349"/>
            <a:ext cx="755974" cy="738662"/>
          </a:xfrm>
          <a:prstGeom prst="rect">
            <a:avLst/>
          </a:prstGeom>
          <a:noFill/>
          <a:ln w="12700" cap="flat">
            <a:noFill/>
            <a:miter lim="400000"/>
          </a:ln>
          <a:effectLst/>
        </p:spPr>
        <p:txBody>
          <a:bodyPr wrap="none" lIns="45719" tIns="45719" rIns="45719" bIns="45719" numCol="1" anchor="t">
            <a:spAutoFit/>
          </a:bodyPr>
          <a:lstStyle>
            <a:lvl1pPr>
              <a:defRPr sz="4800" b="1">
                <a:latin typeface="+mn-lt"/>
                <a:ea typeface="+mn-ea"/>
                <a:cs typeface="+mn-cs"/>
                <a:sym typeface="Helvetica"/>
              </a:defRPr>
            </a:lvl1pPr>
          </a:lstStyle>
          <a:p>
            <a:r>
              <a:rPr sz="4200" dirty="0">
                <a:latin typeface="微软雅黑" panose="020B0503020204020204" pitchFamily="34" charset="-122"/>
              </a:rPr>
              <a:t>02</a:t>
            </a:r>
            <a:endParaRPr sz="4200" dirty="0">
              <a:latin typeface="微软雅黑" panose="020B0503020204020204" pitchFamily="34" charset="-122"/>
            </a:endParaRPr>
          </a:p>
        </p:txBody>
      </p:sp>
      <p:sp>
        <p:nvSpPr>
          <p:cNvPr id="1180" name="Shape 1180"/>
          <p:cNvSpPr/>
          <p:nvPr/>
        </p:nvSpPr>
        <p:spPr>
          <a:xfrm>
            <a:off x="5419582" y="4298872"/>
            <a:ext cx="755974" cy="738662"/>
          </a:xfrm>
          <a:prstGeom prst="rect">
            <a:avLst/>
          </a:prstGeom>
          <a:noFill/>
          <a:ln w="12700" cap="flat">
            <a:noFill/>
            <a:miter lim="400000"/>
          </a:ln>
          <a:effectLst/>
        </p:spPr>
        <p:txBody>
          <a:bodyPr wrap="none" lIns="45719" tIns="45719" rIns="45719" bIns="45719" numCol="1" anchor="t">
            <a:spAutoFit/>
          </a:bodyPr>
          <a:lstStyle>
            <a:lvl1pPr>
              <a:defRPr sz="4800" b="1">
                <a:latin typeface="+mn-lt"/>
                <a:ea typeface="+mn-ea"/>
                <a:cs typeface="+mn-cs"/>
                <a:sym typeface="Helvetica"/>
              </a:defRPr>
            </a:lvl1pPr>
          </a:lstStyle>
          <a:p>
            <a:r>
              <a:rPr sz="4200" dirty="0">
                <a:latin typeface="微软雅黑" panose="020B0503020204020204" pitchFamily="34" charset="-122"/>
              </a:rPr>
              <a:t>03</a:t>
            </a:r>
            <a:endParaRPr sz="4200" dirty="0">
              <a:latin typeface="微软雅黑" panose="020B0503020204020204" pitchFamily="34" charset="-122"/>
            </a:endParaRPr>
          </a:p>
        </p:txBody>
      </p:sp>
      <p:sp>
        <p:nvSpPr>
          <p:cNvPr id="1181" name="Shape 1181"/>
          <p:cNvSpPr/>
          <p:nvPr/>
        </p:nvSpPr>
        <p:spPr>
          <a:xfrm>
            <a:off x="6403260" y="4298872"/>
            <a:ext cx="755974" cy="738662"/>
          </a:xfrm>
          <a:prstGeom prst="rect">
            <a:avLst/>
          </a:prstGeom>
          <a:noFill/>
          <a:ln w="12700" cap="flat">
            <a:noFill/>
            <a:miter lim="400000"/>
          </a:ln>
          <a:effectLst/>
        </p:spPr>
        <p:txBody>
          <a:bodyPr wrap="none" lIns="45719" tIns="45719" rIns="45719" bIns="45719" numCol="1" anchor="t">
            <a:spAutoFit/>
          </a:bodyPr>
          <a:lstStyle>
            <a:lvl1pPr>
              <a:defRPr sz="4800" b="1">
                <a:latin typeface="+mn-lt"/>
                <a:ea typeface="+mn-ea"/>
                <a:cs typeface="+mn-cs"/>
                <a:sym typeface="Helvetica"/>
              </a:defRPr>
            </a:lvl1pPr>
          </a:lstStyle>
          <a:p>
            <a:r>
              <a:rPr sz="4200" dirty="0">
                <a:latin typeface="微软雅黑" panose="020B0503020204020204" pitchFamily="34" charset="-122"/>
              </a:rPr>
              <a:t>04</a:t>
            </a:r>
            <a:endParaRPr sz="4200" dirty="0">
              <a:latin typeface="微软雅黑" panose="020B0503020204020204" pitchFamily="34" charset="-122"/>
            </a:endParaRPr>
          </a:p>
        </p:txBody>
      </p:sp>
      <p:sp>
        <p:nvSpPr>
          <p:cNvPr id="36" name="Shape 608"/>
          <p:cNvSpPr/>
          <p:nvPr/>
        </p:nvSpPr>
        <p:spPr>
          <a:xfrm>
            <a:off x="5333848" y="-153577"/>
            <a:ext cx="2721697" cy="2650526"/>
          </a:xfrm>
          <a:prstGeom prst="rect">
            <a:avLst/>
          </a:prstGeom>
          <a:ln w="12700">
            <a:miter lim="400000"/>
          </a:ln>
        </p:spPr>
        <p:txBody>
          <a:bodyPr wrap="none" lIns="47525" tIns="47526" rIns="47525" bIns="47526">
            <a:spAutoFit/>
          </a:bodyPr>
          <a:lstStyle>
            <a:lvl1pPr>
              <a:defRPr sz="16600" b="1">
                <a:solidFill>
                  <a:srgbClr val="E5D4C2">
                    <a:alpha val="5000"/>
                  </a:srgbClr>
                </a:solidFill>
                <a:latin typeface="+mn-lt"/>
                <a:ea typeface="+mn-ea"/>
                <a:cs typeface="+mn-cs"/>
                <a:sym typeface="Helvetica"/>
              </a:defRPr>
            </a:lvl1pPr>
          </a:lstStyle>
          <a:p>
            <a:r>
              <a:rPr lang="en-US" dirty="0">
                <a:latin typeface="微软雅黑" panose="020B0503020204020204" pitchFamily="34" charset="-122"/>
              </a:rPr>
              <a:t>03</a:t>
            </a:r>
            <a:endParaRPr dirty="0">
              <a:latin typeface="微软雅黑" panose="020B0503020204020204" pitchFamily="34" charset="-122"/>
            </a:endParaRPr>
          </a:p>
        </p:txBody>
      </p:sp>
      <p:sp>
        <p:nvSpPr>
          <p:cNvPr id="37" name="Shape 609"/>
          <p:cNvSpPr txBox="1"/>
          <p:nvPr/>
        </p:nvSpPr>
        <p:spPr>
          <a:xfrm>
            <a:off x="4975714" y="1006162"/>
            <a:ext cx="2997496" cy="654587"/>
          </a:xfrm>
          <a:prstGeom prst="rect">
            <a:avLst/>
          </a:prstGeom>
        </p:spPr>
        <p:txBody>
          <a:bodyPr/>
          <a:lstStyle>
            <a:lvl1pPr marL="0" marR="0" indent="0" algn="ctr" defTabSz="905510" rtl="0" latinLnBrk="0">
              <a:lnSpc>
                <a:spcPct val="90000"/>
              </a:lnSpc>
              <a:spcBef>
                <a:spcPts val="0"/>
              </a:spcBef>
              <a:spcAft>
                <a:spcPts val="0"/>
              </a:spcAft>
              <a:buClrTx/>
              <a:buSzTx/>
              <a:buFontTx/>
              <a:buNone/>
              <a:defRPr sz="3565" b="1" i="0" u="none" strike="noStrike" cap="none" spc="0" baseline="0">
                <a:ln>
                  <a:noFill/>
                </a:ln>
                <a:solidFill>
                  <a:srgbClr val="E5D4C2"/>
                </a:solidFill>
                <a:uFillTx/>
                <a:latin typeface="微软雅黑" panose="020B0503020204020204" pitchFamily="34" charset="-122"/>
                <a:ea typeface="+mn-ea"/>
                <a:cs typeface="+mn-cs"/>
                <a:sym typeface="Helvetica"/>
              </a:defRPr>
            </a:lvl1pPr>
            <a:lvl2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2pPr>
            <a:lvl3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3pPr>
            <a:lvl4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4pPr>
            <a:lvl5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5pPr>
            <a:lvl6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6pPr>
            <a:lvl7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7pPr>
            <a:lvl8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8pPr>
            <a:lvl9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9pPr>
          </a:lstStyle>
          <a:p>
            <a:r>
              <a:rPr lang="zh-CN" altLang="en-US" dirty="0"/>
              <a:t>主要用途</a:t>
            </a:r>
            <a:endParaRPr lang="zh-CN" altLang="en-US" dirty="0"/>
          </a:p>
        </p:txBody>
      </p:sp>
      <p:sp>
        <p:nvSpPr>
          <p:cNvPr id="38" name="Shape 610"/>
          <p:cNvSpPr/>
          <p:nvPr/>
        </p:nvSpPr>
        <p:spPr>
          <a:xfrm>
            <a:off x="5504787" y="682996"/>
            <a:ext cx="2468423" cy="311424"/>
          </a:xfrm>
          <a:prstGeom prst="rect">
            <a:avLst/>
          </a:prstGeom>
          <a:ln w="12700">
            <a:miter lim="400000"/>
          </a:ln>
        </p:spPr>
        <p:txBody>
          <a:bodyPr wrap="none" lIns="47525" tIns="47526" rIns="47525" bIns="47526">
            <a:spAutoFit/>
          </a:bodyPr>
          <a:lstStyle>
            <a:lvl1pPr>
              <a:defRPr sz="1400" b="1">
                <a:solidFill>
                  <a:srgbClr val="E5D4C2">
                    <a:alpha val="60000"/>
                  </a:srgbClr>
                </a:solidFill>
                <a:latin typeface="+mn-lt"/>
                <a:ea typeface="+mn-ea"/>
                <a:cs typeface="+mn-cs"/>
                <a:sym typeface="Helvetica"/>
              </a:defRPr>
            </a:lvl1pPr>
          </a:lstStyle>
          <a:p>
            <a:r>
              <a:rPr dirty="0">
                <a:latin typeface="微软雅黑" panose="020B0503020204020204" pitchFamily="34" charset="-122"/>
              </a:rPr>
              <a:t>A B O U T    C O M P A N Y</a:t>
            </a:r>
            <a:endParaRPr dirty="0">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7"/>
                                        </p:tgtEl>
                                        <p:attrNameLst>
                                          <p:attrName>style.visibility</p:attrName>
                                        </p:attrNameLst>
                                      </p:cBhvr>
                                      <p:to>
                                        <p:strVal val="visible"/>
                                      </p:to>
                                    </p:set>
                                    <p:anim calcmode="lin" valueType="num">
                                      <p:cBhvr>
                                        <p:cTn id="16"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7"/>
                                        </p:tgtEl>
                                        <p:attrNameLst>
                                          <p:attrName>ppt_y</p:attrName>
                                        </p:attrNameLst>
                                      </p:cBhvr>
                                      <p:tavLst>
                                        <p:tav tm="0">
                                          <p:val>
                                            <p:strVal val="#ppt_y"/>
                                          </p:val>
                                        </p:tav>
                                        <p:tav tm="100000">
                                          <p:val>
                                            <p:strVal val="#ppt_y"/>
                                          </p:val>
                                        </p:tav>
                                      </p:tavLst>
                                    </p:anim>
                                    <p:anim calcmode="lin" valueType="num">
                                      <p:cBhvr>
                                        <p:cTn id="18"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177"/>
                                        </p:tgtEl>
                                        <p:attrNameLst>
                                          <p:attrName>style.visibility</p:attrName>
                                        </p:attrNameLst>
                                      </p:cBhvr>
                                      <p:to>
                                        <p:strVal val="visible"/>
                                      </p:to>
                                    </p:set>
                                    <p:animEffect transition="in" filter="wheel(1)">
                                      <p:cBhvr>
                                        <p:cTn id="25" dur="2000"/>
                                        <p:tgtEl>
                                          <p:spTgt spid="1177"/>
                                        </p:tgtEl>
                                      </p:cBhvr>
                                    </p:animEffect>
                                  </p:childTnLst>
                                </p:cTn>
                              </p:par>
                              <p:par>
                                <p:cTn id="26" presetID="53" presetClass="entr" presetSubtype="16" fill="hold" grpId="0" nodeType="withEffect">
                                  <p:stCondLst>
                                    <p:cond delay="2000"/>
                                  </p:stCondLst>
                                  <p:childTnLst>
                                    <p:set>
                                      <p:cBhvr>
                                        <p:cTn id="27" dur="1" fill="hold">
                                          <p:stCondLst>
                                            <p:cond delay="0"/>
                                          </p:stCondLst>
                                        </p:cTn>
                                        <p:tgtEl>
                                          <p:spTgt spid="1178"/>
                                        </p:tgtEl>
                                        <p:attrNameLst>
                                          <p:attrName>style.visibility</p:attrName>
                                        </p:attrNameLst>
                                      </p:cBhvr>
                                      <p:to>
                                        <p:strVal val="visible"/>
                                      </p:to>
                                    </p:set>
                                    <p:anim calcmode="lin" valueType="num">
                                      <p:cBhvr>
                                        <p:cTn id="28" dur="500" fill="hold"/>
                                        <p:tgtEl>
                                          <p:spTgt spid="1178"/>
                                        </p:tgtEl>
                                        <p:attrNameLst>
                                          <p:attrName>ppt_w</p:attrName>
                                        </p:attrNameLst>
                                      </p:cBhvr>
                                      <p:tavLst>
                                        <p:tav tm="0">
                                          <p:val>
                                            <p:fltVal val="0"/>
                                          </p:val>
                                        </p:tav>
                                        <p:tav tm="100000">
                                          <p:val>
                                            <p:strVal val="#ppt_w"/>
                                          </p:val>
                                        </p:tav>
                                      </p:tavLst>
                                    </p:anim>
                                    <p:anim calcmode="lin" valueType="num">
                                      <p:cBhvr>
                                        <p:cTn id="29" dur="500" fill="hold"/>
                                        <p:tgtEl>
                                          <p:spTgt spid="1178"/>
                                        </p:tgtEl>
                                        <p:attrNameLst>
                                          <p:attrName>ppt_h</p:attrName>
                                        </p:attrNameLst>
                                      </p:cBhvr>
                                      <p:tavLst>
                                        <p:tav tm="0">
                                          <p:val>
                                            <p:fltVal val="0"/>
                                          </p:val>
                                        </p:tav>
                                        <p:tav tm="100000">
                                          <p:val>
                                            <p:strVal val="#ppt_h"/>
                                          </p:val>
                                        </p:tav>
                                      </p:tavLst>
                                    </p:anim>
                                    <p:animEffect transition="in" filter="fade">
                                      <p:cBhvr>
                                        <p:cTn id="30" dur="500"/>
                                        <p:tgtEl>
                                          <p:spTgt spid="1178"/>
                                        </p:tgtEl>
                                      </p:cBhvr>
                                    </p:animEffect>
                                  </p:childTnLst>
                                </p:cTn>
                              </p:par>
                              <p:par>
                                <p:cTn id="31" presetID="53" presetClass="entr" presetSubtype="16" fill="hold" grpId="0" nodeType="withEffect">
                                  <p:stCondLst>
                                    <p:cond delay="2300"/>
                                  </p:stCondLst>
                                  <p:childTnLst>
                                    <p:set>
                                      <p:cBhvr>
                                        <p:cTn id="32" dur="1" fill="hold">
                                          <p:stCondLst>
                                            <p:cond delay="0"/>
                                          </p:stCondLst>
                                        </p:cTn>
                                        <p:tgtEl>
                                          <p:spTgt spid="1179"/>
                                        </p:tgtEl>
                                        <p:attrNameLst>
                                          <p:attrName>style.visibility</p:attrName>
                                        </p:attrNameLst>
                                      </p:cBhvr>
                                      <p:to>
                                        <p:strVal val="visible"/>
                                      </p:to>
                                    </p:set>
                                    <p:anim calcmode="lin" valueType="num">
                                      <p:cBhvr>
                                        <p:cTn id="33" dur="500" fill="hold"/>
                                        <p:tgtEl>
                                          <p:spTgt spid="1179"/>
                                        </p:tgtEl>
                                        <p:attrNameLst>
                                          <p:attrName>ppt_w</p:attrName>
                                        </p:attrNameLst>
                                      </p:cBhvr>
                                      <p:tavLst>
                                        <p:tav tm="0">
                                          <p:val>
                                            <p:fltVal val="0"/>
                                          </p:val>
                                        </p:tav>
                                        <p:tav tm="100000">
                                          <p:val>
                                            <p:strVal val="#ppt_w"/>
                                          </p:val>
                                        </p:tav>
                                      </p:tavLst>
                                    </p:anim>
                                    <p:anim calcmode="lin" valueType="num">
                                      <p:cBhvr>
                                        <p:cTn id="34" dur="500" fill="hold"/>
                                        <p:tgtEl>
                                          <p:spTgt spid="1179"/>
                                        </p:tgtEl>
                                        <p:attrNameLst>
                                          <p:attrName>ppt_h</p:attrName>
                                        </p:attrNameLst>
                                      </p:cBhvr>
                                      <p:tavLst>
                                        <p:tav tm="0">
                                          <p:val>
                                            <p:fltVal val="0"/>
                                          </p:val>
                                        </p:tav>
                                        <p:tav tm="100000">
                                          <p:val>
                                            <p:strVal val="#ppt_h"/>
                                          </p:val>
                                        </p:tav>
                                      </p:tavLst>
                                    </p:anim>
                                    <p:animEffect transition="in" filter="fade">
                                      <p:cBhvr>
                                        <p:cTn id="35" dur="500"/>
                                        <p:tgtEl>
                                          <p:spTgt spid="1179"/>
                                        </p:tgtEl>
                                      </p:cBhvr>
                                    </p:animEffect>
                                  </p:childTnLst>
                                </p:cTn>
                              </p:par>
                              <p:par>
                                <p:cTn id="36" presetID="53" presetClass="entr" presetSubtype="16" fill="hold" grpId="0" nodeType="withEffect">
                                  <p:stCondLst>
                                    <p:cond delay="2600"/>
                                  </p:stCondLst>
                                  <p:childTnLst>
                                    <p:set>
                                      <p:cBhvr>
                                        <p:cTn id="37" dur="1" fill="hold">
                                          <p:stCondLst>
                                            <p:cond delay="0"/>
                                          </p:stCondLst>
                                        </p:cTn>
                                        <p:tgtEl>
                                          <p:spTgt spid="1180"/>
                                        </p:tgtEl>
                                        <p:attrNameLst>
                                          <p:attrName>style.visibility</p:attrName>
                                        </p:attrNameLst>
                                      </p:cBhvr>
                                      <p:to>
                                        <p:strVal val="visible"/>
                                      </p:to>
                                    </p:set>
                                    <p:anim calcmode="lin" valueType="num">
                                      <p:cBhvr>
                                        <p:cTn id="38" dur="500" fill="hold"/>
                                        <p:tgtEl>
                                          <p:spTgt spid="1180"/>
                                        </p:tgtEl>
                                        <p:attrNameLst>
                                          <p:attrName>ppt_w</p:attrName>
                                        </p:attrNameLst>
                                      </p:cBhvr>
                                      <p:tavLst>
                                        <p:tav tm="0">
                                          <p:val>
                                            <p:fltVal val="0"/>
                                          </p:val>
                                        </p:tav>
                                        <p:tav tm="100000">
                                          <p:val>
                                            <p:strVal val="#ppt_w"/>
                                          </p:val>
                                        </p:tav>
                                      </p:tavLst>
                                    </p:anim>
                                    <p:anim calcmode="lin" valueType="num">
                                      <p:cBhvr>
                                        <p:cTn id="39" dur="500" fill="hold"/>
                                        <p:tgtEl>
                                          <p:spTgt spid="1180"/>
                                        </p:tgtEl>
                                        <p:attrNameLst>
                                          <p:attrName>ppt_h</p:attrName>
                                        </p:attrNameLst>
                                      </p:cBhvr>
                                      <p:tavLst>
                                        <p:tav tm="0">
                                          <p:val>
                                            <p:fltVal val="0"/>
                                          </p:val>
                                        </p:tav>
                                        <p:tav tm="100000">
                                          <p:val>
                                            <p:strVal val="#ppt_h"/>
                                          </p:val>
                                        </p:tav>
                                      </p:tavLst>
                                    </p:anim>
                                    <p:animEffect transition="in" filter="fade">
                                      <p:cBhvr>
                                        <p:cTn id="40" dur="500"/>
                                        <p:tgtEl>
                                          <p:spTgt spid="1180"/>
                                        </p:tgtEl>
                                      </p:cBhvr>
                                    </p:animEffect>
                                  </p:childTnLst>
                                </p:cTn>
                              </p:par>
                              <p:par>
                                <p:cTn id="41" presetID="53" presetClass="entr" presetSubtype="16" fill="hold" grpId="0" nodeType="withEffect">
                                  <p:stCondLst>
                                    <p:cond delay="2900"/>
                                  </p:stCondLst>
                                  <p:childTnLst>
                                    <p:set>
                                      <p:cBhvr>
                                        <p:cTn id="42" dur="1" fill="hold">
                                          <p:stCondLst>
                                            <p:cond delay="0"/>
                                          </p:stCondLst>
                                        </p:cTn>
                                        <p:tgtEl>
                                          <p:spTgt spid="1181"/>
                                        </p:tgtEl>
                                        <p:attrNameLst>
                                          <p:attrName>style.visibility</p:attrName>
                                        </p:attrNameLst>
                                      </p:cBhvr>
                                      <p:to>
                                        <p:strVal val="visible"/>
                                      </p:to>
                                    </p:set>
                                    <p:anim calcmode="lin" valueType="num">
                                      <p:cBhvr>
                                        <p:cTn id="43" dur="500" fill="hold"/>
                                        <p:tgtEl>
                                          <p:spTgt spid="1181"/>
                                        </p:tgtEl>
                                        <p:attrNameLst>
                                          <p:attrName>ppt_w</p:attrName>
                                        </p:attrNameLst>
                                      </p:cBhvr>
                                      <p:tavLst>
                                        <p:tav tm="0">
                                          <p:val>
                                            <p:fltVal val="0"/>
                                          </p:val>
                                        </p:tav>
                                        <p:tav tm="100000">
                                          <p:val>
                                            <p:strVal val="#ppt_w"/>
                                          </p:val>
                                        </p:tav>
                                      </p:tavLst>
                                    </p:anim>
                                    <p:anim calcmode="lin" valueType="num">
                                      <p:cBhvr>
                                        <p:cTn id="44" dur="500" fill="hold"/>
                                        <p:tgtEl>
                                          <p:spTgt spid="1181"/>
                                        </p:tgtEl>
                                        <p:attrNameLst>
                                          <p:attrName>ppt_h</p:attrName>
                                        </p:attrNameLst>
                                      </p:cBhvr>
                                      <p:tavLst>
                                        <p:tav tm="0">
                                          <p:val>
                                            <p:fltVal val="0"/>
                                          </p:val>
                                        </p:tav>
                                        <p:tav tm="100000">
                                          <p:val>
                                            <p:strVal val="#ppt_h"/>
                                          </p:val>
                                        </p:tav>
                                      </p:tavLst>
                                    </p:anim>
                                    <p:animEffect transition="in" filter="fade">
                                      <p:cBhvr>
                                        <p:cTn id="45" dur="500"/>
                                        <p:tgtEl>
                                          <p:spTgt spid="1181"/>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1168"/>
                                        </p:tgtEl>
                                        <p:attrNameLst>
                                          <p:attrName>style.visibility</p:attrName>
                                        </p:attrNameLst>
                                      </p:cBhvr>
                                      <p:to>
                                        <p:strVal val="visible"/>
                                      </p:to>
                                    </p:set>
                                    <p:anim calcmode="lin" valueType="num">
                                      <p:cBhvr additive="base">
                                        <p:cTn id="50" dur="500" fill="hold"/>
                                        <p:tgtEl>
                                          <p:spTgt spid="1168"/>
                                        </p:tgtEl>
                                        <p:attrNameLst>
                                          <p:attrName>ppt_x</p:attrName>
                                        </p:attrNameLst>
                                      </p:cBhvr>
                                      <p:tavLst>
                                        <p:tav tm="0">
                                          <p:val>
                                            <p:strVal val="0-#ppt_w/2"/>
                                          </p:val>
                                        </p:tav>
                                        <p:tav tm="100000">
                                          <p:val>
                                            <p:strVal val="#ppt_x"/>
                                          </p:val>
                                        </p:tav>
                                      </p:tavLst>
                                    </p:anim>
                                    <p:anim calcmode="lin" valueType="num">
                                      <p:cBhvr additive="base">
                                        <p:cTn id="51" dur="500" fill="hold"/>
                                        <p:tgtEl>
                                          <p:spTgt spid="1168"/>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172"/>
                                        </p:tgtEl>
                                        <p:attrNameLst>
                                          <p:attrName>style.visibility</p:attrName>
                                        </p:attrNameLst>
                                      </p:cBhvr>
                                      <p:to>
                                        <p:strVal val="visible"/>
                                      </p:to>
                                    </p:set>
                                    <p:anim calcmode="lin" valueType="num">
                                      <p:cBhvr>
                                        <p:cTn id="56" dur="500" fill="hold"/>
                                        <p:tgtEl>
                                          <p:spTgt spid="1172"/>
                                        </p:tgtEl>
                                        <p:attrNameLst>
                                          <p:attrName>ppt_w</p:attrName>
                                        </p:attrNameLst>
                                      </p:cBhvr>
                                      <p:tavLst>
                                        <p:tav tm="0">
                                          <p:val>
                                            <p:fltVal val="0"/>
                                          </p:val>
                                        </p:tav>
                                        <p:tav tm="100000">
                                          <p:val>
                                            <p:strVal val="#ppt_w"/>
                                          </p:val>
                                        </p:tav>
                                      </p:tavLst>
                                    </p:anim>
                                    <p:anim calcmode="lin" valueType="num">
                                      <p:cBhvr>
                                        <p:cTn id="57" dur="500" fill="hold"/>
                                        <p:tgtEl>
                                          <p:spTgt spid="1172"/>
                                        </p:tgtEl>
                                        <p:attrNameLst>
                                          <p:attrName>ppt_h</p:attrName>
                                        </p:attrNameLst>
                                      </p:cBhvr>
                                      <p:tavLst>
                                        <p:tav tm="0">
                                          <p:val>
                                            <p:fltVal val="0"/>
                                          </p:val>
                                        </p:tav>
                                        <p:tav tm="100000">
                                          <p:val>
                                            <p:strVal val="#ppt_h"/>
                                          </p:val>
                                        </p:tav>
                                      </p:tavLst>
                                    </p:anim>
                                    <p:animEffect transition="in" filter="fade">
                                      <p:cBhvr>
                                        <p:cTn id="58" dur="500"/>
                                        <p:tgtEl>
                                          <p:spTgt spid="117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170"/>
                                        </p:tgtEl>
                                        <p:attrNameLst>
                                          <p:attrName>style.visibility</p:attrName>
                                        </p:attrNameLst>
                                      </p:cBhvr>
                                      <p:to>
                                        <p:strVal val="visible"/>
                                      </p:to>
                                    </p:set>
                                    <p:animEffect transition="in" filter="wipe(left)">
                                      <p:cBhvr>
                                        <p:cTn id="63" dur="500"/>
                                        <p:tgtEl>
                                          <p:spTgt spid="1170"/>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171"/>
                                        </p:tgtEl>
                                        <p:attrNameLst>
                                          <p:attrName>style.visibility</p:attrName>
                                        </p:attrNameLst>
                                      </p:cBhvr>
                                      <p:to>
                                        <p:strVal val="visible"/>
                                      </p:to>
                                    </p:set>
                                    <p:animEffect transition="in" filter="wipe(left)">
                                      <p:cBhvr>
                                        <p:cTn id="66" dur="500"/>
                                        <p:tgtEl>
                                          <p:spTgt spid="1171"/>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1169"/>
                                        </p:tgtEl>
                                        <p:attrNameLst>
                                          <p:attrName>style.visibility</p:attrName>
                                        </p:attrNameLst>
                                      </p:cBhvr>
                                      <p:to>
                                        <p:strVal val="visible"/>
                                      </p:to>
                                    </p:set>
                                    <p:animEffect transition="in" filter="randombar(horizontal)">
                                      <p:cBhvr>
                                        <p:cTn id="71" dur="500"/>
                                        <p:tgtEl>
                                          <p:spTgt spid="1169"/>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2" fill="hold" grpId="0" nodeType="clickEffect">
                                  <p:stCondLst>
                                    <p:cond delay="0"/>
                                  </p:stCondLst>
                                  <p:childTnLst>
                                    <p:set>
                                      <p:cBhvr>
                                        <p:cTn id="75" dur="1" fill="hold">
                                          <p:stCondLst>
                                            <p:cond delay="0"/>
                                          </p:stCondLst>
                                        </p:cTn>
                                        <p:tgtEl>
                                          <p:spTgt spid="1154"/>
                                        </p:tgtEl>
                                        <p:attrNameLst>
                                          <p:attrName>style.visibility</p:attrName>
                                        </p:attrNameLst>
                                      </p:cBhvr>
                                      <p:to>
                                        <p:strVal val="visible"/>
                                      </p:to>
                                    </p:set>
                                    <p:anim calcmode="lin" valueType="num">
                                      <p:cBhvr additive="base">
                                        <p:cTn id="76" dur="500" fill="hold"/>
                                        <p:tgtEl>
                                          <p:spTgt spid="1154"/>
                                        </p:tgtEl>
                                        <p:attrNameLst>
                                          <p:attrName>ppt_x</p:attrName>
                                        </p:attrNameLst>
                                      </p:cBhvr>
                                      <p:tavLst>
                                        <p:tav tm="0">
                                          <p:val>
                                            <p:strVal val="1+#ppt_w/2"/>
                                          </p:val>
                                        </p:tav>
                                        <p:tav tm="100000">
                                          <p:val>
                                            <p:strVal val="#ppt_x"/>
                                          </p:val>
                                        </p:tav>
                                      </p:tavLst>
                                    </p:anim>
                                    <p:anim calcmode="lin" valueType="num">
                                      <p:cBhvr additive="base">
                                        <p:cTn id="77" dur="500" fill="hold"/>
                                        <p:tgtEl>
                                          <p:spTgt spid="1154"/>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1158"/>
                                        </p:tgtEl>
                                        <p:attrNameLst>
                                          <p:attrName>style.visibility</p:attrName>
                                        </p:attrNameLst>
                                      </p:cBhvr>
                                      <p:to>
                                        <p:strVal val="visible"/>
                                      </p:to>
                                    </p:set>
                                    <p:anim calcmode="lin" valueType="num">
                                      <p:cBhvr>
                                        <p:cTn id="82" dur="500" fill="hold"/>
                                        <p:tgtEl>
                                          <p:spTgt spid="1158"/>
                                        </p:tgtEl>
                                        <p:attrNameLst>
                                          <p:attrName>ppt_w</p:attrName>
                                        </p:attrNameLst>
                                      </p:cBhvr>
                                      <p:tavLst>
                                        <p:tav tm="0">
                                          <p:val>
                                            <p:fltVal val="0"/>
                                          </p:val>
                                        </p:tav>
                                        <p:tav tm="100000">
                                          <p:val>
                                            <p:strVal val="#ppt_w"/>
                                          </p:val>
                                        </p:tav>
                                      </p:tavLst>
                                    </p:anim>
                                    <p:anim calcmode="lin" valueType="num">
                                      <p:cBhvr>
                                        <p:cTn id="83" dur="500" fill="hold"/>
                                        <p:tgtEl>
                                          <p:spTgt spid="1158"/>
                                        </p:tgtEl>
                                        <p:attrNameLst>
                                          <p:attrName>ppt_h</p:attrName>
                                        </p:attrNameLst>
                                      </p:cBhvr>
                                      <p:tavLst>
                                        <p:tav tm="0">
                                          <p:val>
                                            <p:fltVal val="0"/>
                                          </p:val>
                                        </p:tav>
                                        <p:tav tm="100000">
                                          <p:val>
                                            <p:strVal val="#ppt_h"/>
                                          </p:val>
                                        </p:tav>
                                      </p:tavLst>
                                    </p:anim>
                                    <p:animEffect transition="in" filter="fade">
                                      <p:cBhvr>
                                        <p:cTn id="84" dur="500"/>
                                        <p:tgtEl>
                                          <p:spTgt spid="115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2" fill="hold" grpId="0" nodeType="clickEffect">
                                  <p:stCondLst>
                                    <p:cond delay="0"/>
                                  </p:stCondLst>
                                  <p:childTnLst>
                                    <p:set>
                                      <p:cBhvr>
                                        <p:cTn id="88" dur="1" fill="hold">
                                          <p:stCondLst>
                                            <p:cond delay="0"/>
                                          </p:stCondLst>
                                        </p:cTn>
                                        <p:tgtEl>
                                          <p:spTgt spid="1156"/>
                                        </p:tgtEl>
                                        <p:attrNameLst>
                                          <p:attrName>style.visibility</p:attrName>
                                        </p:attrNameLst>
                                      </p:cBhvr>
                                      <p:to>
                                        <p:strVal val="visible"/>
                                      </p:to>
                                    </p:set>
                                    <p:animEffect transition="in" filter="wipe(right)">
                                      <p:cBhvr>
                                        <p:cTn id="89" dur="500"/>
                                        <p:tgtEl>
                                          <p:spTgt spid="1156"/>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1157"/>
                                        </p:tgtEl>
                                        <p:attrNameLst>
                                          <p:attrName>style.visibility</p:attrName>
                                        </p:attrNameLst>
                                      </p:cBhvr>
                                      <p:to>
                                        <p:strVal val="visible"/>
                                      </p:to>
                                    </p:set>
                                    <p:animEffect transition="in" filter="wipe(right)">
                                      <p:cBhvr>
                                        <p:cTn id="92" dur="500"/>
                                        <p:tgtEl>
                                          <p:spTgt spid="1157"/>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1155"/>
                                        </p:tgtEl>
                                        <p:attrNameLst>
                                          <p:attrName>style.visibility</p:attrName>
                                        </p:attrNameLst>
                                      </p:cBhvr>
                                      <p:to>
                                        <p:strVal val="visible"/>
                                      </p:to>
                                    </p:set>
                                    <p:animEffect transition="in" filter="randombar(horizontal)">
                                      <p:cBhvr>
                                        <p:cTn id="97" dur="500"/>
                                        <p:tgtEl>
                                          <p:spTgt spid="1155"/>
                                        </p:tgtEl>
                                      </p:cBhvr>
                                    </p:animEffect>
                                  </p:childTnLst>
                                </p:cTn>
                              </p:par>
                            </p:childTnLst>
                          </p:cTn>
                        </p:par>
                      </p:childTnLst>
                    </p:cTn>
                  </p:par>
                  <p:par>
                    <p:cTn id="98" fill="hold">
                      <p:stCondLst>
                        <p:cond delay="indefinite"/>
                      </p:stCondLst>
                      <p:childTnLst>
                        <p:par>
                          <p:cTn id="99" fill="hold">
                            <p:stCondLst>
                              <p:cond delay="0"/>
                            </p:stCondLst>
                            <p:childTnLst>
                              <p:par>
                                <p:cTn id="100" presetID="2" presetClass="entr" presetSubtype="8" fill="hold" grpId="0" nodeType="clickEffect">
                                  <p:stCondLst>
                                    <p:cond delay="0"/>
                                  </p:stCondLst>
                                  <p:childTnLst>
                                    <p:set>
                                      <p:cBhvr>
                                        <p:cTn id="101" dur="1" fill="hold">
                                          <p:stCondLst>
                                            <p:cond delay="0"/>
                                          </p:stCondLst>
                                        </p:cTn>
                                        <p:tgtEl>
                                          <p:spTgt spid="1147"/>
                                        </p:tgtEl>
                                        <p:attrNameLst>
                                          <p:attrName>style.visibility</p:attrName>
                                        </p:attrNameLst>
                                      </p:cBhvr>
                                      <p:to>
                                        <p:strVal val="visible"/>
                                      </p:to>
                                    </p:set>
                                    <p:anim calcmode="lin" valueType="num">
                                      <p:cBhvr additive="base">
                                        <p:cTn id="102" dur="500" fill="hold"/>
                                        <p:tgtEl>
                                          <p:spTgt spid="1147"/>
                                        </p:tgtEl>
                                        <p:attrNameLst>
                                          <p:attrName>ppt_x</p:attrName>
                                        </p:attrNameLst>
                                      </p:cBhvr>
                                      <p:tavLst>
                                        <p:tav tm="0">
                                          <p:val>
                                            <p:strVal val="0-#ppt_w/2"/>
                                          </p:val>
                                        </p:tav>
                                        <p:tav tm="100000">
                                          <p:val>
                                            <p:strVal val="#ppt_x"/>
                                          </p:val>
                                        </p:tav>
                                      </p:tavLst>
                                    </p:anim>
                                    <p:anim calcmode="lin" valueType="num">
                                      <p:cBhvr additive="base">
                                        <p:cTn id="103" dur="500" fill="hold"/>
                                        <p:tgtEl>
                                          <p:spTgt spid="1147"/>
                                        </p:tgtEl>
                                        <p:attrNameLst>
                                          <p:attrName>ppt_y</p:attrName>
                                        </p:attrNameLst>
                                      </p:cBhvr>
                                      <p:tavLst>
                                        <p:tav tm="0">
                                          <p:val>
                                            <p:strVal val="#ppt_y"/>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1151"/>
                                        </p:tgtEl>
                                        <p:attrNameLst>
                                          <p:attrName>style.visibility</p:attrName>
                                        </p:attrNameLst>
                                      </p:cBhvr>
                                      <p:to>
                                        <p:strVal val="visible"/>
                                      </p:to>
                                    </p:set>
                                    <p:anim calcmode="lin" valueType="num">
                                      <p:cBhvr>
                                        <p:cTn id="108" dur="500" fill="hold"/>
                                        <p:tgtEl>
                                          <p:spTgt spid="1151"/>
                                        </p:tgtEl>
                                        <p:attrNameLst>
                                          <p:attrName>ppt_w</p:attrName>
                                        </p:attrNameLst>
                                      </p:cBhvr>
                                      <p:tavLst>
                                        <p:tav tm="0">
                                          <p:val>
                                            <p:fltVal val="0"/>
                                          </p:val>
                                        </p:tav>
                                        <p:tav tm="100000">
                                          <p:val>
                                            <p:strVal val="#ppt_w"/>
                                          </p:val>
                                        </p:tav>
                                      </p:tavLst>
                                    </p:anim>
                                    <p:anim calcmode="lin" valueType="num">
                                      <p:cBhvr>
                                        <p:cTn id="109" dur="500" fill="hold"/>
                                        <p:tgtEl>
                                          <p:spTgt spid="1151"/>
                                        </p:tgtEl>
                                        <p:attrNameLst>
                                          <p:attrName>ppt_h</p:attrName>
                                        </p:attrNameLst>
                                      </p:cBhvr>
                                      <p:tavLst>
                                        <p:tav tm="0">
                                          <p:val>
                                            <p:fltVal val="0"/>
                                          </p:val>
                                        </p:tav>
                                        <p:tav tm="100000">
                                          <p:val>
                                            <p:strVal val="#ppt_h"/>
                                          </p:val>
                                        </p:tav>
                                      </p:tavLst>
                                    </p:anim>
                                    <p:animEffect transition="in" filter="fade">
                                      <p:cBhvr>
                                        <p:cTn id="110" dur="500"/>
                                        <p:tgtEl>
                                          <p:spTgt spid="1151"/>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1149"/>
                                        </p:tgtEl>
                                        <p:attrNameLst>
                                          <p:attrName>style.visibility</p:attrName>
                                        </p:attrNameLst>
                                      </p:cBhvr>
                                      <p:to>
                                        <p:strVal val="visible"/>
                                      </p:to>
                                    </p:set>
                                    <p:animEffect transition="in" filter="wipe(left)">
                                      <p:cBhvr>
                                        <p:cTn id="115" dur="500"/>
                                        <p:tgtEl>
                                          <p:spTgt spid="1149"/>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1150"/>
                                        </p:tgtEl>
                                        <p:attrNameLst>
                                          <p:attrName>style.visibility</p:attrName>
                                        </p:attrNameLst>
                                      </p:cBhvr>
                                      <p:to>
                                        <p:strVal val="visible"/>
                                      </p:to>
                                    </p:set>
                                    <p:animEffect transition="in" filter="wipe(left)">
                                      <p:cBhvr>
                                        <p:cTn id="118" dur="500"/>
                                        <p:tgtEl>
                                          <p:spTgt spid="1150"/>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ntr" presetSubtype="10" fill="hold" grpId="0" nodeType="clickEffect">
                                  <p:stCondLst>
                                    <p:cond delay="0"/>
                                  </p:stCondLst>
                                  <p:childTnLst>
                                    <p:set>
                                      <p:cBhvr>
                                        <p:cTn id="122" dur="1" fill="hold">
                                          <p:stCondLst>
                                            <p:cond delay="0"/>
                                          </p:stCondLst>
                                        </p:cTn>
                                        <p:tgtEl>
                                          <p:spTgt spid="1148"/>
                                        </p:tgtEl>
                                        <p:attrNameLst>
                                          <p:attrName>style.visibility</p:attrName>
                                        </p:attrNameLst>
                                      </p:cBhvr>
                                      <p:to>
                                        <p:strVal val="visible"/>
                                      </p:to>
                                    </p:set>
                                    <p:animEffect transition="in" filter="randombar(horizontal)">
                                      <p:cBhvr>
                                        <p:cTn id="123" dur="500"/>
                                        <p:tgtEl>
                                          <p:spTgt spid="1148"/>
                                        </p:tgtEl>
                                      </p:cBhvr>
                                    </p:animEffect>
                                  </p:childTnLst>
                                </p:cTn>
                              </p:par>
                            </p:childTnLst>
                          </p:cTn>
                        </p:par>
                      </p:childTnLst>
                    </p:cTn>
                  </p:par>
                  <p:par>
                    <p:cTn id="124" fill="hold">
                      <p:stCondLst>
                        <p:cond delay="indefinite"/>
                      </p:stCondLst>
                      <p:childTnLst>
                        <p:par>
                          <p:cTn id="125" fill="hold">
                            <p:stCondLst>
                              <p:cond delay="0"/>
                            </p:stCondLst>
                            <p:childTnLst>
                              <p:par>
                                <p:cTn id="126" presetID="2" presetClass="entr" presetSubtype="2" fill="hold" grpId="0" nodeType="clickEffect">
                                  <p:stCondLst>
                                    <p:cond delay="0"/>
                                  </p:stCondLst>
                                  <p:childTnLst>
                                    <p:set>
                                      <p:cBhvr>
                                        <p:cTn id="127" dur="1" fill="hold">
                                          <p:stCondLst>
                                            <p:cond delay="0"/>
                                          </p:stCondLst>
                                        </p:cTn>
                                        <p:tgtEl>
                                          <p:spTgt spid="1161"/>
                                        </p:tgtEl>
                                        <p:attrNameLst>
                                          <p:attrName>style.visibility</p:attrName>
                                        </p:attrNameLst>
                                      </p:cBhvr>
                                      <p:to>
                                        <p:strVal val="visible"/>
                                      </p:to>
                                    </p:set>
                                    <p:anim calcmode="lin" valueType="num">
                                      <p:cBhvr additive="base">
                                        <p:cTn id="128" dur="500" fill="hold"/>
                                        <p:tgtEl>
                                          <p:spTgt spid="1161"/>
                                        </p:tgtEl>
                                        <p:attrNameLst>
                                          <p:attrName>ppt_x</p:attrName>
                                        </p:attrNameLst>
                                      </p:cBhvr>
                                      <p:tavLst>
                                        <p:tav tm="0">
                                          <p:val>
                                            <p:strVal val="1+#ppt_w/2"/>
                                          </p:val>
                                        </p:tav>
                                        <p:tav tm="100000">
                                          <p:val>
                                            <p:strVal val="#ppt_x"/>
                                          </p:val>
                                        </p:tav>
                                      </p:tavLst>
                                    </p:anim>
                                    <p:anim calcmode="lin" valueType="num">
                                      <p:cBhvr additive="base">
                                        <p:cTn id="129" dur="500" fill="hold"/>
                                        <p:tgtEl>
                                          <p:spTgt spid="1161"/>
                                        </p:tgtEl>
                                        <p:attrNameLst>
                                          <p:attrName>ppt_y</p:attrName>
                                        </p:attrNameLst>
                                      </p:cBhvr>
                                      <p:tavLst>
                                        <p:tav tm="0">
                                          <p:val>
                                            <p:strVal val="#ppt_y"/>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grpId="0" nodeType="clickEffect">
                                  <p:stCondLst>
                                    <p:cond delay="0"/>
                                  </p:stCondLst>
                                  <p:childTnLst>
                                    <p:set>
                                      <p:cBhvr>
                                        <p:cTn id="133" dur="1" fill="hold">
                                          <p:stCondLst>
                                            <p:cond delay="0"/>
                                          </p:stCondLst>
                                        </p:cTn>
                                        <p:tgtEl>
                                          <p:spTgt spid="1165"/>
                                        </p:tgtEl>
                                        <p:attrNameLst>
                                          <p:attrName>style.visibility</p:attrName>
                                        </p:attrNameLst>
                                      </p:cBhvr>
                                      <p:to>
                                        <p:strVal val="visible"/>
                                      </p:to>
                                    </p:set>
                                    <p:anim calcmode="lin" valueType="num">
                                      <p:cBhvr>
                                        <p:cTn id="134" dur="500" fill="hold"/>
                                        <p:tgtEl>
                                          <p:spTgt spid="1165"/>
                                        </p:tgtEl>
                                        <p:attrNameLst>
                                          <p:attrName>ppt_w</p:attrName>
                                        </p:attrNameLst>
                                      </p:cBhvr>
                                      <p:tavLst>
                                        <p:tav tm="0">
                                          <p:val>
                                            <p:fltVal val="0"/>
                                          </p:val>
                                        </p:tav>
                                        <p:tav tm="100000">
                                          <p:val>
                                            <p:strVal val="#ppt_w"/>
                                          </p:val>
                                        </p:tav>
                                      </p:tavLst>
                                    </p:anim>
                                    <p:anim calcmode="lin" valueType="num">
                                      <p:cBhvr>
                                        <p:cTn id="135" dur="500" fill="hold"/>
                                        <p:tgtEl>
                                          <p:spTgt spid="1165"/>
                                        </p:tgtEl>
                                        <p:attrNameLst>
                                          <p:attrName>ppt_h</p:attrName>
                                        </p:attrNameLst>
                                      </p:cBhvr>
                                      <p:tavLst>
                                        <p:tav tm="0">
                                          <p:val>
                                            <p:fltVal val="0"/>
                                          </p:val>
                                        </p:tav>
                                        <p:tav tm="100000">
                                          <p:val>
                                            <p:strVal val="#ppt_h"/>
                                          </p:val>
                                        </p:tav>
                                      </p:tavLst>
                                    </p:anim>
                                    <p:animEffect transition="in" filter="fade">
                                      <p:cBhvr>
                                        <p:cTn id="136" dur="500"/>
                                        <p:tgtEl>
                                          <p:spTgt spid="1165"/>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2" fill="hold" grpId="0" nodeType="clickEffect">
                                  <p:stCondLst>
                                    <p:cond delay="0"/>
                                  </p:stCondLst>
                                  <p:childTnLst>
                                    <p:set>
                                      <p:cBhvr>
                                        <p:cTn id="140" dur="1" fill="hold">
                                          <p:stCondLst>
                                            <p:cond delay="0"/>
                                          </p:stCondLst>
                                        </p:cTn>
                                        <p:tgtEl>
                                          <p:spTgt spid="1163"/>
                                        </p:tgtEl>
                                        <p:attrNameLst>
                                          <p:attrName>style.visibility</p:attrName>
                                        </p:attrNameLst>
                                      </p:cBhvr>
                                      <p:to>
                                        <p:strVal val="visible"/>
                                      </p:to>
                                    </p:set>
                                    <p:animEffect transition="in" filter="wipe(right)">
                                      <p:cBhvr>
                                        <p:cTn id="141" dur="500"/>
                                        <p:tgtEl>
                                          <p:spTgt spid="1163"/>
                                        </p:tgtEl>
                                      </p:cBhvr>
                                    </p:animEffect>
                                  </p:childTnLst>
                                </p:cTn>
                              </p:par>
                              <p:par>
                                <p:cTn id="142" presetID="22" presetClass="entr" presetSubtype="2" fill="hold" grpId="0" nodeType="withEffect">
                                  <p:stCondLst>
                                    <p:cond delay="0"/>
                                  </p:stCondLst>
                                  <p:childTnLst>
                                    <p:set>
                                      <p:cBhvr>
                                        <p:cTn id="143" dur="1" fill="hold">
                                          <p:stCondLst>
                                            <p:cond delay="0"/>
                                          </p:stCondLst>
                                        </p:cTn>
                                        <p:tgtEl>
                                          <p:spTgt spid="1164"/>
                                        </p:tgtEl>
                                        <p:attrNameLst>
                                          <p:attrName>style.visibility</p:attrName>
                                        </p:attrNameLst>
                                      </p:cBhvr>
                                      <p:to>
                                        <p:strVal val="visible"/>
                                      </p:to>
                                    </p:set>
                                    <p:animEffect transition="in" filter="wipe(right)">
                                      <p:cBhvr>
                                        <p:cTn id="144" dur="500"/>
                                        <p:tgtEl>
                                          <p:spTgt spid="1164"/>
                                        </p:tgtEl>
                                      </p:cBhvr>
                                    </p:animEffect>
                                  </p:childTnLst>
                                </p:cTn>
                              </p:par>
                            </p:childTnLst>
                          </p:cTn>
                        </p:par>
                      </p:childTnLst>
                    </p:cTn>
                  </p:par>
                  <p:par>
                    <p:cTn id="145" fill="hold">
                      <p:stCondLst>
                        <p:cond delay="indefinite"/>
                      </p:stCondLst>
                      <p:childTnLst>
                        <p:par>
                          <p:cTn id="146" fill="hold">
                            <p:stCondLst>
                              <p:cond delay="0"/>
                            </p:stCondLst>
                            <p:childTnLst>
                              <p:par>
                                <p:cTn id="147" presetID="14" presetClass="entr" presetSubtype="10" fill="hold" grpId="0" nodeType="clickEffect">
                                  <p:stCondLst>
                                    <p:cond delay="0"/>
                                  </p:stCondLst>
                                  <p:childTnLst>
                                    <p:set>
                                      <p:cBhvr>
                                        <p:cTn id="148" dur="1" fill="hold">
                                          <p:stCondLst>
                                            <p:cond delay="0"/>
                                          </p:stCondLst>
                                        </p:cTn>
                                        <p:tgtEl>
                                          <p:spTgt spid="1162"/>
                                        </p:tgtEl>
                                        <p:attrNameLst>
                                          <p:attrName>style.visibility</p:attrName>
                                        </p:attrNameLst>
                                      </p:cBhvr>
                                      <p:to>
                                        <p:strVal val="visible"/>
                                      </p:to>
                                    </p:set>
                                    <p:animEffect transition="in" filter="randombar(horizontal)">
                                      <p:cBhvr>
                                        <p:cTn id="149" dur="500"/>
                                        <p:tgtEl>
                                          <p:spTgt spid="1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 grpId="0" animBg="1"/>
      <p:bldP spid="1148" grpId="0"/>
      <p:bldP spid="1149" grpId="0"/>
      <p:bldP spid="1150" grpId="0" animBg="1"/>
      <p:bldP spid="1151" grpId="0"/>
      <p:bldP spid="1154" grpId="0" animBg="1"/>
      <p:bldP spid="1155" grpId="0"/>
      <p:bldP spid="1156" grpId="0"/>
      <p:bldP spid="1157" grpId="0" animBg="1"/>
      <p:bldP spid="1158" grpId="0"/>
      <p:bldP spid="1161" grpId="0" animBg="1"/>
      <p:bldP spid="1162" grpId="0"/>
      <p:bldP spid="1163" grpId="0"/>
      <p:bldP spid="1164" grpId="0" animBg="1"/>
      <p:bldP spid="1165" grpId="0"/>
      <p:bldP spid="1168" grpId="0" animBg="1"/>
      <p:bldP spid="1169" grpId="0"/>
      <p:bldP spid="1170" grpId="0"/>
      <p:bldP spid="1171" grpId="0" animBg="1"/>
      <p:bldP spid="1172" grpId="0"/>
      <p:bldP spid="1177" grpId="0" animBg="1"/>
      <p:bldP spid="1178" grpId="0"/>
      <p:bldP spid="1179" grpId="0"/>
      <p:bldP spid="1180" grpId="0"/>
      <p:bldP spid="1181" grpId="0"/>
      <p:bldP spid="36" grpId="0" animBg="1"/>
      <p:bldP spid="37" grpId="0"/>
      <p:bldP spid="3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2" name="image8.png"/>
          <p:cNvPicPr>
            <a:picLocks noChangeAspect="1"/>
          </p:cNvPicPr>
          <p:nvPr/>
        </p:nvPicPr>
        <p:blipFill>
          <a:blip r:embed="rId1"/>
          <a:stretch>
            <a:fillRect/>
          </a:stretch>
        </p:blipFill>
        <p:spPr>
          <a:xfrm rot="5400000" flipH="1">
            <a:off x="2329767" y="3709386"/>
            <a:ext cx="1195723" cy="3043725"/>
          </a:xfrm>
          <a:prstGeom prst="rect">
            <a:avLst/>
          </a:prstGeom>
          <a:ln w="12700">
            <a:miter lim="400000"/>
            <a:headEnd/>
            <a:tailEnd/>
          </a:ln>
        </p:spPr>
      </p:pic>
      <p:pic>
        <p:nvPicPr>
          <p:cNvPr id="1063" name="image8.png"/>
          <p:cNvPicPr>
            <a:picLocks noChangeAspect="1"/>
          </p:cNvPicPr>
          <p:nvPr/>
        </p:nvPicPr>
        <p:blipFill>
          <a:blip r:embed="rId1"/>
          <a:stretch>
            <a:fillRect/>
          </a:stretch>
        </p:blipFill>
        <p:spPr>
          <a:xfrm rot="5400000" flipH="1">
            <a:off x="5653608" y="3709386"/>
            <a:ext cx="1195722" cy="3043725"/>
          </a:xfrm>
          <a:prstGeom prst="rect">
            <a:avLst/>
          </a:prstGeom>
          <a:ln w="12700">
            <a:miter lim="400000"/>
            <a:headEnd/>
            <a:tailEnd/>
          </a:ln>
        </p:spPr>
      </p:pic>
      <p:pic>
        <p:nvPicPr>
          <p:cNvPr id="1064" name="image8.png"/>
          <p:cNvPicPr>
            <a:picLocks noChangeAspect="1"/>
          </p:cNvPicPr>
          <p:nvPr/>
        </p:nvPicPr>
        <p:blipFill>
          <a:blip r:embed="rId1"/>
          <a:stretch>
            <a:fillRect/>
          </a:stretch>
        </p:blipFill>
        <p:spPr>
          <a:xfrm rot="5400000" flipH="1">
            <a:off x="8977450" y="3709388"/>
            <a:ext cx="1195722" cy="3043725"/>
          </a:xfrm>
          <a:prstGeom prst="rect">
            <a:avLst/>
          </a:prstGeom>
          <a:ln w="12700">
            <a:miter lim="400000"/>
            <a:headEnd/>
            <a:tailEnd/>
          </a:ln>
        </p:spPr>
      </p:pic>
      <p:pic>
        <p:nvPicPr>
          <p:cNvPr id="1080" name="PlaceholderImage.png"/>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407641" y="2233089"/>
            <a:ext cx="3039975" cy="2400301"/>
          </a:xfrm>
          <a:prstGeom prst="rect">
            <a:avLst/>
          </a:prstGeom>
        </p:spPr>
      </p:pic>
      <p:pic>
        <p:nvPicPr>
          <p:cNvPr id="1081" name="PlaceholderImage.png"/>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4731481" y="2233089"/>
            <a:ext cx="3039975" cy="2400301"/>
          </a:xfrm>
          <a:prstGeom prst="rect">
            <a:avLst/>
          </a:prstGeom>
        </p:spPr>
      </p:pic>
      <p:pic>
        <p:nvPicPr>
          <p:cNvPr id="1082" name="PlaceholderImage.png"/>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8055324" y="2233089"/>
            <a:ext cx="3039975" cy="2400301"/>
          </a:xfrm>
          <a:prstGeom prst="rect">
            <a:avLst/>
          </a:prstGeom>
        </p:spPr>
      </p:pic>
      <p:sp>
        <p:nvSpPr>
          <p:cNvPr id="1068" name="Shape 1068"/>
          <p:cNvSpPr/>
          <p:nvPr/>
        </p:nvSpPr>
        <p:spPr>
          <a:xfrm>
            <a:off x="1301301" y="5495577"/>
            <a:ext cx="3148191" cy="738342"/>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latin typeface="+mn-lt"/>
                <a:ea typeface="+mn-ea"/>
                <a:cs typeface="+mn-cs"/>
                <a:sym typeface="Helvetica"/>
              </a:defRPr>
            </a:lvl1pPr>
          </a:lstStyle>
          <a:p>
            <a:r>
              <a:rPr lang="zh-CN" altLang="en-US" dirty="0">
                <a:latin typeface="微软雅黑" panose="020B0503020204020204" pitchFamily="34" charset="-122"/>
              </a:rPr>
              <a:t>点击输入内容点击输入内容点击输入内容点击输入内容点击输入内容点击输入内容点击输入内容点击输入内容</a:t>
            </a:r>
            <a:endParaRPr lang="zh-CN" altLang="en-US" dirty="0">
              <a:latin typeface="微软雅黑" panose="020B0503020204020204" pitchFamily="34" charset="-122"/>
            </a:endParaRPr>
          </a:p>
        </p:txBody>
      </p:sp>
      <p:sp>
        <p:nvSpPr>
          <p:cNvPr id="1069" name="Shape 1069"/>
          <p:cNvSpPr/>
          <p:nvPr/>
        </p:nvSpPr>
        <p:spPr>
          <a:xfrm>
            <a:off x="1301300" y="4817125"/>
            <a:ext cx="3148191" cy="369329"/>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latin typeface="+mn-lt"/>
                <a:ea typeface="+mn-ea"/>
                <a:cs typeface="+mn-cs"/>
                <a:sym typeface="Helvetica"/>
              </a:defRPr>
            </a:lvl1pPr>
          </a:lstStyle>
          <a:p>
            <a:r>
              <a:rPr lang="zh-CN" altLang="en-US" dirty="0">
                <a:latin typeface="微软雅黑" panose="020B0503020204020204" pitchFamily="34" charset="-122"/>
              </a:rPr>
              <a:t>输入标题</a:t>
            </a:r>
            <a:endParaRPr dirty="0">
              <a:latin typeface="微软雅黑" panose="020B0503020204020204" pitchFamily="34" charset="-122"/>
            </a:endParaRPr>
          </a:p>
        </p:txBody>
      </p:sp>
      <p:sp>
        <p:nvSpPr>
          <p:cNvPr id="1070" name="Shape 1070"/>
          <p:cNvSpPr/>
          <p:nvPr/>
        </p:nvSpPr>
        <p:spPr>
          <a:xfrm>
            <a:off x="1409110" y="5293739"/>
            <a:ext cx="633660"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072" name="Shape 1072"/>
          <p:cNvSpPr/>
          <p:nvPr/>
        </p:nvSpPr>
        <p:spPr>
          <a:xfrm>
            <a:off x="4625142" y="5495577"/>
            <a:ext cx="3148192" cy="757128"/>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latin typeface="+mn-lt"/>
                <a:ea typeface="+mn-ea"/>
                <a:cs typeface="+mn-cs"/>
                <a:sym typeface="Helvetica"/>
              </a:defRPr>
            </a:lvl1pPr>
          </a:lstStyle>
          <a:p>
            <a:r>
              <a:rPr lang="zh-CN" altLang="en-US" dirty="0">
                <a:latin typeface="微软雅黑" panose="020B0503020204020204" pitchFamily="34" charset="-122"/>
              </a:rPr>
              <a:t>点击输入内容点击输入内容点击输入内容点击输入内容点击输入内容点击输入内容点击输入内容点击输入内容</a:t>
            </a:r>
            <a:endParaRPr lang="zh-CN" altLang="en-US" dirty="0">
              <a:latin typeface="微软雅黑" panose="020B0503020204020204" pitchFamily="34" charset="-122"/>
            </a:endParaRPr>
          </a:p>
        </p:txBody>
      </p:sp>
      <p:sp>
        <p:nvSpPr>
          <p:cNvPr id="1073" name="Shape 1073"/>
          <p:cNvSpPr/>
          <p:nvPr/>
        </p:nvSpPr>
        <p:spPr>
          <a:xfrm>
            <a:off x="4625141" y="4817125"/>
            <a:ext cx="3148192" cy="369330"/>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latin typeface="+mn-lt"/>
                <a:ea typeface="+mn-ea"/>
                <a:cs typeface="+mn-cs"/>
                <a:sym typeface="Helvetica"/>
              </a:defRPr>
            </a:lvl1pPr>
          </a:lstStyle>
          <a:p>
            <a:r>
              <a:rPr lang="zh-CN" altLang="en-US" dirty="0">
                <a:latin typeface="微软雅黑" panose="020B0503020204020204" pitchFamily="34" charset="-122"/>
              </a:rPr>
              <a:t>输入标题</a:t>
            </a:r>
            <a:endParaRPr lang="zh-CN" altLang="en-US" dirty="0">
              <a:latin typeface="微软雅黑" panose="020B0503020204020204" pitchFamily="34" charset="-122"/>
            </a:endParaRPr>
          </a:p>
        </p:txBody>
      </p:sp>
      <p:sp>
        <p:nvSpPr>
          <p:cNvPr id="1074" name="Shape 1074"/>
          <p:cNvSpPr/>
          <p:nvPr/>
        </p:nvSpPr>
        <p:spPr>
          <a:xfrm>
            <a:off x="4732951" y="5293740"/>
            <a:ext cx="633661"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076" name="Shape 1076"/>
          <p:cNvSpPr/>
          <p:nvPr/>
        </p:nvSpPr>
        <p:spPr>
          <a:xfrm>
            <a:off x="7948984" y="5495577"/>
            <a:ext cx="3148192" cy="757128"/>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latin typeface="+mn-lt"/>
                <a:ea typeface="+mn-ea"/>
                <a:cs typeface="+mn-cs"/>
                <a:sym typeface="Helvetica"/>
              </a:defRPr>
            </a:lvl1pPr>
          </a:lstStyle>
          <a:p>
            <a:r>
              <a:rPr lang="zh-CN" altLang="en-US" dirty="0">
                <a:latin typeface="微软雅黑" panose="020B0503020204020204" pitchFamily="34" charset="-122"/>
              </a:rPr>
              <a:t>点击输入内容点击输入内容点击输入内容点击输入内容点击输入内容点击输入内容点击输入内容点击输入内容</a:t>
            </a:r>
            <a:endParaRPr lang="zh-CN" altLang="en-US" dirty="0">
              <a:latin typeface="微软雅黑" panose="020B0503020204020204" pitchFamily="34" charset="-122"/>
            </a:endParaRPr>
          </a:p>
        </p:txBody>
      </p:sp>
      <p:sp>
        <p:nvSpPr>
          <p:cNvPr id="1077" name="Shape 1077"/>
          <p:cNvSpPr/>
          <p:nvPr/>
        </p:nvSpPr>
        <p:spPr>
          <a:xfrm>
            <a:off x="7948983" y="4817125"/>
            <a:ext cx="3148192" cy="369330"/>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latin typeface="+mn-lt"/>
                <a:ea typeface="+mn-ea"/>
                <a:cs typeface="+mn-cs"/>
                <a:sym typeface="Helvetica"/>
              </a:defRPr>
            </a:lvl1pPr>
          </a:lstStyle>
          <a:p>
            <a:r>
              <a:rPr lang="zh-CN" altLang="en-US" dirty="0">
                <a:latin typeface="微软雅黑" panose="020B0503020204020204" pitchFamily="34" charset="-122"/>
              </a:rPr>
              <a:t>输入标题</a:t>
            </a:r>
            <a:endParaRPr lang="zh-CN" altLang="en-US" dirty="0">
              <a:latin typeface="微软雅黑" panose="020B0503020204020204" pitchFamily="34" charset="-122"/>
            </a:endParaRPr>
          </a:p>
        </p:txBody>
      </p:sp>
      <p:sp>
        <p:nvSpPr>
          <p:cNvPr id="1078" name="Shape 1078"/>
          <p:cNvSpPr/>
          <p:nvPr/>
        </p:nvSpPr>
        <p:spPr>
          <a:xfrm>
            <a:off x="8056793" y="5293740"/>
            <a:ext cx="633661"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24" name="Shape 608"/>
          <p:cNvSpPr/>
          <p:nvPr/>
        </p:nvSpPr>
        <p:spPr>
          <a:xfrm>
            <a:off x="5333848" y="-153577"/>
            <a:ext cx="2721697" cy="2650526"/>
          </a:xfrm>
          <a:prstGeom prst="rect">
            <a:avLst/>
          </a:prstGeom>
          <a:ln w="12700">
            <a:miter lim="400000"/>
          </a:ln>
        </p:spPr>
        <p:txBody>
          <a:bodyPr wrap="none" lIns="47525" tIns="47526" rIns="47525" bIns="47526">
            <a:spAutoFit/>
          </a:bodyPr>
          <a:lstStyle>
            <a:lvl1pPr>
              <a:defRPr sz="16600" b="1">
                <a:solidFill>
                  <a:srgbClr val="E5D4C2">
                    <a:alpha val="5000"/>
                  </a:srgbClr>
                </a:solidFill>
                <a:latin typeface="+mn-lt"/>
                <a:ea typeface="+mn-ea"/>
                <a:cs typeface="+mn-cs"/>
                <a:sym typeface="Helvetica"/>
              </a:defRPr>
            </a:lvl1pPr>
          </a:lstStyle>
          <a:p>
            <a:r>
              <a:rPr lang="en-US" dirty="0">
                <a:latin typeface="微软雅黑" panose="020B0503020204020204" pitchFamily="34" charset="-122"/>
              </a:rPr>
              <a:t>03</a:t>
            </a:r>
            <a:endParaRPr dirty="0">
              <a:latin typeface="微软雅黑" panose="020B0503020204020204" pitchFamily="34" charset="-122"/>
            </a:endParaRPr>
          </a:p>
        </p:txBody>
      </p:sp>
      <p:sp>
        <p:nvSpPr>
          <p:cNvPr id="25" name="Shape 609"/>
          <p:cNvSpPr txBox="1"/>
          <p:nvPr/>
        </p:nvSpPr>
        <p:spPr>
          <a:xfrm>
            <a:off x="4975714" y="1006162"/>
            <a:ext cx="2997496" cy="654587"/>
          </a:xfrm>
          <a:prstGeom prst="rect">
            <a:avLst/>
          </a:prstGeom>
        </p:spPr>
        <p:txBody>
          <a:bodyPr/>
          <a:lstStyle>
            <a:lvl1pPr marL="0" marR="0" indent="0" algn="ctr" defTabSz="905510" rtl="0" latinLnBrk="0">
              <a:lnSpc>
                <a:spcPct val="90000"/>
              </a:lnSpc>
              <a:spcBef>
                <a:spcPts val="0"/>
              </a:spcBef>
              <a:spcAft>
                <a:spcPts val="0"/>
              </a:spcAft>
              <a:buClrTx/>
              <a:buSzTx/>
              <a:buFontTx/>
              <a:buNone/>
              <a:defRPr sz="3565" b="1" i="0" u="none" strike="noStrike" cap="none" spc="0" baseline="0">
                <a:ln>
                  <a:noFill/>
                </a:ln>
                <a:solidFill>
                  <a:srgbClr val="E5D4C2"/>
                </a:solidFill>
                <a:uFillTx/>
                <a:latin typeface="微软雅黑" panose="020B0503020204020204" pitchFamily="34" charset="-122"/>
                <a:ea typeface="+mn-ea"/>
                <a:cs typeface="+mn-cs"/>
                <a:sym typeface="Helvetica"/>
              </a:defRPr>
            </a:lvl1pPr>
            <a:lvl2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2pPr>
            <a:lvl3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3pPr>
            <a:lvl4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4pPr>
            <a:lvl5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5pPr>
            <a:lvl6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6pPr>
            <a:lvl7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7pPr>
            <a:lvl8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8pPr>
            <a:lvl9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9pPr>
          </a:lstStyle>
          <a:p>
            <a:r>
              <a:rPr lang="zh-CN" altLang="en-US" dirty="0"/>
              <a:t>主要用途</a:t>
            </a:r>
            <a:endParaRPr lang="zh-CN" altLang="en-US" dirty="0"/>
          </a:p>
        </p:txBody>
      </p:sp>
      <p:sp>
        <p:nvSpPr>
          <p:cNvPr id="26" name="Shape 610"/>
          <p:cNvSpPr/>
          <p:nvPr/>
        </p:nvSpPr>
        <p:spPr>
          <a:xfrm>
            <a:off x="5504787" y="682996"/>
            <a:ext cx="2468423" cy="311424"/>
          </a:xfrm>
          <a:prstGeom prst="rect">
            <a:avLst/>
          </a:prstGeom>
          <a:ln w="12700">
            <a:miter lim="400000"/>
          </a:ln>
        </p:spPr>
        <p:txBody>
          <a:bodyPr wrap="none" lIns="47525" tIns="47526" rIns="47525" bIns="47526">
            <a:spAutoFit/>
          </a:bodyPr>
          <a:lstStyle>
            <a:lvl1pPr>
              <a:defRPr sz="1400" b="1">
                <a:solidFill>
                  <a:srgbClr val="E5D4C2">
                    <a:alpha val="60000"/>
                  </a:srgbClr>
                </a:solidFill>
                <a:latin typeface="+mn-lt"/>
                <a:ea typeface="+mn-ea"/>
                <a:cs typeface="+mn-cs"/>
                <a:sym typeface="Helvetica"/>
              </a:defRPr>
            </a:lvl1pPr>
          </a:lstStyle>
          <a:p>
            <a:r>
              <a:rPr dirty="0">
                <a:latin typeface="微软雅黑" panose="020B0503020204020204" pitchFamily="34" charset="-122"/>
              </a:rPr>
              <a:t>A B O U T    C O M P A N Y</a:t>
            </a:r>
            <a:endParaRPr dirty="0">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5"/>
                                        </p:tgtEl>
                                        <p:attrNameLst>
                                          <p:attrName>ppt_y</p:attrName>
                                        </p:attrNameLst>
                                      </p:cBhvr>
                                      <p:tavLst>
                                        <p:tav tm="0">
                                          <p:val>
                                            <p:strVal val="#ppt_y"/>
                                          </p:val>
                                        </p:tav>
                                        <p:tav tm="100000">
                                          <p:val>
                                            <p:strVal val="#ppt_y"/>
                                          </p:val>
                                        </p:tav>
                                      </p:tavLst>
                                    </p:anim>
                                    <p:anim calcmode="lin" valueType="num">
                                      <p:cBhvr>
                                        <p:cTn id="18"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62"/>
                                        </p:tgtEl>
                                        <p:attrNameLst>
                                          <p:attrName>style.visibility</p:attrName>
                                        </p:attrNameLst>
                                      </p:cBhvr>
                                      <p:to>
                                        <p:strVal val="visible"/>
                                      </p:to>
                                    </p:set>
                                    <p:anim calcmode="lin" valueType="num">
                                      <p:cBhvr additive="base">
                                        <p:cTn id="25" dur="500" fill="hold"/>
                                        <p:tgtEl>
                                          <p:spTgt spid="1062"/>
                                        </p:tgtEl>
                                        <p:attrNameLst>
                                          <p:attrName>ppt_x</p:attrName>
                                        </p:attrNameLst>
                                      </p:cBhvr>
                                      <p:tavLst>
                                        <p:tav tm="0">
                                          <p:val>
                                            <p:strVal val="#ppt_x"/>
                                          </p:val>
                                        </p:tav>
                                        <p:tav tm="100000">
                                          <p:val>
                                            <p:strVal val="#ppt_x"/>
                                          </p:val>
                                        </p:tav>
                                      </p:tavLst>
                                    </p:anim>
                                    <p:anim calcmode="lin" valueType="num">
                                      <p:cBhvr additive="base">
                                        <p:cTn id="26" dur="500" fill="hold"/>
                                        <p:tgtEl>
                                          <p:spTgt spid="106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80"/>
                                        </p:tgtEl>
                                        <p:attrNameLst>
                                          <p:attrName>style.visibility</p:attrName>
                                        </p:attrNameLst>
                                      </p:cBhvr>
                                      <p:to>
                                        <p:strVal val="visible"/>
                                      </p:to>
                                    </p:set>
                                    <p:anim calcmode="lin" valueType="num">
                                      <p:cBhvr additive="base">
                                        <p:cTn id="29" dur="500" fill="hold"/>
                                        <p:tgtEl>
                                          <p:spTgt spid="1080"/>
                                        </p:tgtEl>
                                        <p:attrNameLst>
                                          <p:attrName>ppt_x</p:attrName>
                                        </p:attrNameLst>
                                      </p:cBhvr>
                                      <p:tavLst>
                                        <p:tav tm="0">
                                          <p:val>
                                            <p:strVal val="#ppt_x"/>
                                          </p:val>
                                        </p:tav>
                                        <p:tav tm="100000">
                                          <p:val>
                                            <p:strVal val="#ppt_x"/>
                                          </p:val>
                                        </p:tav>
                                      </p:tavLst>
                                    </p:anim>
                                    <p:anim calcmode="lin" valueType="num">
                                      <p:cBhvr additive="base">
                                        <p:cTn id="30" dur="500" fill="hold"/>
                                        <p:tgtEl>
                                          <p:spTgt spid="108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69"/>
                                        </p:tgtEl>
                                        <p:attrNameLst>
                                          <p:attrName>style.visibility</p:attrName>
                                        </p:attrNameLst>
                                      </p:cBhvr>
                                      <p:to>
                                        <p:strVal val="visible"/>
                                      </p:to>
                                    </p:set>
                                    <p:animEffect transition="in" filter="wipe(left)">
                                      <p:cBhvr>
                                        <p:cTn id="35" dur="500"/>
                                        <p:tgtEl>
                                          <p:spTgt spid="1069"/>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070"/>
                                        </p:tgtEl>
                                        <p:attrNameLst>
                                          <p:attrName>style.visibility</p:attrName>
                                        </p:attrNameLst>
                                      </p:cBhvr>
                                      <p:to>
                                        <p:strVal val="visible"/>
                                      </p:to>
                                    </p:set>
                                    <p:animEffect transition="in" filter="wipe(left)">
                                      <p:cBhvr>
                                        <p:cTn id="38" dur="500"/>
                                        <p:tgtEl>
                                          <p:spTgt spid="1070"/>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068"/>
                                        </p:tgtEl>
                                        <p:attrNameLst>
                                          <p:attrName>style.visibility</p:attrName>
                                        </p:attrNameLst>
                                      </p:cBhvr>
                                      <p:to>
                                        <p:strVal val="visible"/>
                                      </p:to>
                                    </p:set>
                                    <p:animEffect transition="in" filter="randombar(horizontal)">
                                      <p:cBhvr>
                                        <p:cTn id="43" dur="500"/>
                                        <p:tgtEl>
                                          <p:spTgt spid="1068"/>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081"/>
                                        </p:tgtEl>
                                        <p:attrNameLst>
                                          <p:attrName>style.visibility</p:attrName>
                                        </p:attrNameLst>
                                      </p:cBhvr>
                                      <p:to>
                                        <p:strVal val="visible"/>
                                      </p:to>
                                    </p:set>
                                    <p:anim calcmode="lin" valueType="num">
                                      <p:cBhvr additive="base">
                                        <p:cTn id="48" dur="500" fill="hold"/>
                                        <p:tgtEl>
                                          <p:spTgt spid="1081"/>
                                        </p:tgtEl>
                                        <p:attrNameLst>
                                          <p:attrName>ppt_x</p:attrName>
                                        </p:attrNameLst>
                                      </p:cBhvr>
                                      <p:tavLst>
                                        <p:tav tm="0">
                                          <p:val>
                                            <p:strVal val="#ppt_x"/>
                                          </p:val>
                                        </p:tav>
                                        <p:tav tm="100000">
                                          <p:val>
                                            <p:strVal val="#ppt_x"/>
                                          </p:val>
                                        </p:tav>
                                      </p:tavLst>
                                    </p:anim>
                                    <p:anim calcmode="lin" valueType="num">
                                      <p:cBhvr additive="base">
                                        <p:cTn id="49" dur="500" fill="hold"/>
                                        <p:tgtEl>
                                          <p:spTgt spid="1081"/>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1063"/>
                                        </p:tgtEl>
                                        <p:attrNameLst>
                                          <p:attrName>style.visibility</p:attrName>
                                        </p:attrNameLst>
                                      </p:cBhvr>
                                      <p:to>
                                        <p:strVal val="visible"/>
                                      </p:to>
                                    </p:set>
                                    <p:anim calcmode="lin" valueType="num">
                                      <p:cBhvr additive="base">
                                        <p:cTn id="52" dur="500" fill="hold"/>
                                        <p:tgtEl>
                                          <p:spTgt spid="1063"/>
                                        </p:tgtEl>
                                        <p:attrNameLst>
                                          <p:attrName>ppt_x</p:attrName>
                                        </p:attrNameLst>
                                      </p:cBhvr>
                                      <p:tavLst>
                                        <p:tav tm="0">
                                          <p:val>
                                            <p:strVal val="#ppt_x"/>
                                          </p:val>
                                        </p:tav>
                                        <p:tav tm="100000">
                                          <p:val>
                                            <p:strVal val="#ppt_x"/>
                                          </p:val>
                                        </p:tav>
                                      </p:tavLst>
                                    </p:anim>
                                    <p:anim calcmode="lin" valueType="num">
                                      <p:cBhvr additive="base">
                                        <p:cTn id="53" dur="500" fill="hold"/>
                                        <p:tgtEl>
                                          <p:spTgt spid="106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073"/>
                                        </p:tgtEl>
                                        <p:attrNameLst>
                                          <p:attrName>style.visibility</p:attrName>
                                        </p:attrNameLst>
                                      </p:cBhvr>
                                      <p:to>
                                        <p:strVal val="visible"/>
                                      </p:to>
                                    </p:set>
                                    <p:animEffect transition="in" filter="wipe(left)">
                                      <p:cBhvr>
                                        <p:cTn id="58" dur="500"/>
                                        <p:tgtEl>
                                          <p:spTgt spid="1073"/>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074"/>
                                        </p:tgtEl>
                                        <p:attrNameLst>
                                          <p:attrName>style.visibility</p:attrName>
                                        </p:attrNameLst>
                                      </p:cBhvr>
                                      <p:to>
                                        <p:strVal val="visible"/>
                                      </p:to>
                                    </p:set>
                                    <p:animEffect transition="in" filter="wipe(left)">
                                      <p:cBhvr>
                                        <p:cTn id="61" dur="500"/>
                                        <p:tgtEl>
                                          <p:spTgt spid="1074"/>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1072"/>
                                        </p:tgtEl>
                                        <p:attrNameLst>
                                          <p:attrName>style.visibility</p:attrName>
                                        </p:attrNameLst>
                                      </p:cBhvr>
                                      <p:to>
                                        <p:strVal val="visible"/>
                                      </p:to>
                                    </p:set>
                                    <p:animEffect transition="in" filter="randombar(horizontal)">
                                      <p:cBhvr>
                                        <p:cTn id="66" dur="500"/>
                                        <p:tgtEl>
                                          <p:spTgt spid="1072"/>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082"/>
                                        </p:tgtEl>
                                        <p:attrNameLst>
                                          <p:attrName>style.visibility</p:attrName>
                                        </p:attrNameLst>
                                      </p:cBhvr>
                                      <p:to>
                                        <p:strVal val="visible"/>
                                      </p:to>
                                    </p:set>
                                    <p:anim calcmode="lin" valueType="num">
                                      <p:cBhvr additive="base">
                                        <p:cTn id="71" dur="500" fill="hold"/>
                                        <p:tgtEl>
                                          <p:spTgt spid="1082"/>
                                        </p:tgtEl>
                                        <p:attrNameLst>
                                          <p:attrName>ppt_x</p:attrName>
                                        </p:attrNameLst>
                                      </p:cBhvr>
                                      <p:tavLst>
                                        <p:tav tm="0">
                                          <p:val>
                                            <p:strVal val="#ppt_x"/>
                                          </p:val>
                                        </p:tav>
                                        <p:tav tm="100000">
                                          <p:val>
                                            <p:strVal val="#ppt_x"/>
                                          </p:val>
                                        </p:tav>
                                      </p:tavLst>
                                    </p:anim>
                                    <p:anim calcmode="lin" valueType="num">
                                      <p:cBhvr additive="base">
                                        <p:cTn id="72" dur="500" fill="hold"/>
                                        <p:tgtEl>
                                          <p:spTgt spid="1082"/>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064"/>
                                        </p:tgtEl>
                                        <p:attrNameLst>
                                          <p:attrName>style.visibility</p:attrName>
                                        </p:attrNameLst>
                                      </p:cBhvr>
                                      <p:to>
                                        <p:strVal val="visible"/>
                                      </p:to>
                                    </p:set>
                                    <p:anim calcmode="lin" valueType="num">
                                      <p:cBhvr additive="base">
                                        <p:cTn id="75" dur="500" fill="hold"/>
                                        <p:tgtEl>
                                          <p:spTgt spid="1064"/>
                                        </p:tgtEl>
                                        <p:attrNameLst>
                                          <p:attrName>ppt_x</p:attrName>
                                        </p:attrNameLst>
                                      </p:cBhvr>
                                      <p:tavLst>
                                        <p:tav tm="0">
                                          <p:val>
                                            <p:strVal val="#ppt_x"/>
                                          </p:val>
                                        </p:tav>
                                        <p:tav tm="100000">
                                          <p:val>
                                            <p:strVal val="#ppt_x"/>
                                          </p:val>
                                        </p:tav>
                                      </p:tavLst>
                                    </p:anim>
                                    <p:anim calcmode="lin" valueType="num">
                                      <p:cBhvr additive="base">
                                        <p:cTn id="76" dur="500" fill="hold"/>
                                        <p:tgtEl>
                                          <p:spTgt spid="106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077"/>
                                        </p:tgtEl>
                                        <p:attrNameLst>
                                          <p:attrName>style.visibility</p:attrName>
                                        </p:attrNameLst>
                                      </p:cBhvr>
                                      <p:to>
                                        <p:strVal val="visible"/>
                                      </p:to>
                                    </p:set>
                                    <p:animEffect transition="in" filter="wipe(down)">
                                      <p:cBhvr>
                                        <p:cTn id="81" dur="500"/>
                                        <p:tgtEl>
                                          <p:spTgt spid="1077"/>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1078"/>
                                        </p:tgtEl>
                                        <p:attrNameLst>
                                          <p:attrName>style.visibility</p:attrName>
                                        </p:attrNameLst>
                                      </p:cBhvr>
                                      <p:to>
                                        <p:strVal val="visible"/>
                                      </p:to>
                                    </p:set>
                                    <p:animEffect transition="in" filter="wipe(down)">
                                      <p:cBhvr>
                                        <p:cTn id="84" dur="500"/>
                                        <p:tgtEl>
                                          <p:spTgt spid="1078"/>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1076"/>
                                        </p:tgtEl>
                                        <p:attrNameLst>
                                          <p:attrName>style.visibility</p:attrName>
                                        </p:attrNameLst>
                                      </p:cBhvr>
                                      <p:to>
                                        <p:strVal val="visible"/>
                                      </p:to>
                                    </p:set>
                                    <p:animEffect transition="in" filter="randombar(horizontal)">
                                      <p:cBhvr>
                                        <p:cTn id="89" dur="500"/>
                                        <p:tgtEl>
                                          <p:spTgt spid="1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 grpId="0"/>
      <p:bldP spid="1069" grpId="0"/>
      <p:bldP spid="1070" grpId="0" animBg="1"/>
      <p:bldP spid="1072" grpId="0"/>
      <p:bldP spid="1073" grpId="0"/>
      <p:bldP spid="1074" grpId="0" animBg="1"/>
      <p:bldP spid="1076" grpId="0"/>
      <p:bldP spid="1077" grpId="0"/>
      <p:bldP spid="1078" grpId="0" animBg="1"/>
      <p:bldP spid="24" grpId="0" animBg="1"/>
      <p:bldP spid="25" grpId="0"/>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5" name="PlaceholderImage.png"/>
          <p:cNvPicPr>
            <a:picLocks noGrp="1" noChangeAspect="1"/>
          </p:cNvPicPr>
          <p:nvPr>
            <p:ph type="pic" idx="13"/>
          </p:nvPr>
        </p:nvPicPr>
        <p:blipFill>
          <a:blip r:embed="rId1"/>
          <a:srcRect t="21393" b="21393"/>
          <a:stretch>
            <a:fillRect/>
          </a:stretch>
        </p:blipFill>
        <p:spPr>
          <a:custGeom>
            <a:avLst/>
            <a:gdLst/>
            <a:ahLst/>
            <a:cxnLst>
              <a:cxn ang="0">
                <a:pos x="wd2" y="hd2"/>
              </a:cxn>
              <a:cxn ang="5400000">
                <a:pos x="wd2" y="hd2"/>
              </a:cxn>
              <a:cxn ang="10800000">
                <a:pos x="wd2" y="hd2"/>
              </a:cxn>
              <a:cxn ang="16200000">
                <a:pos x="wd2" y="hd2"/>
              </a:cxn>
            </a:cxnLst>
            <a:rect l="0" t="0" r="r" b="b"/>
            <a:pathLst>
              <a:path w="21600" h="21600" extrusionOk="0">
                <a:moveTo>
                  <a:pt x="346" y="0"/>
                </a:moveTo>
                <a:lnTo>
                  <a:pt x="355" y="1275"/>
                </a:lnTo>
                <a:cubicBezTo>
                  <a:pt x="446" y="7459"/>
                  <a:pt x="1158" y="14094"/>
                  <a:pt x="2560" y="20875"/>
                </a:cubicBezTo>
                <a:lnTo>
                  <a:pt x="2716" y="21600"/>
                </a:lnTo>
                <a:lnTo>
                  <a:pt x="3878" y="21600"/>
                </a:lnTo>
                <a:lnTo>
                  <a:pt x="3825" y="21379"/>
                </a:lnTo>
                <a:cubicBezTo>
                  <a:pt x="2263" y="14356"/>
                  <a:pt x="1437" y="7472"/>
                  <a:pt x="1286" y="1074"/>
                </a:cubicBezTo>
                <a:lnTo>
                  <a:pt x="1269" y="0"/>
                </a:lnTo>
                <a:lnTo>
                  <a:pt x="346" y="0"/>
                </a:lnTo>
                <a:close/>
                <a:moveTo>
                  <a:pt x="1709" y="0"/>
                </a:moveTo>
                <a:lnTo>
                  <a:pt x="1755" y="1458"/>
                </a:lnTo>
                <a:cubicBezTo>
                  <a:pt x="2004" y="7385"/>
                  <a:pt x="2961" y="13809"/>
                  <a:pt x="4669" y="20348"/>
                </a:cubicBezTo>
                <a:lnTo>
                  <a:pt x="5009" y="21600"/>
                </a:lnTo>
                <a:lnTo>
                  <a:pt x="6068" y="21600"/>
                </a:lnTo>
                <a:lnTo>
                  <a:pt x="5909" y="21056"/>
                </a:lnTo>
                <a:cubicBezTo>
                  <a:pt x="3977" y="14204"/>
                  <a:pt x="2869" y="7462"/>
                  <a:pt x="2547" y="1265"/>
                </a:cubicBezTo>
                <a:lnTo>
                  <a:pt x="2494" y="0"/>
                </a:lnTo>
                <a:lnTo>
                  <a:pt x="1709" y="0"/>
                </a:lnTo>
                <a:close/>
                <a:moveTo>
                  <a:pt x="2869" y="0"/>
                </a:moveTo>
                <a:lnTo>
                  <a:pt x="2941" y="1549"/>
                </a:lnTo>
                <a:cubicBezTo>
                  <a:pt x="3306" y="7634"/>
                  <a:pt x="4616" y="14367"/>
                  <a:pt x="6898" y="21165"/>
                </a:cubicBezTo>
                <a:lnTo>
                  <a:pt x="7051" y="21600"/>
                </a:lnTo>
                <a:lnTo>
                  <a:pt x="8017" y="21600"/>
                </a:lnTo>
                <a:lnTo>
                  <a:pt x="7531" y="20210"/>
                </a:lnTo>
                <a:cubicBezTo>
                  <a:pt x="5325" y="13672"/>
                  <a:pt x="4028" y="7210"/>
                  <a:pt x="3612" y="1362"/>
                </a:cubicBezTo>
                <a:lnTo>
                  <a:pt x="3533" y="0"/>
                </a:lnTo>
                <a:lnTo>
                  <a:pt x="2869" y="0"/>
                </a:lnTo>
                <a:close/>
                <a:moveTo>
                  <a:pt x="3907" y="0"/>
                </a:moveTo>
                <a:lnTo>
                  <a:pt x="3978" y="1550"/>
                </a:lnTo>
                <a:cubicBezTo>
                  <a:pt x="4333" y="7141"/>
                  <a:pt x="5727" y="13436"/>
                  <a:pt x="8142" y="19788"/>
                </a:cubicBezTo>
                <a:lnTo>
                  <a:pt x="8861" y="21600"/>
                </a:lnTo>
                <a:lnTo>
                  <a:pt x="9759" y="21600"/>
                </a:lnTo>
                <a:lnTo>
                  <a:pt x="9406" y="20778"/>
                </a:lnTo>
                <a:cubicBezTo>
                  <a:pt x="6613" y="14038"/>
                  <a:pt x="4976" y="7303"/>
                  <a:pt x="4529" y="1378"/>
                </a:cubicBezTo>
                <a:lnTo>
                  <a:pt x="4449" y="0"/>
                </a:lnTo>
                <a:lnTo>
                  <a:pt x="3907" y="0"/>
                </a:lnTo>
                <a:close/>
                <a:moveTo>
                  <a:pt x="4904" y="0"/>
                </a:moveTo>
                <a:lnTo>
                  <a:pt x="4908" y="628"/>
                </a:lnTo>
                <a:cubicBezTo>
                  <a:pt x="5023" y="6644"/>
                  <a:pt x="6830" y="13860"/>
                  <a:pt x="10207" y="20985"/>
                </a:cubicBezTo>
                <a:lnTo>
                  <a:pt x="10505" y="21600"/>
                </a:lnTo>
                <a:lnTo>
                  <a:pt x="11327" y="21600"/>
                </a:lnTo>
                <a:lnTo>
                  <a:pt x="11075" y="21105"/>
                </a:lnTo>
                <a:cubicBezTo>
                  <a:pt x="7495" y="13895"/>
                  <a:pt x="5532" y="6554"/>
                  <a:pt x="5342" y="488"/>
                </a:cubicBezTo>
                <a:lnTo>
                  <a:pt x="5333" y="0"/>
                </a:lnTo>
                <a:lnTo>
                  <a:pt x="4904" y="0"/>
                </a:lnTo>
                <a:close/>
                <a:moveTo>
                  <a:pt x="5980" y="0"/>
                </a:moveTo>
                <a:lnTo>
                  <a:pt x="5950" y="412"/>
                </a:lnTo>
                <a:cubicBezTo>
                  <a:pt x="5628" y="6239"/>
                  <a:pt x="7640" y="13760"/>
                  <a:pt x="11658" y="21024"/>
                </a:cubicBezTo>
                <a:lnTo>
                  <a:pt x="11985" y="21600"/>
                </a:lnTo>
                <a:lnTo>
                  <a:pt x="12749" y="21600"/>
                </a:lnTo>
                <a:lnTo>
                  <a:pt x="12512" y="21202"/>
                </a:lnTo>
                <a:cubicBezTo>
                  <a:pt x="8221" y="13839"/>
                  <a:pt x="6016" y="6145"/>
                  <a:pt x="6287" y="274"/>
                </a:cubicBezTo>
                <a:lnTo>
                  <a:pt x="6306" y="0"/>
                </a:lnTo>
                <a:lnTo>
                  <a:pt x="5980" y="0"/>
                </a:lnTo>
                <a:close/>
                <a:moveTo>
                  <a:pt x="7327" y="0"/>
                </a:moveTo>
                <a:lnTo>
                  <a:pt x="7172" y="744"/>
                </a:lnTo>
                <a:cubicBezTo>
                  <a:pt x="6220" y="6127"/>
                  <a:pt x="8323" y="13696"/>
                  <a:pt x="12831" y="20821"/>
                </a:cubicBezTo>
                <a:lnTo>
                  <a:pt x="13337" y="21600"/>
                </a:lnTo>
                <a:lnTo>
                  <a:pt x="14069" y="21600"/>
                </a:lnTo>
                <a:lnTo>
                  <a:pt x="13704" y="21071"/>
                </a:lnTo>
                <a:cubicBezTo>
                  <a:pt x="8820" y="13803"/>
                  <a:pt x="6482" y="5960"/>
                  <a:pt x="7457" y="549"/>
                </a:cubicBezTo>
                <a:lnTo>
                  <a:pt x="7574" y="0"/>
                </a:lnTo>
                <a:lnTo>
                  <a:pt x="7327" y="0"/>
                </a:lnTo>
                <a:close/>
                <a:moveTo>
                  <a:pt x="9348" y="0"/>
                </a:moveTo>
                <a:lnTo>
                  <a:pt x="9189" y="252"/>
                </a:lnTo>
                <a:cubicBezTo>
                  <a:pt x="6413" y="5089"/>
                  <a:pt x="8658" y="13693"/>
                  <a:pt x="14363" y="21300"/>
                </a:cubicBezTo>
                <a:lnTo>
                  <a:pt x="14595" y="21600"/>
                </a:lnTo>
                <a:lnTo>
                  <a:pt x="15274" y="21600"/>
                </a:lnTo>
                <a:lnTo>
                  <a:pt x="15192" y="21499"/>
                </a:lnTo>
                <a:cubicBezTo>
                  <a:pt x="9139" y="13914"/>
                  <a:pt x="6606" y="5158"/>
                  <a:pt x="9336" y="371"/>
                </a:cubicBezTo>
                <a:lnTo>
                  <a:pt x="9571" y="0"/>
                </a:lnTo>
                <a:lnTo>
                  <a:pt x="9348" y="0"/>
                </a:lnTo>
                <a:close/>
                <a:moveTo>
                  <a:pt x="13554" y="0"/>
                </a:moveTo>
                <a:lnTo>
                  <a:pt x="13284" y="94"/>
                </a:lnTo>
                <a:cubicBezTo>
                  <a:pt x="11945" y="632"/>
                  <a:pt x="10855" y="1533"/>
                  <a:pt x="10111" y="2812"/>
                </a:cubicBezTo>
                <a:cubicBezTo>
                  <a:pt x="7569" y="7179"/>
                  <a:pt x="9840" y="14604"/>
                  <a:pt x="15218" y="20971"/>
                </a:cubicBezTo>
                <a:lnTo>
                  <a:pt x="15764" y="21600"/>
                </a:lnTo>
                <a:lnTo>
                  <a:pt x="16424" y="21600"/>
                </a:lnTo>
                <a:lnTo>
                  <a:pt x="15965" y="21102"/>
                </a:lnTo>
                <a:cubicBezTo>
                  <a:pt x="10276" y="14776"/>
                  <a:pt x="7735" y="7231"/>
                  <a:pt x="10245" y="2925"/>
                </a:cubicBezTo>
                <a:cubicBezTo>
                  <a:pt x="11146" y="1372"/>
                  <a:pt x="12593" y="416"/>
                  <a:pt x="14397" y="26"/>
                </a:cubicBezTo>
                <a:lnTo>
                  <a:pt x="14560" y="0"/>
                </a:lnTo>
                <a:lnTo>
                  <a:pt x="13554" y="0"/>
                </a:lnTo>
                <a:close/>
                <a:moveTo>
                  <a:pt x="18455" y="0"/>
                </a:moveTo>
                <a:lnTo>
                  <a:pt x="18864" y="69"/>
                </a:lnTo>
                <a:cubicBezTo>
                  <a:pt x="19531" y="196"/>
                  <a:pt x="20218" y="371"/>
                  <a:pt x="20919" y="595"/>
                </a:cubicBezTo>
                <a:lnTo>
                  <a:pt x="21600" y="826"/>
                </a:lnTo>
                <a:lnTo>
                  <a:pt x="21600" y="360"/>
                </a:lnTo>
                <a:lnTo>
                  <a:pt x="20678" y="79"/>
                </a:lnTo>
                <a:lnTo>
                  <a:pt x="20364" y="0"/>
                </a:lnTo>
                <a:lnTo>
                  <a:pt x="18455" y="0"/>
                </a:lnTo>
                <a:close/>
                <a:moveTo>
                  <a:pt x="17461" y="1870"/>
                </a:moveTo>
                <a:cubicBezTo>
                  <a:pt x="14403" y="1935"/>
                  <a:pt x="11981" y="3147"/>
                  <a:pt x="10838" y="5526"/>
                </a:cubicBezTo>
                <a:cubicBezTo>
                  <a:pt x="8844" y="9685"/>
                  <a:pt x="11366" y="16133"/>
                  <a:pt x="16600" y="21334"/>
                </a:cubicBezTo>
                <a:lnTo>
                  <a:pt x="16875" y="21600"/>
                </a:lnTo>
                <a:lnTo>
                  <a:pt x="17526" y="21600"/>
                </a:lnTo>
                <a:lnTo>
                  <a:pt x="17277" y="21374"/>
                </a:lnTo>
                <a:cubicBezTo>
                  <a:pt x="11759" y="16234"/>
                  <a:pt x="8995" y="9714"/>
                  <a:pt x="10962" y="5611"/>
                </a:cubicBezTo>
                <a:cubicBezTo>
                  <a:pt x="12044" y="3363"/>
                  <a:pt x="14359" y="2231"/>
                  <a:pt x="17294" y="2195"/>
                </a:cubicBezTo>
                <a:cubicBezTo>
                  <a:pt x="18295" y="2183"/>
                  <a:pt x="19368" y="2298"/>
                  <a:pt x="20489" y="2540"/>
                </a:cubicBezTo>
                <a:lnTo>
                  <a:pt x="21600" y="2818"/>
                </a:lnTo>
                <a:lnTo>
                  <a:pt x="21600" y="2394"/>
                </a:lnTo>
                <a:lnTo>
                  <a:pt x="20706" y="2186"/>
                </a:lnTo>
                <a:cubicBezTo>
                  <a:pt x="19797" y="2000"/>
                  <a:pt x="18918" y="1896"/>
                  <a:pt x="18081" y="1872"/>
                </a:cubicBezTo>
                <a:cubicBezTo>
                  <a:pt x="17871" y="1867"/>
                  <a:pt x="17664" y="1866"/>
                  <a:pt x="17461" y="1870"/>
                </a:cubicBezTo>
                <a:close/>
                <a:moveTo>
                  <a:pt x="19054" y="3900"/>
                </a:moveTo>
                <a:cubicBezTo>
                  <a:pt x="15499" y="3850"/>
                  <a:pt x="12706" y="5209"/>
                  <a:pt x="11667" y="7900"/>
                </a:cubicBezTo>
                <a:cubicBezTo>
                  <a:pt x="10156" y="11804"/>
                  <a:pt x="12815" y="17312"/>
                  <a:pt x="17813" y="21475"/>
                </a:cubicBezTo>
                <a:lnTo>
                  <a:pt x="17967" y="21600"/>
                </a:lnTo>
                <a:lnTo>
                  <a:pt x="18616" y="21600"/>
                </a:lnTo>
                <a:lnTo>
                  <a:pt x="18464" y="21486"/>
                </a:lnTo>
                <a:cubicBezTo>
                  <a:pt x="13190" y="17403"/>
                  <a:pt x="10286" y="11821"/>
                  <a:pt x="11779" y="7959"/>
                </a:cubicBezTo>
                <a:cubicBezTo>
                  <a:pt x="12706" y="5571"/>
                  <a:pt x="15136" y="4309"/>
                  <a:pt x="18276" y="4230"/>
                </a:cubicBezTo>
                <a:cubicBezTo>
                  <a:pt x="19062" y="4210"/>
                  <a:pt x="19891" y="4264"/>
                  <a:pt x="20753" y="4392"/>
                </a:cubicBezTo>
                <a:lnTo>
                  <a:pt x="21600" y="4542"/>
                </a:lnTo>
                <a:lnTo>
                  <a:pt x="21600" y="4156"/>
                </a:lnTo>
                <a:lnTo>
                  <a:pt x="20745" y="4024"/>
                </a:lnTo>
                <a:cubicBezTo>
                  <a:pt x="20166" y="3949"/>
                  <a:pt x="19601" y="3908"/>
                  <a:pt x="19054" y="3900"/>
                </a:cubicBezTo>
                <a:close/>
                <a:moveTo>
                  <a:pt x="19989" y="5610"/>
                </a:moveTo>
                <a:cubicBezTo>
                  <a:pt x="16280" y="5649"/>
                  <a:pt x="13398" y="7163"/>
                  <a:pt x="12566" y="9949"/>
                </a:cubicBezTo>
                <a:cubicBezTo>
                  <a:pt x="11511" y="13425"/>
                  <a:pt x="13959" y="17858"/>
                  <a:pt x="18320" y="21091"/>
                </a:cubicBezTo>
                <a:lnTo>
                  <a:pt x="19051" y="21600"/>
                </a:lnTo>
                <a:lnTo>
                  <a:pt x="19732" y="21600"/>
                </a:lnTo>
                <a:lnTo>
                  <a:pt x="19401" y="21400"/>
                </a:lnTo>
                <a:cubicBezTo>
                  <a:pt x="14489" y="18238"/>
                  <a:pt x="11593" y="13559"/>
                  <a:pt x="12667" y="9989"/>
                </a:cubicBezTo>
                <a:cubicBezTo>
                  <a:pt x="13481" y="7315"/>
                  <a:pt x="16331" y="5892"/>
                  <a:pt x="20004" y="5921"/>
                </a:cubicBezTo>
                <a:cubicBezTo>
                  <a:pt x="20266" y="5923"/>
                  <a:pt x="20533" y="5933"/>
                  <a:pt x="20803" y="5950"/>
                </a:cubicBezTo>
                <a:lnTo>
                  <a:pt x="21600" y="6021"/>
                </a:lnTo>
                <a:lnTo>
                  <a:pt x="21600" y="5682"/>
                </a:lnTo>
                <a:lnTo>
                  <a:pt x="20795" y="5624"/>
                </a:lnTo>
                <a:cubicBezTo>
                  <a:pt x="20522" y="5611"/>
                  <a:pt x="20253" y="5607"/>
                  <a:pt x="19989" y="5610"/>
                </a:cubicBezTo>
                <a:close/>
                <a:moveTo>
                  <a:pt x="21600" y="7019"/>
                </a:moveTo>
                <a:lnTo>
                  <a:pt x="20852" y="7028"/>
                </a:lnTo>
                <a:cubicBezTo>
                  <a:pt x="17043" y="7181"/>
                  <a:pt x="14128" y="8870"/>
                  <a:pt x="13495" y="11695"/>
                </a:cubicBezTo>
                <a:cubicBezTo>
                  <a:pt x="12761" y="14979"/>
                  <a:pt x="15386" y="18829"/>
                  <a:pt x="19685" y="21311"/>
                </a:cubicBezTo>
                <a:lnTo>
                  <a:pt x="20222" y="21600"/>
                </a:lnTo>
                <a:lnTo>
                  <a:pt x="20966" y="21600"/>
                </a:lnTo>
                <a:lnTo>
                  <a:pt x="20650" y="21454"/>
                </a:lnTo>
                <a:cubicBezTo>
                  <a:pt x="15886" y="19093"/>
                  <a:pt x="12851" y="15097"/>
                  <a:pt x="13598" y="11725"/>
                </a:cubicBezTo>
                <a:cubicBezTo>
                  <a:pt x="14202" y="9019"/>
                  <a:pt x="17098" y="7425"/>
                  <a:pt x="20862" y="7330"/>
                </a:cubicBezTo>
                <a:lnTo>
                  <a:pt x="21600" y="7331"/>
                </a:lnTo>
                <a:lnTo>
                  <a:pt x="21600" y="7019"/>
                </a:lnTo>
                <a:close/>
                <a:moveTo>
                  <a:pt x="21600" y="8201"/>
                </a:moveTo>
                <a:lnTo>
                  <a:pt x="20916" y="8272"/>
                </a:lnTo>
                <a:cubicBezTo>
                  <a:pt x="17426" y="8735"/>
                  <a:pt x="14841" y="10549"/>
                  <a:pt x="14457" y="13175"/>
                </a:cubicBezTo>
                <a:cubicBezTo>
                  <a:pt x="14007" y="16227"/>
                  <a:pt x="16684" y="19479"/>
                  <a:pt x="20786" y="21291"/>
                </a:cubicBezTo>
                <a:lnTo>
                  <a:pt x="21543" y="21600"/>
                </a:lnTo>
                <a:lnTo>
                  <a:pt x="21600" y="21600"/>
                </a:lnTo>
                <a:lnTo>
                  <a:pt x="21600" y="21281"/>
                </a:lnTo>
                <a:lnTo>
                  <a:pt x="20799" y="20962"/>
                </a:lnTo>
                <a:cubicBezTo>
                  <a:pt x="16760" y="19227"/>
                  <a:pt x="14117" y="16121"/>
                  <a:pt x="14549" y="13190"/>
                </a:cubicBezTo>
                <a:cubicBezTo>
                  <a:pt x="14913" y="10672"/>
                  <a:pt x="17470" y="8953"/>
                  <a:pt x="20923" y="8549"/>
                </a:cubicBezTo>
                <a:lnTo>
                  <a:pt x="21600" y="8488"/>
                </a:lnTo>
                <a:lnTo>
                  <a:pt x="21600" y="8201"/>
                </a:lnTo>
                <a:close/>
                <a:moveTo>
                  <a:pt x="0" y="9239"/>
                </a:moveTo>
                <a:lnTo>
                  <a:pt x="0" y="20912"/>
                </a:lnTo>
                <a:lnTo>
                  <a:pt x="106" y="21600"/>
                </a:lnTo>
                <a:lnTo>
                  <a:pt x="1399" y="21600"/>
                </a:lnTo>
                <a:lnTo>
                  <a:pt x="1363" y="21389"/>
                </a:lnTo>
                <a:cubicBezTo>
                  <a:pt x="1263" y="20777"/>
                  <a:pt x="1168" y="20162"/>
                  <a:pt x="1076" y="19544"/>
                </a:cubicBezTo>
                <a:cubicBezTo>
                  <a:pt x="693" y="16899"/>
                  <a:pt x="395" y="14280"/>
                  <a:pt x="180" y="11701"/>
                </a:cubicBezTo>
                <a:lnTo>
                  <a:pt x="0" y="9239"/>
                </a:lnTo>
                <a:close/>
                <a:moveTo>
                  <a:pt x="21600" y="9259"/>
                </a:moveTo>
                <a:lnTo>
                  <a:pt x="20983" y="9384"/>
                </a:lnTo>
                <a:cubicBezTo>
                  <a:pt x="17829" y="10112"/>
                  <a:pt x="15580" y="11988"/>
                  <a:pt x="15408" y="14412"/>
                </a:cubicBezTo>
                <a:cubicBezTo>
                  <a:pt x="15216" y="17024"/>
                  <a:pt x="17505" y="19523"/>
                  <a:pt x="20926" y="20844"/>
                </a:cubicBezTo>
                <a:lnTo>
                  <a:pt x="21600" y="21082"/>
                </a:lnTo>
                <a:lnTo>
                  <a:pt x="21600" y="20801"/>
                </a:lnTo>
                <a:lnTo>
                  <a:pt x="20937" y="20572"/>
                </a:lnTo>
                <a:cubicBezTo>
                  <a:pt x="17569" y="19311"/>
                  <a:pt x="15306" y="16918"/>
                  <a:pt x="15489" y="14412"/>
                </a:cubicBezTo>
                <a:cubicBezTo>
                  <a:pt x="15652" y="12093"/>
                  <a:pt x="17882" y="10311"/>
                  <a:pt x="20992" y="9629"/>
                </a:cubicBezTo>
                <a:lnTo>
                  <a:pt x="21600" y="9512"/>
                </a:lnTo>
                <a:lnTo>
                  <a:pt x="21600" y="9259"/>
                </a:lnTo>
                <a:close/>
                <a:moveTo>
                  <a:pt x="21600" y="10211"/>
                </a:moveTo>
                <a:lnTo>
                  <a:pt x="21053" y="10380"/>
                </a:lnTo>
                <a:cubicBezTo>
                  <a:pt x="18252" y="11325"/>
                  <a:pt x="16338" y="13235"/>
                  <a:pt x="16338" y="15421"/>
                </a:cubicBezTo>
                <a:cubicBezTo>
                  <a:pt x="16338" y="17621"/>
                  <a:pt x="18252" y="19532"/>
                  <a:pt x="21053" y="20478"/>
                </a:cubicBezTo>
                <a:lnTo>
                  <a:pt x="21600" y="20646"/>
                </a:lnTo>
                <a:lnTo>
                  <a:pt x="21600" y="20406"/>
                </a:lnTo>
                <a:lnTo>
                  <a:pt x="21061" y="20246"/>
                </a:lnTo>
                <a:cubicBezTo>
                  <a:pt x="18297" y="19347"/>
                  <a:pt x="16409" y="17529"/>
                  <a:pt x="16409" y="15422"/>
                </a:cubicBezTo>
                <a:cubicBezTo>
                  <a:pt x="16409" y="13329"/>
                  <a:pt x="18297" y="11499"/>
                  <a:pt x="21061" y="10610"/>
                </a:cubicBezTo>
                <a:lnTo>
                  <a:pt x="21600" y="10452"/>
                </a:lnTo>
                <a:lnTo>
                  <a:pt x="21600" y="10211"/>
                </a:lnTo>
                <a:close/>
                <a:moveTo>
                  <a:pt x="21600" y="11081"/>
                </a:moveTo>
                <a:lnTo>
                  <a:pt x="21126" y="11284"/>
                </a:lnTo>
                <a:cubicBezTo>
                  <a:pt x="18686" y="12402"/>
                  <a:pt x="17103" y="14286"/>
                  <a:pt x="17237" y="16246"/>
                </a:cubicBezTo>
                <a:cubicBezTo>
                  <a:pt x="17372" y="18059"/>
                  <a:pt x="18926" y="19486"/>
                  <a:pt x="21168" y="20172"/>
                </a:cubicBezTo>
                <a:lnTo>
                  <a:pt x="21600" y="20292"/>
                </a:lnTo>
                <a:lnTo>
                  <a:pt x="21600" y="20076"/>
                </a:lnTo>
                <a:lnTo>
                  <a:pt x="21175" y="19966"/>
                </a:lnTo>
                <a:cubicBezTo>
                  <a:pt x="18969" y="19333"/>
                  <a:pt x="17433" y="17964"/>
                  <a:pt x="17308" y="16245"/>
                </a:cubicBezTo>
                <a:cubicBezTo>
                  <a:pt x="17174" y="14366"/>
                  <a:pt x="18730" y="12562"/>
                  <a:pt x="21133" y="11500"/>
                </a:cubicBezTo>
                <a:lnTo>
                  <a:pt x="21600" y="11309"/>
                </a:lnTo>
                <a:lnTo>
                  <a:pt x="21600" y="11081"/>
                </a:lnTo>
                <a:close/>
                <a:moveTo>
                  <a:pt x="21600" y="11909"/>
                </a:moveTo>
                <a:lnTo>
                  <a:pt x="21198" y="12132"/>
                </a:lnTo>
                <a:cubicBezTo>
                  <a:pt x="19117" y="13361"/>
                  <a:pt x="17848" y="15180"/>
                  <a:pt x="18107" y="16899"/>
                </a:cubicBezTo>
                <a:cubicBezTo>
                  <a:pt x="18304" y="18255"/>
                  <a:pt x="19378" y="19273"/>
                  <a:pt x="20931" y="19792"/>
                </a:cubicBezTo>
                <a:lnTo>
                  <a:pt x="21600" y="19976"/>
                </a:lnTo>
                <a:lnTo>
                  <a:pt x="21600" y="19806"/>
                </a:lnTo>
                <a:lnTo>
                  <a:pt x="20942" y="19634"/>
                </a:lnTo>
                <a:cubicBezTo>
                  <a:pt x="19414" y="19146"/>
                  <a:pt x="18357" y="18181"/>
                  <a:pt x="18169" y="16900"/>
                </a:cubicBezTo>
                <a:cubicBezTo>
                  <a:pt x="17929" y="15248"/>
                  <a:pt x="19173" y="13509"/>
                  <a:pt x="21208" y="12326"/>
                </a:cubicBezTo>
                <a:lnTo>
                  <a:pt x="21600" y="12111"/>
                </a:lnTo>
                <a:lnTo>
                  <a:pt x="21600" y="11909"/>
                </a:lnTo>
                <a:close/>
                <a:moveTo>
                  <a:pt x="21600" y="12684"/>
                </a:moveTo>
                <a:lnTo>
                  <a:pt x="21272" y="12919"/>
                </a:lnTo>
                <a:cubicBezTo>
                  <a:pt x="19557" y="14215"/>
                  <a:pt x="18590" y="15919"/>
                  <a:pt x="18926" y="17411"/>
                </a:cubicBezTo>
                <a:cubicBezTo>
                  <a:pt x="19158" y="18443"/>
                  <a:pt x="19970" y="19192"/>
                  <a:pt x="21115" y="19582"/>
                </a:cubicBezTo>
                <a:lnTo>
                  <a:pt x="21600" y="19720"/>
                </a:lnTo>
                <a:lnTo>
                  <a:pt x="21600" y="19578"/>
                </a:lnTo>
                <a:lnTo>
                  <a:pt x="21123" y="19450"/>
                </a:lnTo>
                <a:cubicBezTo>
                  <a:pt x="19996" y="19088"/>
                  <a:pt x="19200" y="18378"/>
                  <a:pt x="18976" y="17395"/>
                </a:cubicBezTo>
                <a:cubicBezTo>
                  <a:pt x="18660" y="15969"/>
                  <a:pt x="19611" y="14343"/>
                  <a:pt x="21282" y="13102"/>
                </a:cubicBezTo>
                <a:lnTo>
                  <a:pt x="21600" y="12878"/>
                </a:lnTo>
                <a:lnTo>
                  <a:pt x="21600" y="12684"/>
                </a:lnTo>
                <a:close/>
                <a:moveTo>
                  <a:pt x="21600" y="13451"/>
                </a:moveTo>
                <a:lnTo>
                  <a:pt x="21346" y="13684"/>
                </a:lnTo>
                <a:cubicBezTo>
                  <a:pt x="19995" y="14974"/>
                  <a:pt x="19309" y="16526"/>
                  <a:pt x="19692" y="17779"/>
                </a:cubicBezTo>
                <a:cubicBezTo>
                  <a:pt x="19916" y="18538"/>
                  <a:pt x="20484" y="19068"/>
                  <a:pt x="21273" y="19370"/>
                </a:cubicBezTo>
                <a:lnTo>
                  <a:pt x="21600" y="19476"/>
                </a:lnTo>
                <a:lnTo>
                  <a:pt x="21600" y="19366"/>
                </a:lnTo>
                <a:lnTo>
                  <a:pt x="21281" y="19269"/>
                </a:lnTo>
                <a:cubicBezTo>
                  <a:pt x="20508" y="18992"/>
                  <a:pt x="19949" y="18489"/>
                  <a:pt x="19734" y="17768"/>
                </a:cubicBezTo>
                <a:cubicBezTo>
                  <a:pt x="19380" y="16568"/>
                  <a:pt x="20050" y="15095"/>
                  <a:pt x="21356" y="13861"/>
                </a:cubicBezTo>
                <a:lnTo>
                  <a:pt x="21600" y="13640"/>
                </a:lnTo>
                <a:lnTo>
                  <a:pt x="21600" y="13451"/>
                </a:lnTo>
                <a:close/>
                <a:moveTo>
                  <a:pt x="21600" y="14245"/>
                </a:moveTo>
                <a:lnTo>
                  <a:pt x="21230" y="14701"/>
                </a:lnTo>
                <a:cubicBezTo>
                  <a:pt x="20378" y="15853"/>
                  <a:pt x="20032" y="17095"/>
                  <a:pt x="20399" y="18052"/>
                </a:cubicBezTo>
                <a:cubicBezTo>
                  <a:pt x="20560" y="18468"/>
                  <a:pt x="20847" y="18796"/>
                  <a:pt x="21222" y="19024"/>
                </a:cubicBezTo>
                <a:lnTo>
                  <a:pt x="21600" y="19205"/>
                </a:lnTo>
                <a:lnTo>
                  <a:pt x="21600" y="19122"/>
                </a:lnTo>
                <a:lnTo>
                  <a:pt x="21231" y="18952"/>
                </a:lnTo>
                <a:cubicBezTo>
                  <a:pt x="20866" y="18739"/>
                  <a:pt x="20592" y="18430"/>
                  <a:pt x="20438" y="18025"/>
                </a:cubicBezTo>
                <a:cubicBezTo>
                  <a:pt x="20089" y="17130"/>
                  <a:pt x="20430" y="15962"/>
                  <a:pt x="21247" y="14856"/>
                </a:cubicBezTo>
                <a:lnTo>
                  <a:pt x="21600" y="14418"/>
                </a:lnTo>
                <a:lnTo>
                  <a:pt x="21600" y="14245"/>
                </a:lnTo>
                <a:close/>
                <a:moveTo>
                  <a:pt x="21600" y="15111"/>
                </a:moveTo>
                <a:lnTo>
                  <a:pt x="21375" y="15496"/>
                </a:lnTo>
                <a:cubicBezTo>
                  <a:pt x="20847" y="16495"/>
                  <a:pt x="20703" y="17490"/>
                  <a:pt x="21052" y="18224"/>
                </a:cubicBezTo>
                <a:cubicBezTo>
                  <a:pt x="21152" y="18426"/>
                  <a:pt x="21286" y="18605"/>
                  <a:pt x="21451" y="18754"/>
                </a:cubicBezTo>
                <a:lnTo>
                  <a:pt x="21600" y="18872"/>
                </a:lnTo>
                <a:lnTo>
                  <a:pt x="21600" y="18801"/>
                </a:lnTo>
                <a:lnTo>
                  <a:pt x="21464" y="18694"/>
                </a:lnTo>
                <a:cubicBezTo>
                  <a:pt x="21311" y="18556"/>
                  <a:pt x="21185" y="18387"/>
                  <a:pt x="21092" y="18195"/>
                </a:cubicBezTo>
                <a:cubicBezTo>
                  <a:pt x="20761" y="17510"/>
                  <a:pt x="20899" y="16585"/>
                  <a:pt x="21392" y="15640"/>
                </a:cubicBezTo>
                <a:lnTo>
                  <a:pt x="21600" y="15278"/>
                </a:lnTo>
                <a:lnTo>
                  <a:pt x="21600" y="15111"/>
                </a:lnTo>
                <a:close/>
                <a:moveTo>
                  <a:pt x="21600" y="16285"/>
                </a:moveTo>
                <a:lnTo>
                  <a:pt x="21537" y="16492"/>
                </a:lnTo>
                <a:cubicBezTo>
                  <a:pt x="21384" y="17068"/>
                  <a:pt x="21373" y="17601"/>
                  <a:pt x="21532" y="18040"/>
                </a:cubicBezTo>
                <a:lnTo>
                  <a:pt x="21600" y="18195"/>
                </a:lnTo>
                <a:lnTo>
                  <a:pt x="21600" y="18114"/>
                </a:lnTo>
                <a:lnTo>
                  <a:pt x="21551" y="17991"/>
                </a:lnTo>
                <a:cubicBezTo>
                  <a:pt x="21427" y="17606"/>
                  <a:pt x="21432" y="17154"/>
                  <a:pt x="21554" y="16665"/>
                </a:cubicBezTo>
                <a:lnTo>
                  <a:pt x="21600" y="16505"/>
                </a:lnTo>
                <a:lnTo>
                  <a:pt x="21600" y="16285"/>
                </a:lnTo>
                <a:close/>
              </a:path>
            </a:pathLst>
          </a:custGeom>
        </p:spPr>
      </p:pic>
      <p:sp>
        <p:nvSpPr>
          <p:cNvPr id="486" name="Shape 486"/>
          <p:cNvSpPr/>
          <p:nvPr/>
        </p:nvSpPr>
        <p:spPr>
          <a:xfrm>
            <a:off x="-14696" y="-12977"/>
            <a:ext cx="12601578" cy="7213878"/>
          </a:xfrm>
          <a:prstGeom prst="rect">
            <a:avLst/>
          </a:prstGeom>
          <a:gradFill>
            <a:gsLst>
              <a:gs pos="0">
                <a:srgbClr val="2B2D3A"/>
              </a:gs>
              <a:gs pos="100000">
                <a:srgbClr val="2B2D3A">
                  <a:alpha val="3000"/>
                </a:srgbClr>
              </a:gs>
            </a:gsLst>
            <a:path path="circle">
              <a:fillToRect l="62278" t="119636" r="37721" b="-19636"/>
            </a:path>
          </a:gradFill>
          <a:ln w="12700">
            <a:miter lim="400000"/>
          </a:ln>
        </p:spPr>
        <p:txBody>
          <a:bodyPr lIns="47525" tIns="47526" rIns="47525" bIns="47526" anchor="ctr"/>
          <a:lstStyle/>
          <a:p>
            <a:pPr algn="ctr">
              <a:defRPr>
                <a:solidFill>
                  <a:srgbClr val="2B2D3A"/>
                </a:solidFill>
              </a:defRPr>
            </a:pPr>
            <a:endParaRPr dirty="0">
              <a:latin typeface="微软雅黑" panose="020B0503020204020204" pitchFamily="34" charset="-122"/>
            </a:endParaRPr>
          </a:p>
        </p:txBody>
      </p:sp>
      <p:sp>
        <p:nvSpPr>
          <p:cNvPr id="487" name="Shape 487"/>
          <p:cNvSpPr/>
          <p:nvPr/>
        </p:nvSpPr>
        <p:spPr>
          <a:xfrm>
            <a:off x="7812955" y="2061983"/>
            <a:ext cx="3888432" cy="3050635"/>
          </a:xfrm>
          <a:prstGeom prst="rect">
            <a:avLst/>
          </a:prstGeom>
          <a:ln w="12700">
            <a:miter lim="400000"/>
          </a:ln>
        </p:spPr>
        <p:txBody>
          <a:bodyPr wrap="square" lIns="47525" tIns="47526" rIns="47525" bIns="47526">
            <a:spAutoFit/>
          </a:bodyPr>
          <a:lstStyle/>
          <a:p>
            <a:pPr algn="r">
              <a:lnSpc>
                <a:spcPct val="120000"/>
              </a:lnSpc>
              <a:defRPr sz="4000" b="1">
                <a:latin typeface="+mn-lt"/>
                <a:ea typeface="+mn-ea"/>
                <a:cs typeface="+mn-cs"/>
                <a:sym typeface="Helvetica"/>
              </a:defRPr>
            </a:pPr>
            <a:r>
              <a:rPr lang="zh-CN" altLang="en-US" sz="4000" b="1" dirty="0">
                <a:sym typeface="Helvetica"/>
              </a:rPr>
              <a:t>人人皆可创新</a:t>
            </a:r>
            <a:endParaRPr lang="en-US" altLang="zh-CN" sz="4000" b="1" dirty="0">
              <a:sym typeface="Helvetica"/>
            </a:endParaRPr>
          </a:p>
          <a:p>
            <a:pPr algn="r">
              <a:lnSpc>
                <a:spcPct val="120000"/>
              </a:lnSpc>
              <a:defRPr sz="4000" b="1">
                <a:latin typeface="+mn-lt"/>
                <a:ea typeface="+mn-ea"/>
                <a:cs typeface="+mn-cs"/>
                <a:sym typeface="Helvetica"/>
              </a:defRPr>
            </a:pPr>
            <a:r>
              <a:rPr lang="zh-CN" altLang="en-US" sz="4000" b="1" dirty="0">
                <a:sym typeface="Helvetica"/>
              </a:rPr>
              <a:t>敢于突破</a:t>
            </a:r>
            <a:endParaRPr lang="en-US" altLang="zh-CN" sz="4000" b="1" dirty="0">
              <a:sym typeface="Helvetica"/>
            </a:endParaRPr>
          </a:p>
          <a:p>
            <a:pPr algn="r">
              <a:lnSpc>
                <a:spcPct val="120000"/>
              </a:lnSpc>
              <a:defRPr sz="4000" b="1">
                <a:latin typeface="+mn-lt"/>
                <a:ea typeface="+mn-ea"/>
                <a:cs typeface="+mn-cs"/>
                <a:sym typeface="Helvetica"/>
              </a:defRPr>
            </a:pPr>
            <a:r>
              <a:rPr lang="zh-CN" altLang="en-US" sz="4000" b="1" dirty="0">
                <a:sym typeface="Helvetica"/>
              </a:rPr>
              <a:t>事事皆可创新</a:t>
            </a:r>
            <a:endParaRPr lang="en-US" altLang="zh-CN" sz="4000" b="1" dirty="0">
              <a:sym typeface="Helvetica"/>
            </a:endParaRPr>
          </a:p>
          <a:p>
            <a:pPr algn="r">
              <a:lnSpc>
                <a:spcPct val="120000"/>
              </a:lnSpc>
              <a:defRPr sz="4000" b="1">
                <a:latin typeface="+mn-lt"/>
                <a:ea typeface="+mn-ea"/>
                <a:cs typeface="+mn-cs"/>
                <a:sym typeface="Helvetica"/>
              </a:defRPr>
            </a:pPr>
            <a:r>
              <a:rPr lang="zh-CN" altLang="en-US" sz="4000" b="1" dirty="0">
                <a:sym typeface="Helvetica"/>
              </a:rPr>
              <a:t>不惧失败</a:t>
            </a:r>
            <a:endParaRPr lang="en-US" altLang="zh-CN" sz="4000" b="1" dirty="0">
              <a:sym typeface="Helvetica"/>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1" nodeType="afterEffect">
                                  <p:stCondLst>
                                    <p:cond delay="0"/>
                                  </p:stCondLst>
                                  <p:childTnLst>
                                    <p:set>
                                      <p:cBhvr>
                                        <p:cTn id="6" dur="indefinite" fill="hold"/>
                                        <p:tgtEl>
                                          <p:spTgt spid="485"/>
                                        </p:tgtEl>
                                        <p:attrNameLst>
                                          <p:attrName>style.visibility</p:attrName>
                                        </p:attrNameLst>
                                      </p:cBhvr>
                                      <p:to>
                                        <p:strVal val="visible"/>
                                      </p:to>
                                    </p:set>
                                    <p:animEffect transition="in" filter="strips(downLeft)">
                                      <p:cBhvr>
                                        <p:cTn id="7" dur="500"/>
                                        <p:tgtEl>
                                          <p:spTgt spid="48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487">
                                            <p:txEl>
                                              <p:pRg st="0" end="0"/>
                                            </p:txEl>
                                          </p:spTgt>
                                        </p:tgtEl>
                                        <p:attrNameLst>
                                          <p:attrName>style.visibility</p:attrName>
                                        </p:attrNameLst>
                                      </p:cBhvr>
                                      <p:to>
                                        <p:strVal val="visible"/>
                                      </p:to>
                                    </p:set>
                                    <p:anim calcmode="lin" valueType="num">
                                      <p:cBhvr>
                                        <p:cTn id="11" dur="500" fill="hold"/>
                                        <p:tgtEl>
                                          <p:spTgt spid="48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87">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48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8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87">
                                            <p:txEl>
                                              <p:pRg st="0" end="0"/>
                                            </p:txEl>
                                          </p:spTgt>
                                        </p:tgtEl>
                                      </p:cBhvr>
                                    </p:animEffect>
                                  </p:childTnLst>
                                </p:cTn>
                              </p:par>
                            </p:childTnLst>
                          </p:cTn>
                        </p:par>
                        <p:par>
                          <p:cTn id="16" fill="hold">
                            <p:stCondLst>
                              <p:cond delay="1250"/>
                            </p:stCondLst>
                            <p:childTnLst>
                              <p:par>
                                <p:cTn id="17" presetID="41" presetClass="entr" presetSubtype="0" fill="hold" nodeType="afterEffect">
                                  <p:stCondLst>
                                    <p:cond delay="0"/>
                                  </p:stCondLst>
                                  <p:iterate type="lt">
                                    <p:tmPct val="10000"/>
                                  </p:iterate>
                                  <p:childTnLst>
                                    <p:set>
                                      <p:cBhvr>
                                        <p:cTn id="18" dur="1" fill="hold">
                                          <p:stCondLst>
                                            <p:cond delay="0"/>
                                          </p:stCondLst>
                                        </p:cTn>
                                        <p:tgtEl>
                                          <p:spTgt spid="487">
                                            <p:txEl>
                                              <p:pRg st="1" end="1"/>
                                            </p:txEl>
                                          </p:spTgt>
                                        </p:tgtEl>
                                        <p:attrNameLst>
                                          <p:attrName>style.visibility</p:attrName>
                                        </p:attrNameLst>
                                      </p:cBhvr>
                                      <p:to>
                                        <p:strVal val="visible"/>
                                      </p:to>
                                    </p:set>
                                    <p:anim calcmode="lin" valueType="num">
                                      <p:cBhvr>
                                        <p:cTn id="19" dur="500" fill="hold"/>
                                        <p:tgtEl>
                                          <p:spTgt spid="48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87">
                                            <p:txEl>
                                              <p:pRg st="1" end="1"/>
                                            </p:txEl>
                                          </p:spTgt>
                                        </p:tgtEl>
                                        <p:attrNameLst>
                                          <p:attrName>ppt_y</p:attrName>
                                        </p:attrNameLst>
                                      </p:cBhvr>
                                      <p:tavLst>
                                        <p:tav tm="0">
                                          <p:val>
                                            <p:strVal val="#ppt_y"/>
                                          </p:val>
                                        </p:tav>
                                        <p:tav tm="100000">
                                          <p:val>
                                            <p:strVal val="#ppt_y"/>
                                          </p:val>
                                        </p:tav>
                                      </p:tavLst>
                                    </p:anim>
                                    <p:anim calcmode="lin" valueType="num">
                                      <p:cBhvr>
                                        <p:cTn id="21" dur="500" fill="hold"/>
                                        <p:tgtEl>
                                          <p:spTgt spid="48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8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87">
                                            <p:txEl>
                                              <p:pRg st="1" end="1"/>
                                            </p:txEl>
                                          </p:spTgt>
                                        </p:tgtEl>
                                      </p:cBhvr>
                                    </p:animEffect>
                                  </p:childTnLst>
                                </p:cTn>
                              </p:par>
                            </p:childTnLst>
                          </p:cTn>
                        </p:par>
                        <p:par>
                          <p:cTn id="24" fill="hold">
                            <p:stCondLst>
                              <p:cond delay="1899"/>
                            </p:stCondLst>
                            <p:childTnLst>
                              <p:par>
                                <p:cTn id="25" presetID="41" presetClass="entr" presetSubtype="0" fill="hold" nodeType="afterEffect">
                                  <p:stCondLst>
                                    <p:cond delay="0"/>
                                  </p:stCondLst>
                                  <p:iterate type="lt">
                                    <p:tmPct val="10000"/>
                                  </p:iterate>
                                  <p:childTnLst>
                                    <p:set>
                                      <p:cBhvr>
                                        <p:cTn id="26" dur="1" fill="hold">
                                          <p:stCondLst>
                                            <p:cond delay="0"/>
                                          </p:stCondLst>
                                        </p:cTn>
                                        <p:tgtEl>
                                          <p:spTgt spid="487">
                                            <p:txEl>
                                              <p:pRg st="2" end="2"/>
                                            </p:txEl>
                                          </p:spTgt>
                                        </p:tgtEl>
                                        <p:attrNameLst>
                                          <p:attrName>style.visibility</p:attrName>
                                        </p:attrNameLst>
                                      </p:cBhvr>
                                      <p:to>
                                        <p:strVal val="visible"/>
                                      </p:to>
                                    </p:set>
                                    <p:anim calcmode="lin" valueType="num">
                                      <p:cBhvr>
                                        <p:cTn id="27" dur="500" fill="hold"/>
                                        <p:tgtEl>
                                          <p:spTgt spid="48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487">
                                            <p:txEl>
                                              <p:pRg st="2" end="2"/>
                                            </p:txEl>
                                          </p:spTgt>
                                        </p:tgtEl>
                                        <p:attrNameLst>
                                          <p:attrName>ppt_y</p:attrName>
                                        </p:attrNameLst>
                                      </p:cBhvr>
                                      <p:tavLst>
                                        <p:tav tm="0">
                                          <p:val>
                                            <p:strVal val="#ppt_y"/>
                                          </p:val>
                                        </p:tav>
                                        <p:tav tm="100000">
                                          <p:val>
                                            <p:strVal val="#ppt_y"/>
                                          </p:val>
                                        </p:tav>
                                      </p:tavLst>
                                    </p:anim>
                                    <p:anim calcmode="lin" valueType="num">
                                      <p:cBhvr>
                                        <p:cTn id="29" dur="500" fill="hold"/>
                                        <p:tgtEl>
                                          <p:spTgt spid="48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48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487">
                                            <p:txEl>
                                              <p:pRg st="2" end="2"/>
                                            </p:txEl>
                                          </p:spTgt>
                                        </p:tgtEl>
                                      </p:cBhvr>
                                    </p:animEffect>
                                  </p:childTnLst>
                                </p:cTn>
                              </p:par>
                            </p:childTnLst>
                          </p:cTn>
                        </p:par>
                        <p:par>
                          <p:cTn id="32" fill="hold">
                            <p:stCondLst>
                              <p:cond delay="2650"/>
                            </p:stCondLst>
                            <p:childTnLst>
                              <p:par>
                                <p:cTn id="33" presetID="41" presetClass="entr" presetSubtype="0" fill="hold" nodeType="afterEffect">
                                  <p:stCondLst>
                                    <p:cond delay="0"/>
                                  </p:stCondLst>
                                  <p:iterate type="lt">
                                    <p:tmPct val="10000"/>
                                  </p:iterate>
                                  <p:childTnLst>
                                    <p:set>
                                      <p:cBhvr>
                                        <p:cTn id="34" dur="1" fill="hold">
                                          <p:stCondLst>
                                            <p:cond delay="0"/>
                                          </p:stCondLst>
                                        </p:cTn>
                                        <p:tgtEl>
                                          <p:spTgt spid="487">
                                            <p:txEl>
                                              <p:pRg st="3" end="3"/>
                                            </p:txEl>
                                          </p:spTgt>
                                        </p:tgtEl>
                                        <p:attrNameLst>
                                          <p:attrName>style.visibility</p:attrName>
                                        </p:attrNameLst>
                                      </p:cBhvr>
                                      <p:to>
                                        <p:strVal val="visible"/>
                                      </p:to>
                                    </p:set>
                                    <p:anim calcmode="lin" valueType="num">
                                      <p:cBhvr>
                                        <p:cTn id="35" dur="500" fill="hold"/>
                                        <p:tgtEl>
                                          <p:spTgt spid="48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487">
                                            <p:txEl>
                                              <p:pRg st="3" end="3"/>
                                            </p:txEl>
                                          </p:spTgt>
                                        </p:tgtEl>
                                        <p:attrNameLst>
                                          <p:attrName>ppt_y</p:attrName>
                                        </p:attrNameLst>
                                      </p:cBhvr>
                                      <p:tavLst>
                                        <p:tav tm="0">
                                          <p:val>
                                            <p:strVal val="#ppt_y"/>
                                          </p:val>
                                        </p:tav>
                                        <p:tav tm="100000">
                                          <p:val>
                                            <p:strVal val="#ppt_y"/>
                                          </p:val>
                                        </p:tav>
                                      </p:tavLst>
                                    </p:anim>
                                    <p:anim calcmode="lin" valueType="num">
                                      <p:cBhvr>
                                        <p:cTn id="37" dur="500" fill="hold"/>
                                        <p:tgtEl>
                                          <p:spTgt spid="48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48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4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 grpId="1"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64483" y="2376314"/>
            <a:ext cx="5319784" cy="3960440"/>
          </a:xfrm>
          <a:prstGeom prst="rect">
            <a:avLst/>
          </a:prstGeom>
          <a:solidFill>
            <a:schemeClr val="bg2">
              <a:lumMod val="60000"/>
              <a:lumOff val="4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E5D4C2"/>
              </a:solidFill>
              <a:effectLst/>
              <a:uFillTx/>
              <a:latin typeface="+mj-lt"/>
              <a:ea typeface="+mj-ea"/>
              <a:cs typeface="+mj-cs"/>
              <a:sym typeface="Calibri" panose="020F0502020204030204"/>
            </a:endParaRPr>
          </a:p>
        </p:txBody>
      </p:sp>
      <p:pic>
        <p:nvPicPr>
          <p:cNvPr id="3663" name="PlaceholderImage.png"/>
          <p:cNvPicPr>
            <a:picLocks noGrp="1" noChangeAspect="1"/>
          </p:cNvPicPr>
          <p:nvPr>
            <p:ph type="pic" sz="half" idx="4294967295"/>
          </p:nvPr>
        </p:nvPicPr>
        <p:blipFill>
          <a:blip r:embed="rId1">
            <a:extLst>
              <a:ext uri="{28A0092B-C50C-407E-A947-70E740481C1C}">
                <a14:useLocalDpi xmlns:a14="http://schemas.microsoft.com/office/drawing/2010/main" val="0"/>
              </a:ext>
            </a:extLst>
          </a:blip>
          <a:stretch>
            <a:fillRect/>
          </a:stretch>
        </p:blipFill>
        <p:spPr>
          <a:xfrm>
            <a:off x="3564483" y="2375077"/>
            <a:ext cx="5319783" cy="3891654"/>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771" y="2160290"/>
            <a:ext cx="6894007" cy="4854291"/>
          </a:xfrm>
          <a:prstGeom prst="rect">
            <a:avLst/>
          </a:prstGeom>
        </p:spPr>
      </p:pic>
      <p:grpSp>
        <p:nvGrpSpPr>
          <p:cNvPr id="3668" name="Group 3668"/>
          <p:cNvGrpSpPr/>
          <p:nvPr/>
        </p:nvGrpSpPr>
        <p:grpSpPr>
          <a:xfrm>
            <a:off x="1223094" y="3323764"/>
            <a:ext cx="2971943" cy="923243"/>
            <a:chOff x="-1" y="-1"/>
            <a:chExt cx="2875348" cy="879278"/>
          </a:xfrm>
        </p:grpSpPr>
        <p:sp>
          <p:nvSpPr>
            <p:cNvPr id="3664" name="Shape 3664"/>
            <p:cNvSpPr/>
            <p:nvPr/>
          </p:nvSpPr>
          <p:spPr>
            <a:xfrm>
              <a:off x="-1" y="1930"/>
              <a:ext cx="2875348" cy="617835"/>
            </a:xfrm>
            <a:prstGeom prst="rect">
              <a:avLst/>
            </a:prstGeom>
            <a:solidFill>
              <a:srgbClr val="2B2D3A"/>
            </a:solidFill>
            <a:ln w="12700" cap="flat">
              <a:solidFill>
                <a:srgbClr val="E5D4C2"/>
              </a:solidFill>
              <a:prstDash val="solid"/>
              <a:miter lim="800000"/>
            </a:ln>
            <a:effectLst/>
          </p:spPr>
          <p:txBody>
            <a:bodyPr wrap="square" lIns="45719" tIns="45719" rIns="45719" bIns="45719" numCol="1" anchor="ctr">
              <a:noAutofit/>
            </a:bodyPr>
            <a:lstStyle/>
            <a:p>
              <a:pPr>
                <a:defRPr sz="3200">
                  <a:latin typeface="+mn-lt"/>
                  <a:ea typeface="+mn-ea"/>
                  <a:cs typeface="+mn-cs"/>
                  <a:sym typeface="Helvetica"/>
                </a:defRPr>
              </a:pPr>
              <a:endParaRPr dirty="0">
                <a:latin typeface="微软雅黑" panose="020B0503020204020204" pitchFamily="34" charset="-122"/>
              </a:endParaRPr>
            </a:p>
          </p:txBody>
        </p:sp>
        <p:sp>
          <p:nvSpPr>
            <p:cNvPr id="3665" name="Shape 3665"/>
            <p:cNvSpPr/>
            <p:nvPr/>
          </p:nvSpPr>
          <p:spPr>
            <a:xfrm>
              <a:off x="5893" y="-1"/>
              <a:ext cx="1349571" cy="618391"/>
            </a:xfrm>
            <a:prstGeom prst="rect">
              <a:avLst/>
            </a:prstGeom>
            <a:solidFill>
              <a:srgbClr val="E5D4C2">
                <a:alpha val="10000"/>
              </a:srgbClr>
            </a:solidFill>
            <a:ln w="12700" cap="flat">
              <a:noFill/>
              <a:miter lim="400000"/>
            </a:ln>
            <a:effectLst/>
          </p:spPr>
          <p:txBody>
            <a:bodyPr wrap="square" lIns="45719" tIns="45719" rIns="45719" bIns="45719" numCol="1" anchor="ctr">
              <a:noAutofit/>
            </a:bodyPr>
            <a:lstStyle/>
            <a:p>
              <a:pPr>
                <a:defRPr sz="3200">
                  <a:latin typeface="+mn-lt"/>
                  <a:ea typeface="+mn-ea"/>
                  <a:cs typeface="+mn-cs"/>
                  <a:sym typeface="Helvetica"/>
                </a:defRPr>
              </a:pPr>
              <a:endParaRPr dirty="0">
                <a:latin typeface="微软雅黑" panose="020B0503020204020204" pitchFamily="34" charset="-122"/>
              </a:endParaRPr>
            </a:p>
          </p:txBody>
        </p:sp>
        <p:sp>
          <p:nvSpPr>
            <p:cNvPr id="3666" name="Shape 3666"/>
            <p:cNvSpPr/>
            <p:nvPr/>
          </p:nvSpPr>
          <p:spPr>
            <a:xfrm rot="10800000" flipH="1">
              <a:off x="2490009" y="618390"/>
              <a:ext cx="228764" cy="26088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2B2D3A"/>
            </a:solidFill>
            <a:ln w="12700" cap="flat">
              <a:solidFill>
                <a:srgbClr val="E5D4C2"/>
              </a:solidFill>
              <a:prstDash val="solid"/>
              <a:miter lim="800000"/>
            </a:ln>
            <a:effectLst/>
          </p:spPr>
          <p:txBody>
            <a:bodyPr wrap="square" lIns="45719" tIns="45719" rIns="45719" bIns="45719" numCol="1" anchor="ctr">
              <a:noAutofit/>
            </a:bodyPr>
            <a:lstStyle/>
            <a:p>
              <a:pPr>
                <a:defRPr sz="3200">
                  <a:latin typeface="+mn-lt"/>
                  <a:ea typeface="+mn-ea"/>
                  <a:cs typeface="+mn-cs"/>
                  <a:sym typeface="Helvetica"/>
                </a:defRPr>
              </a:pPr>
              <a:endParaRPr dirty="0">
                <a:latin typeface="微软雅黑" panose="020B0503020204020204" pitchFamily="34" charset="-122"/>
              </a:endParaRPr>
            </a:p>
          </p:txBody>
        </p:sp>
        <p:sp>
          <p:nvSpPr>
            <p:cNvPr id="3667" name="Shape 3667"/>
            <p:cNvSpPr/>
            <p:nvPr/>
          </p:nvSpPr>
          <p:spPr>
            <a:xfrm>
              <a:off x="56851" y="20815"/>
              <a:ext cx="615086" cy="498302"/>
            </a:xfrm>
            <a:prstGeom prst="rect">
              <a:avLst/>
            </a:prstGeom>
            <a:noFill/>
            <a:ln w="12700" cap="flat">
              <a:noFill/>
              <a:miter lim="400000"/>
            </a:ln>
            <a:effectLst/>
          </p:spPr>
          <p:txBody>
            <a:bodyPr wrap="none" lIns="45719" tIns="45719" rIns="45719" bIns="45719" numCol="1" anchor="t">
              <a:spAutoFit/>
            </a:bodyPr>
            <a:lstStyle>
              <a:lvl1pPr>
                <a:defRPr sz="2800" b="1">
                  <a:latin typeface="Playfair Display Black"/>
                  <a:ea typeface="Playfair Display Black"/>
                  <a:cs typeface="Playfair Display Black"/>
                  <a:sym typeface="Playfair Display Black"/>
                </a:defRPr>
              </a:lvl1pPr>
            </a:lstStyle>
            <a:p>
              <a:r>
                <a:t>42%</a:t>
              </a:r>
            </a:p>
          </p:txBody>
        </p:sp>
      </p:grpSp>
      <p:grpSp>
        <p:nvGrpSpPr>
          <p:cNvPr id="3673" name="Group 3673"/>
          <p:cNvGrpSpPr/>
          <p:nvPr/>
        </p:nvGrpSpPr>
        <p:grpSpPr>
          <a:xfrm>
            <a:off x="8297629" y="3158690"/>
            <a:ext cx="3221695" cy="923244"/>
            <a:chOff x="-1" y="-1"/>
            <a:chExt cx="3116983" cy="879278"/>
          </a:xfrm>
        </p:grpSpPr>
        <p:sp>
          <p:nvSpPr>
            <p:cNvPr id="3669" name="Shape 3669"/>
            <p:cNvSpPr/>
            <p:nvPr/>
          </p:nvSpPr>
          <p:spPr>
            <a:xfrm>
              <a:off x="-1" y="1930"/>
              <a:ext cx="3116983" cy="617835"/>
            </a:xfrm>
            <a:prstGeom prst="rect">
              <a:avLst/>
            </a:prstGeom>
            <a:solidFill>
              <a:srgbClr val="2B2D3A"/>
            </a:solidFill>
            <a:ln w="12700" cap="flat">
              <a:solidFill>
                <a:srgbClr val="E5D4C2"/>
              </a:solidFill>
              <a:prstDash val="solid"/>
              <a:miter lim="800000"/>
            </a:ln>
            <a:effectLst/>
          </p:spPr>
          <p:txBody>
            <a:bodyPr wrap="square" lIns="45719" tIns="45719" rIns="45719" bIns="45719" numCol="1" anchor="ctr">
              <a:noAutofit/>
            </a:bodyPr>
            <a:lstStyle/>
            <a:p>
              <a:endParaRPr sz="3200" dirty="0">
                <a:latin typeface="微软雅黑" panose="020B0503020204020204" pitchFamily="34" charset="-122"/>
                <a:ea typeface="+mn-ea"/>
                <a:cs typeface="+mn-cs"/>
              </a:endParaRPr>
            </a:p>
          </p:txBody>
        </p:sp>
        <p:sp>
          <p:nvSpPr>
            <p:cNvPr id="3670" name="Shape 3670"/>
            <p:cNvSpPr/>
            <p:nvPr/>
          </p:nvSpPr>
          <p:spPr>
            <a:xfrm>
              <a:off x="0" y="-1"/>
              <a:ext cx="2471525" cy="618391"/>
            </a:xfrm>
            <a:prstGeom prst="rect">
              <a:avLst/>
            </a:prstGeom>
            <a:solidFill>
              <a:schemeClr val="bg1">
                <a:lumMod val="90000"/>
                <a:lumOff val="10000"/>
              </a:schemeClr>
            </a:solidFill>
            <a:ln w="12700" cap="flat">
              <a:solidFill>
                <a:srgbClr val="E5D4C2"/>
              </a:solidFill>
              <a:prstDash val="solid"/>
              <a:miter lim="800000"/>
            </a:ln>
            <a:effectLst/>
          </p:spPr>
          <p:txBody>
            <a:bodyPr wrap="square" lIns="45719" tIns="45719" rIns="45719" bIns="45719" numCol="1" anchor="ctr">
              <a:noAutofit/>
            </a:bodyPr>
            <a:lstStyle/>
            <a:p>
              <a:endParaRPr sz="3200" dirty="0">
                <a:solidFill>
                  <a:schemeClr val="accent6">
                    <a:lumMod val="60000"/>
                    <a:lumOff val="40000"/>
                  </a:schemeClr>
                </a:solidFill>
                <a:latin typeface="微软雅黑" panose="020B0503020204020204" pitchFamily="34" charset="-122"/>
                <a:ea typeface="+mn-ea"/>
                <a:cs typeface="+mn-cs"/>
              </a:endParaRPr>
            </a:p>
          </p:txBody>
        </p:sp>
        <p:sp>
          <p:nvSpPr>
            <p:cNvPr id="3671" name="Shape 3671"/>
            <p:cNvSpPr/>
            <p:nvPr/>
          </p:nvSpPr>
          <p:spPr>
            <a:xfrm rot="10800000" flipH="1">
              <a:off x="312936" y="618390"/>
              <a:ext cx="228764" cy="26088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2B2D3A"/>
            </a:solidFill>
            <a:ln w="12700" cap="flat">
              <a:solidFill>
                <a:srgbClr val="E5D4C2"/>
              </a:solidFill>
              <a:prstDash val="solid"/>
              <a:miter lim="800000"/>
            </a:ln>
            <a:effectLst/>
          </p:spPr>
          <p:txBody>
            <a:bodyPr wrap="square" lIns="45719" tIns="45719" rIns="45719" bIns="45719" numCol="1" anchor="ctr">
              <a:noAutofit/>
            </a:bodyPr>
            <a:lstStyle/>
            <a:p>
              <a:endParaRPr sz="3200" dirty="0">
                <a:latin typeface="微软雅黑" panose="020B0503020204020204" pitchFamily="34" charset="-122"/>
                <a:ea typeface="+mn-ea"/>
                <a:cs typeface="+mn-cs"/>
              </a:endParaRPr>
            </a:p>
          </p:txBody>
        </p:sp>
        <p:sp>
          <p:nvSpPr>
            <p:cNvPr id="3672" name="Shape 3672"/>
            <p:cNvSpPr/>
            <p:nvPr/>
          </p:nvSpPr>
          <p:spPr>
            <a:xfrm>
              <a:off x="71375" y="59578"/>
              <a:ext cx="992390" cy="498302"/>
            </a:xfrm>
            <a:prstGeom prst="rect">
              <a:avLst/>
            </a:prstGeom>
            <a:noFill/>
            <a:ln w="12700" cap="flat">
              <a:noFill/>
              <a:prstDash val="solid"/>
              <a:miter lim="800000"/>
            </a:ln>
            <a:effectLst/>
          </p:spPr>
          <p:txBody>
            <a:bodyPr wrap="square" lIns="45719" tIns="45719" rIns="45719" bIns="45719" numCol="1" anchor="ctr">
              <a:noAutofit/>
            </a:bodyPr>
            <a:lstStyle/>
            <a:p>
              <a:r>
                <a:rPr sz="3200" dirty="0">
                  <a:latin typeface="微软雅黑" panose="020B0503020204020204" pitchFamily="34" charset="-122"/>
                  <a:ea typeface="+mn-ea"/>
                  <a:cs typeface="+mn-cs"/>
                </a:rPr>
                <a:t>85%</a:t>
              </a:r>
              <a:endParaRPr sz="3200" dirty="0">
                <a:latin typeface="微软雅黑" panose="020B0503020204020204" pitchFamily="34" charset="-122"/>
                <a:ea typeface="+mn-ea"/>
                <a:cs typeface="+mn-cs"/>
              </a:endParaRPr>
            </a:p>
          </p:txBody>
        </p:sp>
      </p:grpSp>
      <p:sp>
        <p:nvSpPr>
          <p:cNvPr id="3676" name="Shape 3676"/>
          <p:cNvSpPr/>
          <p:nvPr/>
        </p:nvSpPr>
        <p:spPr>
          <a:xfrm>
            <a:off x="9690778" y="4081934"/>
            <a:ext cx="1828544" cy="741991"/>
          </a:xfrm>
          <a:prstGeom prst="rect">
            <a:avLst/>
          </a:prstGeom>
          <a:ln w="12700">
            <a:miter lim="400000"/>
          </a:ln>
        </p:spPr>
        <p:txBody>
          <a:bodyPr lIns="47525" tIns="47526" rIns="47525" bIns="47526">
            <a:spAutoFit/>
          </a:bodyPr>
          <a:lstStyle>
            <a:lvl1pPr>
              <a:lnSpc>
                <a:spcPct val="120000"/>
              </a:lnSpc>
              <a:defRPr sz="1200">
                <a:solidFill>
                  <a:schemeClr val="accent1"/>
                </a:solidFill>
                <a:latin typeface="+mn-lt"/>
                <a:ea typeface="+mn-ea"/>
                <a:cs typeface="+mn-cs"/>
                <a:sym typeface="Helvetica"/>
              </a:defRPr>
            </a:lvl1pPr>
          </a:lstStyle>
          <a:p>
            <a:r>
              <a:rPr lang="zh-CN" altLang="en-US" dirty="0">
                <a:solidFill>
                  <a:schemeClr val="accent2"/>
                </a:solidFill>
                <a:latin typeface="微软雅黑" panose="020B0503020204020204" pitchFamily="34" charset="-122"/>
              </a:rPr>
              <a:t>点击输入内容点击输入内容点击输入内容点击输入内容</a:t>
            </a:r>
            <a:endParaRPr lang="zh-CN" altLang="en-US" dirty="0">
              <a:solidFill>
                <a:schemeClr val="accent2"/>
              </a:solidFill>
              <a:latin typeface="微软雅黑" panose="020B0503020204020204" pitchFamily="34" charset="-122"/>
            </a:endParaRPr>
          </a:p>
        </p:txBody>
      </p:sp>
      <p:sp>
        <p:nvSpPr>
          <p:cNvPr id="3677" name="Shape 3677"/>
          <p:cNvSpPr/>
          <p:nvPr/>
        </p:nvSpPr>
        <p:spPr>
          <a:xfrm>
            <a:off x="1135257" y="4213122"/>
            <a:ext cx="1828543" cy="741991"/>
          </a:xfrm>
          <a:prstGeom prst="rect">
            <a:avLst/>
          </a:prstGeom>
          <a:ln w="12700">
            <a:miter lim="400000"/>
          </a:ln>
        </p:spPr>
        <p:txBody>
          <a:bodyPr lIns="47525" tIns="47526" rIns="47525" bIns="47526">
            <a:spAutoFit/>
          </a:bodyPr>
          <a:lstStyle>
            <a:lvl1pPr>
              <a:lnSpc>
                <a:spcPct val="120000"/>
              </a:lnSpc>
              <a:defRPr sz="1200">
                <a:latin typeface="+mn-lt"/>
                <a:ea typeface="+mn-ea"/>
                <a:cs typeface="+mn-cs"/>
                <a:sym typeface="Helvetica"/>
              </a:defRPr>
            </a:lvl1pPr>
          </a:lstStyle>
          <a:p>
            <a:r>
              <a:rPr lang="zh-CN" altLang="en-US" dirty="0">
                <a:latin typeface="微软雅黑" panose="020B0503020204020204" pitchFamily="34" charset="-122"/>
              </a:rPr>
              <a:t>点击输入内容点击输入内容点击输入内容点击输入内容</a:t>
            </a:r>
            <a:endParaRPr lang="zh-CN" altLang="en-US" dirty="0">
              <a:latin typeface="微软雅黑" panose="020B0503020204020204" pitchFamily="34" charset="-122"/>
            </a:endParaRPr>
          </a:p>
        </p:txBody>
      </p:sp>
      <p:sp>
        <p:nvSpPr>
          <p:cNvPr id="21" name="Shape 608"/>
          <p:cNvSpPr/>
          <p:nvPr/>
        </p:nvSpPr>
        <p:spPr>
          <a:xfrm>
            <a:off x="5333848" y="-153577"/>
            <a:ext cx="2721697" cy="2650526"/>
          </a:xfrm>
          <a:prstGeom prst="rect">
            <a:avLst/>
          </a:prstGeom>
          <a:ln w="12700">
            <a:miter lim="400000"/>
          </a:ln>
        </p:spPr>
        <p:txBody>
          <a:bodyPr wrap="none" lIns="47525" tIns="47526" rIns="47525" bIns="47526">
            <a:spAutoFit/>
          </a:bodyPr>
          <a:lstStyle>
            <a:lvl1pPr>
              <a:defRPr sz="16600" b="1">
                <a:solidFill>
                  <a:srgbClr val="E5D4C2">
                    <a:alpha val="5000"/>
                  </a:srgbClr>
                </a:solidFill>
                <a:latin typeface="+mn-lt"/>
                <a:ea typeface="+mn-ea"/>
                <a:cs typeface="+mn-cs"/>
                <a:sym typeface="Helvetica"/>
              </a:defRPr>
            </a:lvl1pPr>
          </a:lstStyle>
          <a:p>
            <a:r>
              <a:rPr lang="en-US" dirty="0">
                <a:latin typeface="微软雅黑" panose="020B0503020204020204" pitchFamily="34" charset="-122"/>
              </a:rPr>
              <a:t>03</a:t>
            </a:r>
            <a:endParaRPr dirty="0">
              <a:latin typeface="微软雅黑" panose="020B0503020204020204" pitchFamily="34" charset="-122"/>
            </a:endParaRPr>
          </a:p>
        </p:txBody>
      </p:sp>
      <p:sp>
        <p:nvSpPr>
          <p:cNvPr id="22" name="Shape 609"/>
          <p:cNvSpPr txBox="1"/>
          <p:nvPr/>
        </p:nvSpPr>
        <p:spPr>
          <a:xfrm>
            <a:off x="4975714" y="1006162"/>
            <a:ext cx="2997496" cy="654587"/>
          </a:xfrm>
          <a:prstGeom prst="rect">
            <a:avLst/>
          </a:prstGeom>
        </p:spPr>
        <p:txBody>
          <a:bodyPr/>
          <a:lstStyle>
            <a:lvl1pPr marL="0" marR="0" indent="0" algn="ctr" defTabSz="905510" rtl="0" latinLnBrk="0">
              <a:lnSpc>
                <a:spcPct val="90000"/>
              </a:lnSpc>
              <a:spcBef>
                <a:spcPts val="0"/>
              </a:spcBef>
              <a:spcAft>
                <a:spcPts val="0"/>
              </a:spcAft>
              <a:buClrTx/>
              <a:buSzTx/>
              <a:buFontTx/>
              <a:buNone/>
              <a:defRPr sz="3565" b="1" i="0" u="none" strike="noStrike" cap="none" spc="0" baseline="0">
                <a:ln>
                  <a:noFill/>
                </a:ln>
                <a:solidFill>
                  <a:srgbClr val="E5D4C2"/>
                </a:solidFill>
                <a:uFillTx/>
                <a:latin typeface="微软雅黑" panose="020B0503020204020204" pitchFamily="34" charset="-122"/>
                <a:ea typeface="+mn-ea"/>
                <a:cs typeface="+mn-cs"/>
                <a:sym typeface="Helvetica"/>
              </a:defRPr>
            </a:lvl1pPr>
            <a:lvl2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2pPr>
            <a:lvl3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3pPr>
            <a:lvl4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4pPr>
            <a:lvl5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5pPr>
            <a:lvl6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6pPr>
            <a:lvl7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7pPr>
            <a:lvl8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8pPr>
            <a:lvl9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9pPr>
          </a:lstStyle>
          <a:p>
            <a:r>
              <a:rPr lang="zh-CN" altLang="en-US" dirty="0"/>
              <a:t>测试结果</a:t>
            </a:r>
            <a:endParaRPr lang="zh-CN" altLang="en-US" dirty="0"/>
          </a:p>
        </p:txBody>
      </p:sp>
      <p:sp>
        <p:nvSpPr>
          <p:cNvPr id="23" name="Shape 610"/>
          <p:cNvSpPr/>
          <p:nvPr/>
        </p:nvSpPr>
        <p:spPr>
          <a:xfrm>
            <a:off x="5504787" y="682996"/>
            <a:ext cx="2468423" cy="311424"/>
          </a:xfrm>
          <a:prstGeom prst="rect">
            <a:avLst/>
          </a:prstGeom>
          <a:ln w="12700">
            <a:miter lim="400000"/>
          </a:ln>
        </p:spPr>
        <p:txBody>
          <a:bodyPr wrap="none" lIns="47525" tIns="47526" rIns="47525" bIns="47526">
            <a:spAutoFit/>
          </a:bodyPr>
          <a:lstStyle>
            <a:lvl1pPr>
              <a:defRPr sz="1400" b="1">
                <a:solidFill>
                  <a:srgbClr val="E5D4C2">
                    <a:alpha val="60000"/>
                  </a:srgbClr>
                </a:solidFill>
                <a:latin typeface="+mn-lt"/>
                <a:ea typeface="+mn-ea"/>
                <a:cs typeface="+mn-cs"/>
                <a:sym typeface="Helvetica"/>
              </a:defRPr>
            </a:lvl1pPr>
          </a:lstStyle>
          <a:p>
            <a:r>
              <a:rPr dirty="0">
                <a:latin typeface="微软雅黑" panose="020B0503020204020204" pitchFamily="34" charset="-122"/>
              </a:rPr>
              <a:t>A B O U T    C O M P A N Y</a:t>
            </a:r>
            <a:endParaRPr dirty="0">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2"/>
                                        </p:tgtEl>
                                        <p:attrNameLst>
                                          <p:attrName>ppt_y</p:attrName>
                                        </p:attrNameLst>
                                      </p:cBhvr>
                                      <p:tavLst>
                                        <p:tav tm="0">
                                          <p:val>
                                            <p:strVal val="#ppt_y"/>
                                          </p:val>
                                        </p:tav>
                                        <p:tav tm="100000">
                                          <p:val>
                                            <p:strVal val="#ppt_y"/>
                                          </p:val>
                                        </p:tav>
                                      </p:tavLst>
                                    </p:anim>
                                    <p:anim calcmode="lin" valueType="num">
                                      <p:cBhvr>
                                        <p:cTn id="18"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3663"/>
                                        </p:tgtEl>
                                        <p:attrNameLst>
                                          <p:attrName>style.visibility</p:attrName>
                                        </p:attrNameLst>
                                      </p:cBhvr>
                                      <p:to>
                                        <p:strVal val="visible"/>
                                      </p:to>
                                    </p:set>
                                    <p:animEffect transition="in" filter="randombar(horizontal)">
                                      <p:cBhvr>
                                        <p:cTn id="35" dur="500"/>
                                        <p:tgtEl>
                                          <p:spTgt spid="366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3668"/>
                                        </p:tgtEl>
                                        <p:attrNameLst>
                                          <p:attrName>style.visibility</p:attrName>
                                        </p:attrNameLst>
                                      </p:cBhvr>
                                      <p:to>
                                        <p:strVal val="visible"/>
                                      </p:to>
                                    </p:set>
                                    <p:animEffect transition="in" filter="wipe(right)">
                                      <p:cBhvr>
                                        <p:cTn id="40" dur="500"/>
                                        <p:tgtEl>
                                          <p:spTgt spid="3668"/>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3677"/>
                                        </p:tgtEl>
                                        <p:attrNameLst>
                                          <p:attrName>style.visibility</p:attrName>
                                        </p:attrNameLst>
                                      </p:cBhvr>
                                      <p:to>
                                        <p:strVal val="visible"/>
                                      </p:to>
                                    </p:set>
                                    <p:animEffect transition="in" filter="randombar(horizontal)">
                                      <p:cBhvr>
                                        <p:cTn id="45" dur="500"/>
                                        <p:tgtEl>
                                          <p:spTgt spid="367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673"/>
                                        </p:tgtEl>
                                        <p:attrNameLst>
                                          <p:attrName>style.visibility</p:attrName>
                                        </p:attrNameLst>
                                      </p:cBhvr>
                                      <p:to>
                                        <p:strVal val="visible"/>
                                      </p:to>
                                    </p:set>
                                    <p:animEffect transition="in" filter="wipe(left)">
                                      <p:cBhvr>
                                        <p:cTn id="50" dur="500"/>
                                        <p:tgtEl>
                                          <p:spTgt spid="3673"/>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3676"/>
                                        </p:tgtEl>
                                        <p:attrNameLst>
                                          <p:attrName>style.visibility</p:attrName>
                                        </p:attrNameLst>
                                      </p:cBhvr>
                                      <p:to>
                                        <p:strVal val="visible"/>
                                      </p:to>
                                    </p:set>
                                    <p:animEffect transition="in" filter="randombar(horizontal)">
                                      <p:cBhvr>
                                        <p:cTn id="55" dur="500"/>
                                        <p:tgtEl>
                                          <p:spTgt spid="3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76" grpId="0" animBg="1"/>
      <p:bldP spid="3677" grpId="0" animBg="1"/>
      <p:bldP spid="21" grpId="0" animBg="1"/>
      <p:bldP spid="22" grpId="0"/>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03" name="Group 3503"/>
          <p:cNvGrpSpPr/>
          <p:nvPr/>
        </p:nvGrpSpPr>
        <p:grpSpPr>
          <a:xfrm>
            <a:off x="926108" y="4338665"/>
            <a:ext cx="3628717" cy="905629"/>
            <a:chOff x="-1" y="0"/>
            <a:chExt cx="3510776" cy="862502"/>
          </a:xfrm>
        </p:grpSpPr>
        <p:sp>
          <p:nvSpPr>
            <p:cNvPr id="3498" name="Shape 3498"/>
            <p:cNvSpPr/>
            <p:nvPr/>
          </p:nvSpPr>
          <p:spPr>
            <a:xfrm>
              <a:off x="863112" y="352476"/>
              <a:ext cx="2647663" cy="510026"/>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solidFill>
                    <a:schemeClr val="accent2"/>
                  </a:solidFill>
                  <a:latin typeface="+mn-lt"/>
                  <a:ea typeface="+mn-ea"/>
                  <a:cs typeface="+mn-cs"/>
                  <a:sym typeface="Helvetica"/>
                </a:defRPr>
              </a:lvl1pPr>
            </a:lstStyle>
            <a:p>
              <a:r>
                <a:rPr lang="zh-CN" altLang="en-US" dirty="0">
                  <a:latin typeface="微软雅黑" panose="020B0503020204020204" pitchFamily="34" charset="-122"/>
                </a:rPr>
                <a:t>点击输入内容点击输入内容点击输入内容点击输入点击输入内容</a:t>
              </a:r>
              <a:endParaRPr lang="zh-CN" altLang="en-US" dirty="0">
                <a:latin typeface="微软雅黑" panose="020B0503020204020204" pitchFamily="34" charset="-122"/>
              </a:endParaRPr>
            </a:p>
          </p:txBody>
        </p:sp>
        <p:sp>
          <p:nvSpPr>
            <p:cNvPr id="3499" name="Shape 3499"/>
            <p:cNvSpPr/>
            <p:nvPr/>
          </p:nvSpPr>
          <p:spPr>
            <a:xfrm>
              <a:off x="863110" y="0"/>
              <a:ext cx="2647664" cy="351742"/>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solidFill>
                    <a:schemeClr val="accent2"/>
                  </a:solidFill>
                  <a:latin typeface="+mn-lt"/>
                  <a:ea typeface="+mn-ea"/>
                  <a:cs typeface="+mn-cs"/>
                  <a:sym typeface="Helvetica"/>
                </a:defRPr>
              </a:lvl1pPr>
            </a:lstStyle>
            <a:p>
              <a:r>
                <a:rPr lang="zh-CN" altLang="en-US" dirty="0">
                  <a:latin typeface="微软雅黑" panose="020B0503020204020204" pitchFamily="34" charset="-122"/>
                </a:rPr>
                <a:t>功能强大</a:t>
              </a:r>
              <a:endParaRPr dirty="0">
                <a:latin typeface="微软雅黑" panose="020B0503020204020204" pitchFamily="34" charset="-122"/>
              </a:endParaRPr>
            </a:p>
          </p:txBody>
        </p:sp>
        <p:grpSp>
          <p:nvGrpSpPr>
            <p:cNvPr id="3502" name="Group 3502"/>
            <p:cNvGrpSpPr/>
            <p:nvPr/>
          </p:nvGrpSpPr>
          <p:grpSpPr>
            <a:xfrm>
              <a:off x="-1" y="68743"/>
              <a:ext cx="699915" cy="699916"/>
              <a:chOff x="-1" y="-1"/>
              <a:chExt cx="699914" cy="699914"/>
            </a:xfrm>
          </p:grpSpPr>
          <p:sp>
            <p:nvSpPr>
              <p:cNvPr id="3500" name="Shape 3500"/>
              <p:cNvSpPr/>
              <p:nvPr/>
            </p:nvSpPr>
            <p:spPr>
              <a:xfrm>
                <a:off x="-1" y="-1"/>
                <a:ext cx="699914" cy="699914"/>
              </a:xfrm>
              <a:prstGeom prst="rect">
                <a:avLst/>
              </a:prstGeom>
              <a:solidFill>
                <a:srgbClr val="2B2D3A"/>
              </a:solidFill>
              <a:ln w="12700" cap="flat">
                <a:solidFill>
                  <a:schemeClr val="accent2"/>
                </a:solidFill>
                <a:prstDash val="solid"/>
                <a:miter lim="800000"/>
              </a:ln>
              <a:effectLst/>
            </p:spPr>
            <p:txBody>
              <a:bodyPr wrap="square" lIns="45719" tIns="45719" rIns="45719" bIns="45719" numCol="1" anchor="ctr">
                <a:noAutofit/>
              </a:bodyPr>
              <a:lstStyle/>
              <a:p>
                <a:pPr algn="ctr">
                  <a:defRPr sz="3200">
                    <a:solidFill>
                      <a:schemeClr val="accent2"/>
                    </a:solidFill>
                    <a:latin typeface="+mn-lt"/>
                    <a:ea typeface="+mn-ea"/>
                    <a:cs typeface="+mn-cs"/>
                    <a:sym typeface="Helvetica"/>
                  </a:defRPr>
                </a:pPr>
                <a:endParaRPr dirty="0">
                  <a:latin typeface="微软雅黑" panose="020B0503020204020204" pitchFamily="34" charset="-122"/>
                </a:endParaRPr>
              </a:p>
            </p:txBody>
          </p:sp>
          <p:sp>
            <p:nvSpPr>
              <p:cNvPr id="3501" name="Shape 3501"/>
              <p:cNvSpPr/>
              <p:nvPr/>
            </p:nvSpPr>
            <p:spPr>
              <a:xfrm>
                <a:off x="-1" y="71494"/>
                <a:ext cx="699914" cy="556924"/>
              </a:xfrm>
              <a:prstGeom prst="rect">
                <a:avLst/>
              </a:prstGeom>
              <a:noFill/>
              <a:ln w="12700" cap="flat">
                <a:noFill/>
                <a:miter lim="400000"/>
              </a:ln>
              <a:effectLst/>
            </p:spPr>
            <p:txBody>
              <a:bodyPr wrap="square" lIns="45719" tIns="45719" rIns="45719" bIns="45719" numCol="1" anchor="ctr">
                <a:spAutoFit/>
              </a:bodyPr>
              <a:lstStyle>
                <a:lvl1pPr algn="ctr">
                  <a:defRPr sz="3200">
                    <a:solidFill>
                      <a:schemeClr val="accent2"/>
                    </a:solidFill>
                    <a:latin typeface="+mn-lt"/>
                    <a:ea typeface="+mn-ea"/>
                    <a:cs typeface="+mn-cs"/>
                    <a:sym typeface="Helvetica"/>
                  </a:defRPr>
                </a:lvl1pPr>
              </a:lstStyle>
              <a:p>
                <a:r>
                  <a:rPr lang="en-US" dirty="0">
                    <a:latin typeface="微软雅黑" panose="020B0503020204020204" pitchFamily="34" charset="-122"/>
                  </a:rPr>
                  <a:t>A</a:t>
                </a:r>
                <a:endParaRPr dirty="0">
                  <a:latin typeface="微软雅黑" panose="020B0503020204020204" pitchFamily="34" charset="-122"/>
                </a:endParaRPr>
              </a:p>
            </p:txBody>
          </p:sp>
        </p:grpSp>
      </p:grpSp>
      <p:grpSp>
        <p:nvGrpSpPr>
          <p:cNvPr id="3509" name="Group 3509"/>
          <p:cNvGrpSpPr/>
          <p:nvPr/>
        </p:nvGrpSpPr>
        <p:grpSpPr>
          <a:xfrm>
            <a:off x="926108" y="5528983"/>
            <a:ext cx="3628717" cy="905630"/>
            <a:chOff x="-1" y="0"/>
            <a:chExt cx="3510776" cy="862503"/>
          </a:xfrm>
        </p:grpSpPr>
        <p:sp>
          <p:nvSpPr>
            <p:cNvPr id="3504" name="Shape 3504"/>
            <p:cNvSpPr/>
            <p:nvPr/>
          </p:nvSpPr>
          <p:spPr>
            <a:xfrm>
              <a:off x="863112" y="352476"/>
              <a:ext cx="2647663" cy="510027"/>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solidFill>
                    <a:schemeClr val="accent1"/>
                  </a:solidFill>
                  <a:latin typeface="+mn-lt"/>
                  <a:ea typeface="+mn-ea"/>
                  <a:cs typeface="+mn-cs"/>
                  <a:sym typeface="Helvetica"/>
                </a:defRPr>
              </a:lvl1pPr>
            </a:lstStyle>
            <a:p>
              <a:r>
                <a:rPr lang="zh-CN" altLang="en-US" dirty="0">
                  <a:latin typeface="微软雅黑" panose="020B0503020204020204" pitchFamily="34" charset="-122"/>
                </a:rPr>
                <a:t>点击输入内容点击输入内容点击输入内容点击输入点击输入内容</a:t>
              </a:r>
              <a:endParaRPr lang="zh-CN" altLang="en-US" dirty="0">
                <a:latin typeface="微软雅黑" panose="020B0503020204020204" pitchFamily="34" charset="-122"/>
              </a:endParaRPr>
            </a:p>
          </p:txBody>
        </p:sp>
        <p:sp>
          <p:nvSpPr>
            <p:cNvPr id="3505" name="Shape 3505"/>
            <p:cNvSpPr/>
            <p:nvPr/>
          </p:nvSpPr>
          <p:spPr>
            <a:xfrm>
              <a:off x="863110" y="0"/>
              <a:ext cx="2647664" cy="351742"/>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solidFill>
                    <a:schemeClr val="accent1"/>
                  </a:solidFill>
                  <a:latin typeface="+mn-lt"/>
                  <a:ea typeface="+mn-ea"/>
                  <a:cs typeface="+mn-cs"/>
                  <a:sym typeface="Helvetica"/>
                </a:defRPr>
              </a:lvl1pPr>
            </a:lstStyle>
            <a:p>
              <a:r>
                <a:rPr lang="zh-CN" altLang="en-US" dirty="0">
                  <a:latin typeface="微软雅黑" panose="020B0503020204020204" pitchFamily="34" charset="-122"/>
                </a:rPr>
                <a:t>界面简洁</a:t>
              </a:r>
              <a:endParaRPr dirty="0">
                <a:latin typeface="微软雅黑" panose="020B0503020204020204" pitchFamily="34" charset="-122"/>
              </a:endParaRPr>
            </a:p>
          </p:txBody>
        </p:sp>
        <p:grpSp>
          <p:nvGrpSpPr>
            <p:cNvPr id="3508" name="Group 3508"/>
            <p:cNvGrpSpPr/>
            <p:nvPr/>
          </p:nvGrpSpPr>
          <p:grpSpPr>
            <a:xfrm>
              <a:off x="-1" y="68743"/>
              <a:ext cx="699915" cy="699916"/>
              <a:chOff x="-1" y="-1"/>
              <a:chExt cx="699914" cy="699914"/>
            </a:xfrm>
          </p:grpSpPr>
          <p:sp>
            <p:nvSpPr>
              <p:cNvPr id="3506" name="Shape 3506"/>
              <p:cNvSpPr/>
              <p:nvPr/>
            </p:nvSpPr>
            <p:spPr>
              <a:xfrm>
                <a:off x="-1" y="-1"/>
                <a:ext cx="699914" cy="699914"/>
              </a:xfrm>
              <a:prstGeom prst="rect">
                <a:avLst/>
              </a:prstGeom>
              <a:solidFill>
                <a:srgbClr val="2B2D3A"/>
              </a:solidFill>
              <a:ln w="12700" cap="flat">
                <a:solidFill>
                  <a:schemeClr val="accent1"/>
                </a:solidFill>
                <a:prstDash val="solid"/>
                <a:miter lim="800000"/>
              </a:ln>
              <a:effectLst/>
            </p:spPr>
            <p:txBody>
              <a:bodyPr wrap="square" lIns="45719" tIns="45719" rIns="45719" bIns="45719" numCol="1" anchor="ctr">
                <a:noAutofit/>
              </a:bodyPr>
              <a:lstStyle/>
              <a:p>
                <a:pPr algn="ctr">
                  <a:defRPr sz="3200">
                    <a:solidFill>
                      <a:schemeClr val="accent1"/>
                    </a:solidFill>
                    <a:latin typeface="+mn-lt"/>
                    <a:ea typeface="+mn-ea"/>
                    <a:cs typeface="+mn-cs"/>
                    <a:sym typeface="Helvetica"/>
                  </a:defRPr>
                </a:pPr>
                <a:endParaRPr dirty="0">
                  <a:latin typeface="微软雅黑" panose="020B0503020204020204" pitchFamily="34" charset="-122"/>
                </a:endParaRPr>
              </a:p>
            </p:txBody>
          </p:sp>
          <p:sp>
            <p:nvSpPr>
              <p:cNvPr id="3507" name="Shape 3507"/>
              <p:cNvSpPr/>
              <p:nvPr/>
            </p:nvSpPr>
            <p:spPr>
              <a:xfrm>
                <a:off x="-1" y="71494"/>
                <a:ext cx="699914" cy="556924"/>
              </a:xfrm>
              <a:prstGeom prst="rect">
                <a:avLst/>
              </a:prstGeom>
              <a:noFill/>
              <a:ln w="12700" cap="flat">
                <a:noFill/>
                <a:miter lim="400000"/>
              </a:ln>
              <a:effectLst/>
            </p:spPr>
            <p:txBody>
              <a:bodyPr wrap="square" lIns="45719" tIns="45719" rIns="45719" bIns="45719" numCol="1" anchor="ctr">
                <a:spAutoFit/>
              </a:bodyPr>
              <a:lstStyle>
                <a:lvl1pPr algn="ctr">
                  <a:defRPr sz="3200">
                    <a:solidFill>
                      <a:schemeClr val="accent1"/>
                    </a:solidFill>
                    <a:latin typeface="+mn-lt"/>
                    <a:ea typeface="+mn-ea"/>
                    <a:cs typeface="+mn-cs"/>
                    <a:sym typeface="Helvetica"/>
                  </a:defRPr>
                </a:lvl1pPr>
              </a:lstStyle>
              <a:p>
                <a:r>
                  <a:rPr dirty="0">
                    <a:latin typeface="微软雅黑" panose="020B0503020204020204" pitchFamily="34" charset="-122"/>
                  </a:rPr>
                  <a:t>B</a:t>
                </a:r>
                <a:endParaRPr dirty="0">
                  <a:latin typeface="微软雅黑" panose="020B0503020204020204" pitchFamily="34" charset="-122"/>
                </a:endParaRPr>
              </a:p>
            </p:txBody>
          </p:sp>
        </p:grpSp>
      </p:grpSp>
      <p:grpSp>
        <p:nvGrpSpPr>
          <p:cNvPr id="3515" name="Group 3515"/>
          <p:cNvGrpSpPr/>
          <p:nvPr/>
        </p:nvGrpSpPr>
        <p:grpSpPr>
          <a:xfrm>
            <a:off x="8007343" y="5528983"/>
            <a:ext cx="3628717" cy="905630"/>
            <a:chOff x="-1" y="0"/>
            <a:chExt cx="3510776" cy="862503"/>
          </a:xfrm>
        </p:grpSpPr>
        <p:sp>
          <p:nvSpPr>
            <p:cNvPr id="3510" name="Shape 3510"/>
            <p:cNvSpPr/>
            <p:nvPr/>
          </p:nvSpPr>
          <p:spPr>
            <a:xfrm>
              <a:off x="863112" y="352476"/>
              <a:ext cx="2647663" cy="510027"/>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solidFill>
                    <a:schemeClr val="accent3"/>
                  </a:solidFill>
                  <a:latin typeface="+mn-lt"/>
                  <a:ea typeface="+mn-ea"/>
                  <a:cs typeface="+mn-cs"/>
                  <a:sym typeface="Helvetica"/>
                </a:defRPr>
              </a:lvl1pPr>
            </a:lstStyle>
            <a:p>
              <a:r>
                <a:rPr lang="zh-CN" altLang="en-US" dirty="0">
                  <a:latin typeface="微软雅黑" panose="020B0503020204020204" pitchFamily="34" charset="-122"/>
                </a:rPr>
                <a:t>点击输入内容点击输入内容点击输入内容点击输入点击输入内容</a:t>
              </a:r>
              <a:endParaRPr lang="zh-CN" altLang="en-US" dirty="0">
                <a:latin typeface="微软雅黑" panose="020B0503020204020204" pitchFamily="34" charset="-122"/>
              </a:endParaRPr>
            </a:p>
          </p:txBody>
        </p:sp>
        <p:sp>
          <p:nvSpPr>
            <p:cNvPr id="3511" name="Shape 3511"/>
            <p:cNvSpPr/>
            <p:nvPr/>
          </p:nvSpPr>
          <p:spPr>
            <a:xfrm>
              <a:off x="863110" y="0"/>
              <a:ext cx="2647664" cy="351742"/>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solidFill>
                    <a:schemeClr val="accent3"/>
                  </a:solidFill>
                  <a:latin typeface="+mn-lt"/>
                  <a:ea typeface="+mn-ea"/>
                  <a:cs typeface="+mn-cs"/>
                  <a:sym typeface="Helvetica"/>
                </a:defRPr>
              </a:lvl1pPr>
            </a:lstStyle>
            <a:p>
              <a:r>
                <a:rPr lang="zh-CN" altLang="en-US" dirty="0">
                  <a:latin typeface="微软雅黑" panose="020B0503020204020204" pitchFamily="34" charset="-122"/>
                </a:rPr>
                <a:t>占用内存小</a:t>
              </a:r>
              <a:endParaRPr dirty="0">
                <a:latin typeface="微软雅黑" panose="020B0503020204020204" pitchFamily="34" charset="-122"/>
              </a:endParaRPr>
            </a:p>
          </p:txBody>
        </p:sp>
        <p:grpSp>
          <p:nvGrpSpPr>
            <p:cNvPr id="3514" name="Group 3514"/>
            <p:cNvGrpSpPr/>
            <p:nvPr/>
          </p:nvGrpSpPr>
          <p:grpSpPr>
            <a:xfrm>
              <a:off x="-1" y="68743"/>
              <a:ext cx="699915" cy="699916"/>
              <a:chOff x="-1" y="-1"/>
              <a:chExt cx="699914" cy="699914"/>
            </a:xfrm>
          </p:grpSpPr>
          <p:sp>
            <p:nvSpPr>
              <p:cNvPr id="3512" name="Shape 3512"/>
              <p:cNvSpPr/>
              <p:nvPr/>
            </p:nvSpPr>
            <p:spPr>
              <a:xfrm>
                <a:off x="-1" y="-1"/>
                <a:ext cx="699914" cy="699914"/>
              </a:xfrm>
              <a:prstGeom prst="rect">
                <a:avLst/>
              </a:prstGeom>
              <a:solidFill>
                <a:srgbClr val="2B2D3A"/>
              </a:solidFill>
              <a:ln w="12700" cap="flat">
                <a:solidFill>
                  <a:schemeClr val="accent3"/>
                </a:solidFill>
                <a:prstDash val="solid"/>
                <a:miter lim="800000"/>
              </a:ln>
              <a:effectLst/>
            </p:spPr>
            <p:txBody>
              <a:bodyPr wrap="square" lIns="45719" tIns="45719" rIns="45719" bIns="45719" numCol="1" anchor="ctr">
                <a:noAutofit/>
              </a:bodyPr>
              <a:lstStyle/>
              <a:p>
                <a:pPr algn="ctr">
                  <a:defRPr sz="3200">
                    <a:solidFill>
                      <a:schemeClr val="accent3"/>
                    </a:solidFill>
                    <a:latin typeface="+mn-lt"/>
                    <a:ea typeface="+mn-ea"/>
                    <a:cs typeface="+mn-cs"/>
                    <a:sym typeface="Helvetica"/>
                  </a:defRPr>
                </a:pPr>
                <a:endParaRPr dirty="0">
                  <a:latin typeface="微软雅黑" panose="020B0503020204020204" pitchFamily="34" charset="-122"/>
                </a:endParaRPr>
              </a:p>
            </p:txBody>
          </p:sp>
          <p:sp>
            <p:nvSpPr>
              <p:cNvPr id="3513" name="Shape 3513"/>
              <p:cNvSpPr/>
              <p:nvPr/>
            </p:nvSpPr>
            <p:spPr>
              <a:xfrm>
                <a:off x="-1" y="71494"/>
                <a:ext cx="699914" cy="556924"/>
              </a:xfrm>
              <a:prstGeom prst="rect">
                <a:avLst/>
              </a:prstGeom>
              <a:noFill/>
              <a:ln w="12700" cap="flat">
                <a:noFill/>
                <a:miter lim="400000"/>
              </a:ln>
              <a:effectLst/>
            </p:spPr>
            <p:txBody>
              <a:bodyPr wrap="square" lIns="45719" tIns="45719" rIns="45719" bIns="45719" numCol="1" anchor="ctr">
                <a:spAutoFit/>
              </a:bodyPr>
              <a:lstStyle>
                <a:lvl1pPr algn="ctr">
                  <a:defRPr sz="3200">
                    <a:solidFill>
                      <a:schemeClr val="accent3"/>
                    </a:solidFill>
                    <a:latin typeface="+mn-lt"/>
                    <a:ea typeface="+mn-ea"/>
                    <a:cs typeface="+mn-cs"/>
                    <a:sym typeface="Helvetica"/>
                  </a:defRPr>
                </a:lvl1pPr>
              </a:lstStyle>
              <a:p>
                <a:r>
                  <a:rPr lang="en-US" dirty="0">
                    <a:latin typeface="微软雅黑" panose="020B0503020204020204" pitchFamily="34" charset="-122"/>
                  </a:rPr>
                  <a:t>C</a:t>
                </a:r>
                <a:endParaRPr dirty="0">
                  <a:latin typeface="微软雅黑" panose="020B0503020204020204" pitchFamily="34" charset="-122"/>
                </a:endParaRPr>
              </a:p>
            </p:txBody>
          </p:sp>
        </p:grpSp>
      </p:grpSp>
      <p:sp>
        <p:nvSpPr>
          <p:cNvPr id="3516" name="Shape 3516"/>
          <p:cNvSpPr/>
          <p:nvPr/>
        </p:nvSpPr>
        <p:spPr>
          <a:xfrm>
            <a:off x="801179" y="369127"/>
            <a:ext cx="8268087" cy="2650526"/>
          </a:xfrm>
          <a:prstGeom prst="rect">
            <a:avLst/>
          </a:prstGeom>
          <a:ln w="12700">
            <a:miter lim="400000"/>
          </a:ln>
        </p:spPr>
        <p:txBody>
          <a:bodyPr wrap="none" lIns="47525" tIns="47526" rIns="47525" bIns="47526">
            <a:spAutoFit/>
          </a:bodyPr>
          <a:lstStyle>
            <a:lvl1pPr>
              <a:defRPr sz="16600" b="1">
                <a:solidFill>
                  <a:srgbClr val="E5D4C2">
                    <a:alpha val="10000"/>
                  </a:srgbClr>
                </a:solidFill>
                <a:latin typeface="+mn-lt"/>
                <a:ea typeface="+mn-ea"/>
                <a:cs typeface="+mn-cs"/>
                <a:sym typeface="Helvetica"/>
              </a:defRPr>
            </a:lvl1pPr>
          </a:lstStyle>
          <a:p>
            <a:r>
              <a:rPr dirty="0">
                <a:latin typeface="微软雅黑" panose="020B0503020204020204" pitchFamily="34" charset="-122"/>
              </a:rPr>
              <a:t>Devices</a:t>
            </a:r>
            <a:endParaRPr dirty="0">
              <a:latin typeface="微软雅黑" panose="020B0503020204020204" pitchFamily="34" charset="-122"/>
            </a:endParaRPr>
          </a:p>
        </p:txBody>
      </p:sp>
      <p:sp>
        <p:nvSpPr>
          <p:cNvPr id="3517" name="Shape 3517"/>
          <p:cNvSpPr/>
          <p:nvPr/>
        </p:nvSpPr>
        <p:spPr>
          <a:xfrm>
            <a:off x="866359" y="1528865"/>
            <a:ext cx="5456156" cy="1010077"/>
          </a:xfrm>
          <a:prstGeom prst="rect">
            <a:avLst/>
          </a:prstGeom>
          <a:ln w="12700">
            <a:miter lim="400000"/>
          </a:ln>
        </p:spPr>
        <p:txBody>
          <a:bodyPr lIns="47525" tIns="47526" rIns="47525" bIns="47526">
            <a:spAutoFit/>
          </a:bodyPr>
          <a:lstStyle/>
          <a:p>
            <a:pPr>
              <a:lnSpc>
                <a:spcPct val="90000"/>
              </a:lnSpc>
              <a:defRPr sz="6600" b="1">
                <a:latin typeface="+mn-lt"/>
                <a:ea typeface="+mn-ea"/>
                <a:cs typeface="+mn-cs"/>
                <a:sym typeface="Helvetica"/>
              </a:defRPr>
            </a:pPr>
            <a:r>
              <a:rPr lang="zh-CN" altLang="en-US" dirty="0">
                <a:latin typeface="微软雅黑" panose="020B0503020204020204" pitchFamily="34" charset="-122"/>
              </a:rPr>
              <a:t>产品优势</a:t>
            </a:r>
            <a:endParaRPr dirty="0">
              <a:latin typeface="微软雅黑" panose="020B0503020204020204" pitchFamily="34" charset="-122"/>
            </a:endParaRPr>
          </a:p>
        </p:txBody>
      </p:sp>
      <p:sp>
        <p:nvSpPr>
          <p:cNvPr id="3518" name="Shape 3518"/>
          <p:cNvSpPr/>
          <p:nvPr/>
        </p:nvSpPr>
        <p:spPr>
          <a:xfrm>
            <a:off x="866358" y="1205702"/>
            <a:ext cx="1220776" cy="322708"/>
          </a:xfrm>
          <a:prstGeom prst="rect">
            <a:avLst/>
          </a:prstGeom>
          <a:ln w="12700">
            <a:miter lim="400000"/>
          </a:ln>
        </p:spPr>
        <p:txBody>
          <a:bodyPr wrap="none" lIns="47525" tIns="47526" rIns="47525" bIns="47526">
            <a:spAutoFit/>
          </a:bodyPr>
          <a:lstStyle>
            <a:lvl1pPr>
              <a:defRPr sz="1400" b="1">
                <a:solidFill>
                  <a:srgbClr val="E5D4C2">
                    <a:alpha val="60000"/>
                  </a:srgbClr>
                </a:solidFill>
                <a:latin typeface="+mn-lt"/>
                <a:ea typeface="+mn-ea"/>
                <a:cs typeface="+mn-cs"/>
                <a:sym typeface="Helvetica"/>
              </a:defRPr>
            </a:lvl1pPr>
          </a:lstStyle>
          <a:p>
            <a:r>
              <a:rPr dirty="0">
                <a:latin typeface="微软雅黑" panose="020B0503020204020204" pitchFamily="34" charset="-122"/>
              </a:rPr>
              <a:t>D E V I C E S</a:t>
            </a:r>
            <a:endParaRPr dirty="0">
              <a:latin typeface="微软雅黑" panose="020B0503020204020204" pitchFamily="34" charset="-122"/>
            </a:endParaRPr>
          </a:p>
        </p:txBody>
      </p:sp>
      <p:grpSp>
        <p:nvGrpSpPr>
          <p:cNvPr id="9" name="组合 8"/>
          <p:cNvGrpSpPr/>
          <p:nvPr/>
        </p:nvGrpSpPr>
        <p:grpSpPr>
          <a:xfrm>
            <a:off x="4428579" y="2248357"/>
            <a:ext cx="3358619" cy="5991873"/>
            <a:chOff x="4428579" y="2248357"/>
            <a:chExt cx="3358619" cy="5991873"/>
          </a:xfrm>
        </p:grpSpPr>
        <p:sp>
          <p:nvSpPr>
            <p:cNvPr id="5" name="矩形 4"/>
            <p:cNvSpPr/>
            <p:nvPr/>
          </p:nvSpPr>
          <p:spPr>
            <a:xfrm>
              <a:off x="4860627" y="2880370"/>
              <a:ext cx="2376264" cy="4248472"/>
            </a:xfrm>
            <a:prstGeom prst="rect">
              <a:avLst/>
            </a:prstGeom>
            <a:solidFill>
              <a:schemeClr val="bg2">
                <a:lumMod val="60000"/>
                <a:lumOff val="4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E5D4C2"/>
                </a:solidFill>
                <a:effectLst/>
                <a:uFillTx/>
                <a:latin typeface="+mj-lt"/>
                <a:ea typeface="+mj-ea"/>
                <a:cs typeface="+mj-cs"/>
                <a:sym typeface="Calibri" panose="020F0502020204030204"/>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875021" y="2880370"/>
              <a:ext cx="2361870" cy="419232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8579" y="2248357"/>
              <a:ext cx="3358619" cy="5991873"/>
            </a:xfrm>
            <a:prstGeom prst="rect">
              <a:avLst/>
            </a:prstGeom>
          </p:spPr>
        </p:pic>
      </p:grpSp>
      <p:grpSp>
        <p:nvGrpSpPr>
          <p:cNvPr id="10" name="组合 9"/>
          <p:cNvGrpSpPr/>
          <p:nvPr/>
        </p:nvGrpSpPr>
        <p:grpSpPr>
          <a:xfrm>
            <a:off x="7544585" y="-519215"/>
            <a:ext cx="3364714" cy="5991873"/>
            <a:chOff x="7544585" y="-519215"/>
            <a:chExt cx="3364714" cy="5991873"/>
          </a:xfrm>
        </p:grpSpPr>
        <p:sp>
          <p:nvSpPr>
            <p:cNvPr id="29" name="矩形 28"/>
            <p:cNvSpPr/>
            <p:nvPr/>
          </p:nvSpPr>
          <p:spPr>
            <a:xfrm>
              <a:off x="7956971" y="90193"/>
              <a:ext cx="2520280" cy="4248472"/>
            </a:xfrm>
            <a:prstGeom prst="rect">
              <a:avLst/>
            </a:prstGeom>
            <a:solidFill>
              <a:schemeClr val="bg2">
                <a:lumMod val="60000"/>
                <a:lumOff val="4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E5D4C2"/>
                </a:solidFill>
                <a:effectLst/>
                <a:uFillTx/>
                <a:latin typeface="+mj-lt"/>
                <a:ea typeface="+mj-ea"/>
                <a:cs typeface="+mj-cs"/>
                <a:sym typeface="Calibri" panose="020F0502020204030204"/>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5844" y="90193"/>
              <a:ext cx="2342513" cy="4230337"/>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4585" y="-519215"/>
              <a:ext cx="3364714" cy="5991873"/>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516"/>
                                        </p:tgtEl>
                                        <p:attrNameLst>
                                          <p:attrName>style.visibility</p:attrName>
                                        </p:attrNameLst>
                                      </p:cBhvr>
                                      <p:to>
                                        <p:strVal val="visible"/>
                                      </p:to>
                                    </p:set>
                                    <p:anim calcmode="lin" valueType="num">
                                      <p:cBhvr additive="base">
                                        <p:cTn id="7" dur="500" fill="hold"/>
                                        <p:tgtEl>
                                          <p:spTgt spid="3516"/>
                                        </p:tgtEl>
                                        <p:attrNameLst>
                                          <p:attrName>ppt_x</p:attrName>
                                        </p:attrNameLst>
                                      </p:cBhvr>
                                      <p:tavLst>
                                        <p:tav tm="0">
                                          <p:val>
                                            <p:strVal val="#ppt_x"/>
                                          </p:val>
                                        </p:tav>
                                        <p:tav tm="100000">
                                          <p:val>
                                            <p:strVal val="#ppt_x"/>
                                          </p:val>
                                        </p:tav>
                                      </p:tavLst>
                                    </p:anim>
                                    <p:anim calcmode="lin" valueType="num">
                                      <p:cBhvr additive="base">
                                        <p:cTn id="8" dur="500" fill="hold"/>
                                        <p:tgtEl>
                                          <p:spTgt spid="3516"/>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300"/>
                                  </p:stCondLst>
                                  <p:childTnLst>
                                    <p:set>
                                      <p:cBhvr>
                                        <p:cTn id="10" dur="1" fill="hold">
                                          <p:stCondLst>
                                            <p:cond delay="0"/>
                                          </p:stCondLst>
                                        </p:cTn>
                                        <p:tgtEl>
                                          <p:spTgt spid="3518"/>
                                        </p:tgtEl>
                                        <p:attrNameLst>
                                          <p:attrName>style.visibility</p:attrName>
                                        </p:attrNameLst>
                                      </p:cBhvr>
                                      <p:to>
                                        <p:strVal val="visible"/>
                                      </p:to>
                                    </p:set>
                                    <p:anim calcmode="lin" valueType="num">
                                      <p:cBhvr additive="base">
                                        <p:cTn id="11" dur="500" fill="hold"/>
                                        <p:tgtEl>
                                          <p:spTgt spid="3518"/>
                                        </p:tgtEl>
                                        <p:attrNameLst>
                                          <p:attrName>ppt_x</p:attrName>
                                        </p:attrNameLst>
                                      </p:cBhvr>
                                      <p:tavLst>
                                        <p:tav tm="0">
                                          <p:val>
                                            <p:strVal val="0-#ppt_w/2"/>
                                          </p:val>
                                        </p:tav>
                                        <p:tav tm="100000">
                                          <p:val>
                                            <p:strVal val="#ppt_x"/>
                                          </p:val>
                                        </p:tav>
                                      </p:tavLst>
                                    </p:anim>
                                    <p:anim calcmode="lin" valueType="num">
                                      <p:cBhvr additive="base">
                                        <p:cTn id="12" dur="500" fill="hold"/>
                                        <p:tgtEl>
                                          <p:spTgt spid="351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517"/>
                                        </p:tgtEl>
                                        <p:attrNameLst>
                                          <p:attrName>style.visibility</p:attrName>
                                        </p:attrNameLst>
                                      </p:cBhvr>
                                      <p:to>
                                        <p:strVal val="visible"/>
                                      </p:to>
                                    </p:set>
                                    <p:anim calcmode="lin" valueType="num">
                                      <p:cBhvr>
                                        <p:cTn id="16" dur="500" fill="hold"/>
                                        <p:tgtEl>
                                          <p:spTgt spid="351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517"/>
                                        </p:tgtEl>
                                        <p:attrNameLst>
                                          <p:attrName>ppt_y</p:attrName>
                                        </p:attrNameLst>
                                      </p:cBhvr>
                                      <p:tavLst>
                                        <p:tav tm="0">
                                          <p:val>
                                            <p:strVal val="#ppt_y"/>
                                          </p:val>
                                        </p:tav>
                                        <p:tav tm="100000">
                                          <p:val>
                                            <p:strVal val="#ppt_y"/>
                                          </p:val>
                                        </p:tav>
                                      </p:tavLst>
                                    </p:anim>
                                    <p:anim calcmode="lin" valueType="num">
                                      <p:cBhvr>
                                        <p:cTn id="18" dur="500" fill="hold"/>
                                        <p:tgtEl>
                                          <p:spTgt spid="351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51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517"/>
                                        </p:tgtEl>
                                      </p:cBhvr>
                                    </p:animEffect>
                                  </p:childTnLst>
                                </p:cTn>
                              </p:par>
                            </p:childTnLst>
                          </p:cTn>
                        </p:par>
                        <p:par>
                          <p:cTn id="21" fill="hold">
                            <p:stCondLst>
                              <p:cond delay="649"/>
                            </p:stCondLst>
                            <p:childTnLst>
                              <p:par>
                                <p:cTn id="22" presetID="2" presetClass="entr" presetSubtype="1"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0-#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503"/>
                                        </p:tgtEl>
                                        <p:attrNameLst>
                                          <p:attrName>style.visibility</p:attrName>
                                        </p:attrNameLst>
                                      </p:cBhvr>
                                      <p:to>
                                        <p:strVal val="visible"/>
                                      </p:to>
                                    </p:set>
                                    <p:anim calcmode="lin" valueType="num">
                                      <p:cBhvr>
                                        <p:cTn id="34" dur="500" fill="hold"/>
                                        <p:tgtEl>
                                          <p:spTgt spid="3503"/>
                                        </p:tgtEl>
                                        <p:attrNameLst>
                                          <p:attrName>ppt_w</p:attrName>
                                        </p:attrNameLst>
                                      </p:cBhvr>
                                      <p:tavLst>
                                        <p:tav tm="0">
                                          <p:val>
                                            <p:fltVal val="0"/>
                                          </p:val>
                                        </p:tav>
                                        <p:tav tm="100000">
                                          <p:val>
                                            <p:strVal val="#ppt_w"/>
                                          </p:val>
                                        </p:tav>
                                      </p:tavLst>
                                    </p:anim>
                                    <p:anim calcmode="lin" valueType="num">
                                      <p:cBhvr>
                                        <p:cTn id="35" dur="500" fill="hold"/>
                                        <p:tgtEl>
                                          <p:spTgt spid="3503"/>
                                        </p:tgtEl>
                                        <p:attrNameLst>
                                          <p:attrName>ppt_h</p:attrName>
                                        </p:attrNameLst>
                                      </p:cBhvr>
                                      <p:tavLst>
                                        <p:tav tm="0">
                                          <p:val>
                                            <p:fltVal val="0"/>
                                          </p:val>
                                        </p:tav>
                                        <p:tav tm="100000">
                                          <p:val>
                                            <p:strVal val="#ppt_h"/>
                                          </p:val>
                                        </p:tav>
                                      </p:tavLst>
                                    </p:anim>
                                    <p:animEffect transition="in" filter="fade">
                                      <p:cBhvr>
                                        <p:cTn id="36" dur="500"/>
                                        <p:tgtEl>
                                          <p:spTgt spid="350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3509"/>
                                        </p:tgtEl>
                                        <p:attrNameLst>
                                          <p:attrName>style.visibility</p:attrName>
                                        </p:attrNameLst>
                                      </p:cBhvr>
                                      <p:to>
                                        <p:strVal val="visible"/>
                                      </p:to>
                                    </p:set>
                                    <p:anim calcmode="lin" valueType="num">
                                      <p:cBhvr>
                                        <p:cTn id="41" dur="500" fill="hold"/>
                                        <p:tgtEl>
                                          <p:spTgt spid="3509"/>
                                        </p:tgtEl>
                                        <p:attrNameLst>
                                          <p:attrName>ppt_w</p:attrName>
                                        </p:attrNameLst>
                                      </p:cBhvr>
                                      <p:tavLst>
                                        <p:tav tm="0">
                                          <p:val>
                                            <p:fltVal val="0"/>
                                          </p:val>
                                        </p:tav>
                                        <p:tav tm="100000">
                                          <p:val>
                                            <p:strVal val="#ppt_w"/>
                                          </p:val>
                                        </p:tav>
                                      </p:tavLst>
                                    </p:anim>
                                    <p:anim calcmode="lin" valueType="num">
                                      <p:cBhvr>
                                        <p:cTn id="42" dur="500" fill="hold"/>
                                        <p:tgtEl>
                                          <p:spTgt spid="3509"/>
                                        </p:tgtEl>
                                        <p:attrNameLst>
                                          <p:attrName>ppt_h</p:attrName>
                                        </p:attrNameLst>
                                      </p:cBhvr>
                                      <p:tavLst>
                                        <p:tav tm="0">
                                          <p:val>
                                            <p:fltVal val="0"/>
                                          </p:val>
                                        </p:tav>
                                        <p:tav tm="100000">
                                          <p:val>
                                            <p:strVal val="#ppt_h"/>
                                          </p:val>
                                        </p:tav>
                                      </p:tavLst>
                                    </p:anim>
                                    <p:animEffect transition="in" filter="fade">
                                      <p:cBhvr>
                                        <p:cTn id="43" dur="500"/>
                                        <p:tgtEl>
                                          <p:spTgt spid="3509"/>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3515"/>
                                        </p:tgtEl>
                                        <p:attrNameLst>
                                          <p:attrName>style.visibility</p:attrName>
                                        </p:attrNameLst>
                                      </p:cBhvr>
                                      <p:to>
                                        <p:strVal val="visible"/>
                                      </p:to>
                                    </p:set>
                                    <p:anim calcmode="lin" valueType="num">
                                      <p:cBhvr>
                                        <p:cTn id="48" dur="500" fill="hold"/>
                                        <p:tgtEl>
                                          <p:spTgt spid="3515"/>
                                        </p:tgtEl>
                                        <p:attrNameLst>
                                          <p:attrName>ppt_w</p:attrName>
                                        </p:attrNameLst>
                                      </p:cBhvr>
                                      <p:tavLst>
                                        <p:tav tm="0">
                                          <p:val>
                                            <p:fltVal val="0"/>
                                          </p:val>
                                        </p:tav>
                                        <p:tav tm="100000">
                                          <p:val>
                                            <p:strVal val="#ppt_w"/>
                                          </p:val>
                                        </p:tav>
                                      </p:tavLst>
                                    </p:anim>
                                    <p:anim calcmode="lin" valueType="num">
                                      <p:cBhvr>
                                        <p:cTn id="49" dur="500" fill="hold"/>
                                        <p:tgtEl>
                                          <p:spTgt spid="3515"/>
                                        </p:tgtEl>
                                        <p:attrNameLst>
                                          <p:attrName>ppt_h</p:attrName>
                                        </p:attrNameLst>
                                      </p:cBhvr>
                                      <p:tavLst>
                                        <p:tav tm="0">
                                          <p:val>
                                            <p:fltVal val="0"/>
                                          </p:val>
                                        </p:tav>
                                        <p:tav tm="100000">
                                          <p:val>
                                            <p:strVal val="#ppt_h"/>
                                          </p:val>
                                        </p:tav>
                                      </p:tavLst>
                                    </p:anim>
                                    <p:animEffect transition="in" filter="fade">
                                      <p:cBhvr>
                                        <p:cTn id="50" dur="500"/>
                                        <p:tgtEl>
                                          <p:spTgt spid="3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6" grpId="0" animBg="1"/>
      <p:bldP spid="3517" grpId="0" animBg="1"/>
      <p:bldP spid="35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9" name="Shape 3599"/>
          <p:cNvSpPr/>
          <p:nvPr/>
        </p:nvSpPr>
        <p:spPr>
          <a:xfrm>
            <a:off x="801180" y="633987"/>
            <a:ext cx="5950145" cy="2650526"/>
          </a:xfrm>
          <a:prstGeom prst="rect">
            <a:avLst/>
          </a:prstGeom>
          <a:ln w="12700">
            <a:miter lim="400000"/>
          </a:ln>
        </p:spPr>
        <p:txBody>
          <a:bodyPr wrap="none" lIns="47525" tIns="47526" rIns="47525" bIns="47526">
            <a:spAutoFit/>
          </a:bodyPr>
          <a:lstStyle>
            <a:lvl1pPr>
              <a:defRPr sz="16600" b="1">
                <a:solidFill>
                  <a:srgbClr val="E5D4C2">
                    <a:alpha val="10000"/>
                  </a:srgbClr>
                </a:solidFill>
                <a:latin typeface="+mn-lt"/>
                <a:ea typeface="+mn-ea"/>
                <a:cs typeface="+mn-cs"/>
                <a:sym typeface="Helvetica"/>
              </a:defRPr>
            </a:lvl1pPr>
          </a:lstStyle>
          <a:p>
            <a:r>
              <a:rPr dirty="0" err="1">
                <a:latin typeface="微软雅黑" panose="020B0503020204020204" pitchFamily="34" charset="-122"/>
              </a:rPr>
              <a:t>iMAC</a:t>
            </a:r>
            <a:endParaRPr dirty="0">
              <a:latin typeface="微软雅黑" panose="020B0503020204020204" pitchFamily="34" charset="-122"/>
            </a:endParaRPr>
          </a:p>
        </p:txBody>
      </p:sp>
      <p:sp>
        <p:nvSpPr>
          <p:cNvPr id="3600" name="Shape 3600"/>
          <p:cNvSpPr/>
          <p:nvPr/>
        </p:nvSpPr>
        <p:spPr>
          <a:xfrm>
            <a:off x="866359" y="1793728"/>
            <a:ext cx="5456156" cy="1010077"/>
          </a:xfrm>
          <a:prstGeom prst="rect">
            <a:avLst/>
          </a:prstGeom>
          <a:ln w="12700">
            <a:miter lim="400000"/>
          </a:ln>
        </p:spPr>
        <p:txBody>
          <a:bodyPr lIns="47525" tIns="47526" rIns="47525" bIns="47526">
            <a:spAutoFit/>
          </a:bodyPr>
          <a:lstStyle>
            <a:lvl1pPr>
              <a:lnSpc>
                <a:spcPct val="90000"/>
              </a:lnSpc>
              <a:defRPr sz="6600" b="1">
                <a:latin typeface="+mn-lt"/>
                <a:ea typeface="+mn-ea"/>
                <a:cs typeface="+mn-cs"/>
                <a:sym typeface="Helvetica"/>
              </a:defRPr>
            </a:lvl1pPr>
          </a:lstStyle>
          <a:p>
            <a:r>
              <a:rPr lang="zh-CN" altLang="en-US" dirty="0">
                <a:latin typeface="微软雅黑" panose="020B0503020204020204" pitchFamily="34" charset="-122"/>
              </a:rPr>
              <a:t>数据分析</a:t>
            </a:r>
            <a:endParaRPr dirty="0">
              <a:latin typeface="微软雅黑" panose="020B0503020204020204" pitchFamily="34" charset="-122"/>
            </a:endParaRPr>
          </a:p>
        </p:txBody>
      </p:sp>
      <p:sp>
        <p:nvSpPr>
          <p:cNvPr id="3601" name="Shape 3601"/>
          <p:cNvSpPr/>
          <p:nvPr/>
        </p:nvSpPr>
        <p:spPr>
          <a:xfrm>
            <a:off x="866358" y="1470561"/>
            <a:ext cx="1220776" cy="322708"/>
          </a:xfrm>
          <a:prstGeom prst="rect">
            <a:avLst/>
          </a:prstGeom>
          <a:ln w="12700">
            <a:miter lim="400000"/>
          </a:ln>
        </p:spPr>
        <p:txBody>
          <a:bodyPr wrap="none" lIns="47525" tIns="47526" rIns="47525" bIns="47526">
            <a:spAutoFit/>
          </a:bodyPr>
          <a:lstStyle>
            <a:lvl1pPr>
              <a:defRPr sz="1400" b="1">
                <a:solidFill>
                  <a:srgbClr val="E5D4C2">
                    <a:alpha val="60000"/>
                  </a:srgbClr>
                </a:solidFill>
                <a:latin typeface="+mn-lt"/>
                <a:ea typeface="+mn-ea"/>
                <a:cs typeface="+mn-cs"/>
                <a:sym typeface="Helvetica"/>
              </a:defRPr>
            </a:lvl1pPr>
          </a:lstStyle>
          <a:p>
            <a:r>
              <a:rPr dirty="0">
                <a:latin typeface="微软雅黑" panose="020B0503020204020204" pitchFamily="34" charset="-122"/>
              </a:rPr>
              <a:t>D E V I C E S</a:t>
            </a:r>
            <a:endParaRPr dirty="0">
              <a:latin typeface="微软雅黑" panose="020B0503020204020204" pitchFamily="34" charset="-122"/>
            </a:endParaRPr>
          </a:p>
        </p:txBody>
      </p:sp>
      <p:grpSp>
        <p:nvGrpSpPr>
          <p:cNvPr id="3607" name="Group 3607"/>
          <p:cNvGrpSpPr/>
          <p:nvPr/>
        </p:nvGrpSpPr>
        <p:grpSpPr>
          <a:xfrm>
            <a:off x="882568" y="3395976"/>
            <a:ext cx="4000543" cy="611694"/>
            <a:chOff x="0" y="-1"/>
            <a:chExt cx="3870517" cy="582565"/>
          </a:xfrm>
        </p:grpSpPr>
        <p:sp>
          <p:nvSpPr>
            <p:cNvPr id="3602" name="Shape 3602"/>
            <p:cNvSpPr/>
            <p:nvPr/>
          </p:nvSpPr>
          <p:spPr>
            <a:xfrm>
              <a:off x="78300" y="484377"/>
              <a:ext cx="3792217" cy="1"/>
            </a:xfrm>
            <a:prstGeom prst="line">
              <a:avLst/>
            </a:prstGeom>
            <a:noFill/>
            <a:ln w="50800" cap="flat">
              <a:solidFill>
                <a:srgbClr val="3C3F51"/>
              </a:solidFill>
              <a:prstDash val="solid"/>
              <a:miter lim="800000"/>
            </a:ln>
            <a:effectLst/>
          </p:spPr>
          <p:txBody>
            <a:bodyPr wrap="square" lIns="45719" tIns="45719" rIns="45719" bIns="45719" numCol="1" anchor="t">
              <a:noAutofit/>
            </a:bodyPr>
            <a:lstStyle/>
            <a:p>
              <a:endParaRPr dirty="0">
                <a:latin typeface="+mn-ea"/>
                <a:ea typeface="+mn-ea"/>
              </a:endParaRPr>
            </a:p>
          </p:txBody>
        </p:sp>
        <p:sp>
          <p:nvSpPr>
            <p:cNvPr id="3603" name="Shape 3603"/>
            <p:cNvSpPr/>
            <p:nvPr/>
          </p:nvSpPr>
          <p:spPr>
            <a:xfrm>
              <a:off x="78301" y="484377"/>
              <a:ext cx="2834273" cy="1"/>
            </a:xfrm>
            <a:prstGeom prst="line">
              <a:avLst/>
            </a:prstGeom>
            <a:noFill/>
            <a:ln w="50800" cap="flat">
              <a:solidFill>
                <a:srgbClr val="E5D4C2"/>
              </a:solidFill>
              <a:prstDash val="solid"/>
              <a:miter lim="800000"/>
            </a:ln>
            <a:effectLst/>
          </p:spPr>
          <p:txBody>
            <a:bodyPr wrap="square" lIns="45719" tIns="45719" rIns="45719" bIns="45719" numCol="1" anchor="t">
              <a:noAutofit/>
            </a:bodyPr>
            <a:lstStyle/>
            <a:p>
              <a:endParaRPr dirty="0">
                <a:latin typeface="+mn-ea"/>
                <a:ea typeface="+mn-ea"/>
              </a:endParaRPr>
            </a:p>
          </p:txBody>
        </p:sp>
        <p:sp>
          <p:nvSpPr>
            <p:cNvPr id="3604" name="Shape 3604"/>
            <p:cNvSpPr/>
            <p:nvPr/>
          </p:nvSpPr>
          <p:spPr>
            <a:xfrm>
              <a:off x="2877370" y="408773"/>
              <a:ext cx="173791" cy="173791"/>
            </a:xfrm>
            <a:prstGeom prst="ellipse">
              <a:avLst/>
            </a:prstGeom>
            <a:solidFill>
              <a:srgbClr val="E5D4C2"/>
            </a:solidFill>
            <a:ln w="12700" cap="flat">
              <a:noFill/>
              <a:miter lim="400000"/>
            </a:ln>
            <a:effectLst/>
          </p:spPr>
          <p:txBody>
            <a:bodyPr wrap="square" lIns="45719" tIns="45719" rIns="45719" bIns="45719" numCol="1" anchor="ctr">
              <a:noAutofit/>
            </a:bodyPr>
            <a:lstStyle/>
            <a:p>
              <a:pPr algn="ctr">
                <a:defRPr>
                  <a:solidFill>
                    <a:srgbClr val="2B2D3A"/>
                  </a:solidFill>
                </a:defRPr>
              </a:pPr>
              <a:endParaRPr dirty="0">
                <a:latin typeface="+mn-ea"/>
                <a:ea typeface="+mn-ea"/>
              </a:endParaRPr>
            </a:p>
          </p:txBody>
        </p:sp>
        <p:sp>
          <p:nvSpPr>
            <p:cNvPr id="3605" name="Shape 3605"/>
            <p:cNvSpPr/>
            <p:nvPr/>
          </p:nvSpPr>
          <p:spPr>
            <a:xfrm>
              <a:off x="2685730" y="-1"/>
              <a:ext cx="601128" cy="366399"/>
            </a:xfrm>
            <a:prstGeom prst="rect">
              <a:avLst/>
            </a:prstGeom>
            <a:noFill/>
            <a:ln w="12700" cap="flat">
              <a:noFill/>
              <a:miter lim="400000"/>
            </a:ln>
            <a:effectLst/>
          </p:spPr>
          <p:txBody>
            <a:bodyPr wrap="none" lIns="45719" tIns="45719" rIns="45719" bIns="45719" numCol="1" anchor="t">
              <a:spAutoFit/>
            </a:bodyPr>
            <a:lstStyle>
              <a:lvl1pPr>
                <a:defRPr b="1">
                  <a:latin typeface="+mn-lt"/>
                  <a:ea typeface="+mn-ea"/>
                  <a:cs typeface="+mn-cs"/>
                  <a:sym typeface="Helvetica"/>
                </a:defRPr>
              </a:lvl1pPr>
            </a:lstStyle>
            <a:p>
              <a:r>
                <a:rPr dirty="0">
                  <a:latin typeface="+mn-ea"/>
                </a:rPr>
                <a:t>70%</a:t>
              </a:r>
              <a:endParaRPr dirty="0">
                <a:latin typeface="+mn-ea"/>
              </a:endParaRPr>
            </a:p>
          </p:txBody>
        </p:sp>
        <p:sp>
          <p:nvSpPr>
            <p:cNvPr id="3606" name="Shape 3606"/>
            <p:cNvSpPr/>
            <p:nvPr/>
          </p:nvSpPr>
          <p:spPr>
            <a:xfrm>
              <a:off x="0" y="79023"/>
              <a:ext cx="2426389" cy="322430"/>
            </a:xfrm>
            <a:prstGeom prst="rect">
              <a:avLst/>
            </a:prstGeom>
            <a:noFill/>
            <a:ln w="12700" cap="flat">
              <a:noFill/>
              <a:miter lim="400000"/>
            </a:ln>
            <a:effectLst/>
          </p:spPr>
          <p:txBody>
            <a:bodyPr wrap="square" lIns="45719" tIns="45719" rIns="45719" bIns="45719" numCol="1" anchor="t">
              <a:spAutoFit/>
            </a:bodyPr>
            <a:lstStyle>
              <a:lvl1pPr>
                <a:defRPr sz="1600">
                  <a:latin typeface="Roboto Condensed Light"/>
                  <a:ea typeface="Roboto Condensed Light"/>
                  <a:cs typeface="Roboto Condensed Light"/>
                  <a:sym typeface="Roboto Condensed Light"/>
                </a:defRPr>
              </a:lvl1pPr>
            </a:lstStyle>
            <a:p>
              <a:r>
                <a:rPr lang="zh-CN" altLang="en-US" dirty="0">
                  <a:latin typeface="+mn-ea"/>
                  <a:ea typeface="+mn-ea"/>
                </a:rPr>
                <a:t>输入标题</a:t>
              </a:r>
              <a:endParaRPr dirty="0">
                <a:latin typeface="+mn-ea"/>
                <a:ea typeface="+mn-ea"/>
              </a:endParaRPr>
            </a:p>
          </p:txBody>
        </p:sp>
      </p:grpSp>
      <p:grpSp>
        <p:nvGrpSpPr>
          <p:cNvPr id="3613" name="Group 3613"/>
          <p:cNvGrpSpPr/>
          <p:nvPr/>
        </p:nvGrpSpPr>
        <p:grpSpPr>
          <a:xfrm>
            <a:off x="882568" y="4159532"/>
            <a:ext cx="4000543" cy="611694"/>
            <a:chOff x="0" y="-1"/>
            <a:chExt cx="3870517" cy="582565"/>
          </a:xfrm>
        </p:grpSpPr>
        <p:sp>
          <p:nvSpPr>
            <p:cNvPr id="3608" name="Shape 3608"/>
            <p:cNvSpPr/>
            <p:nvPr/>
          </p:nvSpPr>
          <p:spPr>
            <a:xfrm>
              <a:off x="78300" y="484377"/>
              <a:ext cx="3792217" cy="1"/>
            </a:xfrm>
            <a:prstGeom prst="line">
              <a:avLst/>
            </a:prstGeom>
            <a:noFill/>
            <a:ln w="50800" cap="flat">
              <a:solidFill>
                <a:srgbClr val="3C3F51"/>
              </a:solidFill>
              <a:prstDash val="solid"/>
              <a:miter lim="800000"/>
            </a:ln>
            <a:effectLst/>
          </p:spPr>
          <p:txBody>
            <a:bodyPr wrap="square" lIns="45719" tIns="45719" rIns="45719" bIns="45719" numCol="1" anchor="t">
              <a:noAutofit/>
            </a:bodyPr>
            <a:lstStyle/>
            <a:p>
              <a:endParaRPr dirty="0">
                <a:latin typeface="+mn-ea"/>
                <a:ea typeface="+mn-ea"/>
              </a:endParaRPr>
            </a:p>
          </p:txBody>
        </p:sp>
        <p:sp>
          <p:nvSpPr>
            <p:cNvPr id="3609" name="Shape 3609"/>
            <p:cNvSpPr/>
            <p:nvPr/>
          </p:nvSpPr>
          <p:spPr>
            <a:xfrm>
              <a:off x="78301" y="484377"/>
              <a:ext cx="1713981" cy="1"/>
            </a:xfrm>
            <a:prstGeom prst="line">
              <a:avLst/>
            </a:prstGeom>
            <a:noFill/>
            <a:ln w="50800" cap="flat">
              <a:solidFill>
                <a:schemeClr val="accent1"/>
              </a:solidFill>
              <a:prstDash val="solid"/>
              <a:miter lim="800000"/>
            </a:ln>
            <a:effectLst/>
          </p:spPr>
          <p:txBody>
            <a:bodyPr wrap="square" lIns="45719" tIns="45719" rIns="45719" bIns="45719" numCol="1" anchor="t">
              <a:noAutofit/>
            </a:bodyPr>
            <a:lstStyle/>
            <a:p>
              <a:endParaRPr dirty="0">
                <a:latin typeface="+mn-ea"/>
                <a:ea typeface="+mn-ea"/>
              </a:endParaRPr>
            </a:p>
          </p:txBody>
        </p:sp>
        <p:sp>
          <p:nvSpPr>
            <p:cNvPr id="3610" name="Shape 3610"/>
            <p:cNvSpPr/>
            <p:nvPr/>
          </p:nvSpPr>
          <p:spPr>
            <a:xfrm>
              <a:off x="1756694" y="408773"/>
              <a:ext cx="173791" cy="173791"/>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2B2D3A"/>
                  </a:solidFill>
                </a:defRPr>
              </a:pPr>
              <a:endParaRPr dirty="0">
                <a:latin typeface="+mn-ea"/>
                <a:ea typeface="+mn-ea"/>
              </a:endParaRPr>
            </a:p>
          </p:txBody>
        </p:sp>
        <p:sp>
          <p:nvSpPr>
            <p:cNvPr id="3611" name="Shape 3611"/>
            <p:cNvSpPr/>
            <p:nvPr/>
          </p:nvSpPr>
          <p:spPr>
            <a:xfrm>
              <a:off x="1582139" y="-1"/>
              <a:ext cx="601128" cy="366399"/>
            </a:xfrm>
            <a:prstGeom prst="rect">
              <a:avLst/>
            </a:prstGeom>
            <a:noFill/>
            <a:ln w="12700" cap="flat">
              <a:noFill/>
              <a:miter lim="400000"/>
            </a:ln>
            <a:effectLst/>
          </p:spPr>
          <p:txBody>
            <a:bodyPr wrap="none" lIns="45719" tIns="45719" rIns="45719" bIns="45719" numCol="1" anchor="t">
              <a:spAutoFit/>
            </a:bodyPr>
            <a:lstStyle>
              <a:lvl1pPr>
                <a:defRPr b="1">
                  <a:solidFill>
                    <a:schemeClr val="accent1"/>
                  </a:solidFill>
                  <a:latin typeface="+mn-lt"/>
                  <a:ea typeface="+mn-ea"/>
                  <a:cs typeface="+mn-cs"/>
                  <a:sym typeface="Helvetica"/>
                </a:defRPr>
              </a:lvl1pPr>
            </a:lstStyle>
            <a:p>
              <a:r>
                <a:rPr dirty="0">
                  <a:latin typeface="+mn-ea"/>
                </a:rPr>
                <a:t>50%</a:t>
              </a:r>
              <a:endParaRPr dirty="0">
                <a:latin typeface="+mn-ea"/>
              </a:endParaRPr>
            </a:p>
          </p:txBody>
        </p:sp>
        <p:sp>
          <p:nvSpPr>
            <p:cNvPr id="3612" name="Shape 3612"/>
            <p:cNvSpPr/>
            <p:nvPr/>
          </p:nvSpPr>
          <p:spPr>
            <a:xfrm>
              <a:off x="0" y="79023"/>
              <a:ext cx="2426389" cy="322430"/>
            </a:xfrm>
            <a:prstGeom prst="rect">
              <a:avLst/>
            </a:prstGeom>
            <a:noFill/>
            <a:ln w="12700" cap="flat">
              <a:noFill/>
              <a:miter lim="400000"/>
            </a:ln>
            <a:effectLst/>
          </p:spPr>
          <p:txBody>
            <a:bodyPr wrap="square" lIns="45719" tIns="45719" rIns="45719" bIns="45719" numCol="1" anchor="t">
              <a:spAutoFit/>
            </a:bodyPr>
            <a:lstStyle>
              <a:lvl1pPr>
                <a:defRPr sz="1600">
                  <a:solidFill>
                    <a:schemeClr val="accent1"/>
                  </a:solidFill>
                  <a:latin typeface="Roboto Condensed Light"/>
                  <a:ea typeface="Roboto Condensed Light"/>
                  <a:cs typeface="Roboto Condensed Light"/>
                  <a:sym typeface="Roboto Condensed Light"/>
                </a:defRPr>
              </a:lvl1pPr>
            </a:lstStyle>
            <a:p>
              <a:r>
                <a:rPr lang="zh-CN" altLang="en-US" dirty="0">
                  <a:latin typeface="+mn-ea"/>
                  <a:ea typeface="+mn-ea"/>
                </a:rPr>
                <a:t>输入标题</a:t>
              </a:r>
              <a:endParaRPr dirty="0">
                <a:latin typeface="+mn-ea"/>
                <a:ea typeface="+mn-ea"/>
              </a:endParaRPr>
            </a:p>
          </p:txBody>
        </p:sp>
      </p:grpSp>
      <p:grpSp>
        <p:nvGrpSpPr>
          <p:cNvPr id="3619" name="Group 3619"/>
          <p:cNvGrpSpPr/>
          <p:nvPr/>
        </p:nvGrpSpPr>
        <p:grpSpPr>
          <a:xfrm>
            <a:off x="882568" y="4923089"/>
            <a:ext cx="4205675" cy="611693"/>
            <a:chOff x="0" y="0"/>
            <a:chExt cx="4068981" cy="582564"/>
          </a:xfrm>
        </p:grpSpPr>
        <p:sp>
          <p:nvSpPr>
            <p:cNvPr id="3614" name="Shape 3614"/>
            <p:cNvSpPr/>
            <p:nvPr/>
          </p:nvSpPr>
          <p:spPr>
            <a:xfrm>
              <a:off x="78300" y="484377"/>
              <a:ext cx="3792218" cy="1"/>
            </a:xfrm>
            <a:prstGeom prst="line">
              <a:avLst/>
            </a:prstGeom>
            <a:noFill/>
            <a:ln w="50800" cap="flat">
              <a:solidFill>
                <a:srgbClr val="3C3F51"/>
              </a:solidFill>
              <a:prstDash val="solid"/>
              <a:miter lim="800000"/>
            </a:ln>
            <a:effectLst/>
          </p:spPr>
          <p:txBody>
            <a:bodyPr wrap="square" lIns="45719" tIns="45719" rIns="45719" bIns="45719" numCol="1" anchor="t">
              <a:noAutofit/>
            </a:bodyPr>
            <a:lstStyle/>
            <a:p>
              <a:endParaRPr dirty="0">
                <a:latin typeface="+mn-ea"/>
                <a:ea typeface="+mn-ea"/>
              </a:endParaRPr>
            </a:p>
          </p:txBody>
        </p:sp>
        <p:sp>
          <p:nvSpPr>
            <p:cNvPr id="3615" name="Shape 3615"/>
            <p:cNvSpPr/>
            <p:nvPr/>
          </p:nvSpPr>
          <p:spPr>
            <a:xfrm>
              <a:off x="78301" y="484377"/>
              <a:ext cx="3573862" cy="11292"/>
            </a:xfrm>
            <a:prstGeom prst="line">
              <a:avLst/>
            </a:prstGeom>
            <a:noFill/>
            <a:ln w="50800" cap="flat">
              <a:solidFill>
                <a:schemeClr val="accent3"/>
              </a:solidFill>
              <a:prstDash val="solid"/>
              <a:miter lim="800000"/>
            </a:ln>
            <a:effectLst/>
          </p:spPr>
          <p:txBody>
            <a:bodyPr wrap="square" lIns="45719" tIns="45719" rIns="45719" bIns="45719" numCol="1" anchor="t">
              <a:noAutofit/>
            </a:bodyPr>
            <a:lstStyle/>
            <a:p>
              <a:endParaRPr dirty="0">
                <a:latin typeface="+mn-ea"/>
                <a:ea typeface="+mn-ea"/>
              </a:endParaRPr>
            </a:p>
          </p:txBody>
        </p:sp>
        <p:sp>
          <p:nvSpPr>
            <p:cNvPr id="3616" name="Shape 3616"/>
            <p:cNvSpPr/>
            <p:nvPr/>
          </p:nvSpPr>
          <p:spPr>
            <a:xfrm>
              <a:off x="3652161" y="408773"/>
              <a:ext cx="173791" cy="173791"/>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2B2D3A"/>
                  </a:solidFill>
                </a:defRPr>
              </a:pPr>
              <a:endParaRPr dirty="0">
                <a:latin typeface="+mn-ea"/>
                <a:ea typeface="+mn-ea"/>
              </a:endParaRPr>
            </a:p>
          </p:txBody>
        </p:sp>
        <p:sp>
          <p:nvSpPr>
            <p:cNvPr id="3617" name="Shape 3617"/>
            <p:cNvSpPr/>
            <p:nvPr/>
          </p:nvSpPr>
          <p:spPr>
            <a:xfrm>
              <a:off x="3467853" y="0"/>
              <a:ext cx="601128" cy="366399"/>
            </a:xfrm>
            <a:prstGeom prst="rect">
              <a:avLst/>
            </a:prstGeom>
            <a:noFill/>
            <a:ln w="12700" cap="flat">
              <a:noFill/>
              <a:miter lim="400000"/>
            </a:ln>
            <a:effectLst/>
          </p:spPr>
          <p:txBody>
            <a:bodyPr wrap="none" lIns="45719" tIns="45719" rIns="45719" bIns="45719" numCol="1" anchor="t">
              <a:spAutoFit/>
            </a:bodyPr>
            <a:lstStyle>
              <a:lvl1pPr>
                <a:defRPr b="1">
                  <a:solidFill>
                    <a:schemeClr val="accent3"/>
                  </a:solidFill>
                  <a:latin typeface="+mn-lt"/>
                  <a:ea typeface="+mn-ea"/>
                  <a:cs typeface="+mn-cs"/>
                  <a:sym typeface="Helvetica"/>
                </a:defRPr>
              </a:lvl1pPr>
            </a:lstStyle>
            <a:p>
              <a:r>
                <a:rPr dirty="0">
                  <a:latin typeface="+mn-ea"/>
                </a:rPr>
                <a:t>98%</a:t>
              </a:r>
              <a:endParaRPr dirty="0">
                <a:latin typeface="+mn-ea"/>
              </a:endParaRPr>
            </a:p>
          </p:txBody>
        </p:sp>
        <p:sp>
          <p:nvSpPr>
            <p:cNvPr id="3618" name="Shape 3618"/>
            <p:cNvSpPr/>
            <p:nvPr/>
          </p:nvSpPr>
          <p:spPr>
            <a:xfrm>
              <a:off x="0" y="79023"/>
              <a:ext cx="2426390" cy="322430"/>
            </a:xfrm>
            <a:prstGeom prst="rect">
              <a:avLst/>
            </a:prstGeom>
            <a:noFill/>
            <a:ln w="12700" cap="flat">
              <a:noFill/>
              <a:miter lim="400000"/>
            </a:ln>
            <a:effectLst/>
          </p:spPr>
          <p:txBody>
            <a:bodyPr wrap="square" lIns="45719" tIns="45719" rIns="45719" bIns="45719" numCol="1" anchor="t">
              <a:spAutoFit/>
            </a:bodyPr>
            <a:lstStyle>
              <a:lvl1pPr>
                <a:defRPr sz="1600">
                  <a:solidFill>
                    <a:schemeClr val="accent3"/>
                  </a:solidFill>
                  <a:latin typeface="Roboto Condensed Light"/>
                  <a:ea typeface="Roboto Condensed Light"/>
                  <a:cs typeface="Roboto Condensed Light"/>
                  <a:sym typeface="Roboto Condensed Light"/>
                </a:defRPr>
              </a:lvl1pPr>
            </a:lstStyle>
            <a:p>
              <a:r>
                <a:rPr lang="zh-CN" altLang="en-US" dirty="0">
                  <a:latin typeface="+mn-ea"/>
                  <a:ea typeface="+mn-ea"/>
                </a:rPr>
                <a:t>输入标题</a:t>
              </a:r>
              <a:endParaRPr dirty="0">
                <a:latin typeface="+mn-ea"/>
                <a:ea typeface="+mn-ea"/>
              </a:endParaRPr>
            </a:p>
          </p:txBody>
        </p:sp>
      </p:grpSp>
      <p:grpSp>
        <p:nvGrpSpPr>
          <p:cNvPr id="5" name="组合 4"/>
          <p:cNvGrpSpPr/>
          <p:nvPr/>
        </p:nvGrpSpPr>
        <p:grpSpPr>
          <a:xfrm>
            <a:off x="6084763" y="800913"/>
            <a:ext cx="7217068" cy="6717237"/>
            <a:chOff x="6084763" y="800913"/>
            <a:chExt cx="7217068" cy="6717237"/>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87713" y="1008162"/>
              <a:ext cx="6537809" cy="4382604"/>
            </a:xfrm>
            <a:prstGeom prst="rect">
              <a:avLst/>
            </a:prstGeom>
          </p:spPr>
        </p:pic>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763" y="800913"/>
              <a:ext cx="7217068" cy="6717237"/>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599"/>
                                        </p:tgtEl>
                                        <p:attrNameLst>
                                          <p:attrName>style.visibility</p:attrName>
                                        </p:attrNameLst>
                                      </p:cBhvr>
                                      <p:to>
                                        <p:strVal val="visible"/>
                                      </p:to>
                                    </p:set>
                                    <p:anim calcmode="lin" valueType="num">
                                      <p:cBhvr additive="base">
                                        <p:cTn id="7" dur="500" fill="hold"/>
                                        <p:tgtEl>
                                          <p:spTgt spid="3599"/>
                                        </p:tgtEl>
                                        <p:attrNameLst>
                                          <p:attrName>ppt_x</p:attrName>
                                        </p:attrNameLst>
                                      </p:cBhvr>
                                      <p:tavLst>
                                        <p:tav tm="0">
                                          <p:val>
                                            <p:strVal val="#ppt_x"/>
                                          </p:val>
                                        </p:tav>
                                        <p:tav tm="100000">
                                          <p:val>
                                            <p:strVal val="#ppt_x"/>
                                          </p:val>
                                        </p:tav>
                                      </p:tavLst>
                                    </p:anim>
                                    <p:anim calcmode="lin" valueType="num">
                                      <p:cBhvr additive="base">
                                        <p:cTn id="8" dur="500" fill="hold"/>
                                        <p:tgtEl>
                                          <p:spTgt spid="3599"/>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300"/>
                                  </p:stCondLst>
                                  <p:childTnLst>
                                    <p:set>
                                      <p:cBhvr>
                                        <p:cTn id="10" dur="1" fill="hold">
                                          <p:stCondLst>
                                            <p:cond delay="0"/>
                                          </p:stCondLst>
                                        </p:cTn>
                                        <p:tgtEl>
                                          <p:spTgt spid="3601"/>
                                        </p:tgtEl>
                                        <p:attrNameLst>
                                          <p:attrName>style.visibility</p:attrName>
                                        </p:attrNameLst>
                                      </p:cBhvr>
                                      <p:to>
                                        <p:strVal val="visible"/>
                                      </p:to>
                                    </p:set>
                                    <p:anim calcmode="lin" valueType="num">
                                      <p:cBhvr additive="base">
                                        <p:cTn id="11" dur="500" fill="hold"/>
                                        <p:tgtEl>
                                          <p:spTgt spid="3601"/>
                                        </p:tgtEl>
                                        <p:attrNameLst>
                                          <p:attrName>ppt_x</p:attrName>
                                        </p:attrNameLst>
                                      </p:cBhvr>
                                      <p:tavLst>
                                        <p:tav tm="0">
                                          <p:val>
                                            <p:strVal val="0-#ppt_w/2"/>
                                          </p:val>
                                        </p:tav>
                                        <p:tav tm="100000">
                                          <p:val>
                                            <p:strVal val="#ppt_x"/>
                                          </p:val>
                                        </p:tav>
                                      </p:tavLst>
                                    </p:anim>
                                    <p:anim calcmode="lin" valueType="num">
                                      <p:cBhvr additive="base">
                                        <p:cTn id="12" dur="500" fill="hold"/>
                                        <p:tgtEl>
                                          <p:spTgt spid="360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3600"/>
                                        </p:tgtEl>
                                        <p:attrNameLst>
                                          <p:attrName>style.visibility</p:attrName>
                                        </p:attrNameLst>
                                      </p:cBhvr>
                                      <p:to>
                                        <p:strVal val="visible"/>
                                      </p:to>
                                    </p:set>
                                    <p:anim calcmode="lin" valueType="num">
                                      <p:cBhvr>
                                        <p:cTn id="17" dur="500" fill="hold"/>
                                        <p:tgtEl>
                                          <p:spTgt spid="360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600"/>
                                        </p:tgtEl>
                                        <p:attrNameLst>
                                          <p:attrName>ppt_y</p:attrName>
                                        </p:attrNameLst>
                                      </p:cBhvr>
                                      <p:tavLst>
                                        <p:tav tm="0">
                                          <p:val>
                                            <p:strVal val="#ppt_y"/>
                                          </p:val>
                                        </p:tav>
                                        <p:tav tm="100000">
                                          <p:val>
                                            <p:strVal val="#ppt_y"/>
                                          </p:val>
                                        </p:tav>
                                      </p:tavLst>
                                    </p:anim>
                                    <p:anim calcmode="lin" valueType="num">
                                      <p:cBhvr>
                                        <p:cTn id="19" dur="500" fill="hold"/>
                                        <p:tgtEl>
                                          <p:spTgt spid="360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60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60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1+#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607"/>
                                        </p:tgtEl>
                                        <p:attrNameLst>
                                          <p:attrName>style.visibility</p:attrName>
                                        </p:attrNameLst>
                                      </p:cBhvr>
                                      <p:to>
                                        <p:strVal val="visible"/>
                                      </p:to>
                                    </p:set>
                                    <p:animEffect transition="in" filter="wipe(left)">
                                      <p:cBhvr>
                                        <p:cTn id="32" dur="500"/>
                                        <p:tgtEl>
                                          <p:spTgt spid="360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613"/>
                                        </p:tgtEl>
                                        <p:attrNameLst>
                                          <p:attrName>style.visibility</p:attrName>
                                        </p:attrNameLst>
                                      </p:cBhvr>
                                      <p:to>
                                        <p:strVal val="visible"/>
                                      </p:to>
                                    </p:set>
                                    <p:animEffect transition="in" filter="wipe(left)">
                                      <p:cBhvr>
                                        <p:cTn id="37" dur="500"/>
                                        <p:tgtEl>
                                          <p:spTgt spid="36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619"/>
                                        </p:tgtEl>
                                        <p:attrNameLst>
                                          <p:attrName>style.visibility</p:attrName>
                                        </p:attrNameLst>
                                      </p:cBhvr>
                                      <p:to>
                                        <p:strVal val="visible"/>
                                      </p:to>
                                    </p:set>
                                    <p:animEffect transition="in" filter="wipe(left)">
                                      <p:cBhvr>
                                        <p:cTn id="42" dur="500"/>
                                        <p:tgtEl>
                                          <p:spTgt spid="3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9" grpId="0" animBg="1"/>
      <p:bldP spid="3600" grpId="0" animBg="1"/>
      <p:bldP spid="360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05" name="Group 1905"/>
          <p:cNvGrpSpPr/>
          <p:nvPr/>
        </p:nvGrpSpPr>
        <p:grpSpPr>
          <a:xfrm>
            <a:off x="2005804" y="966896"/>
            <a:ext cx="2324160" cy="1083399"/>
            <a:chOff x="0" y="0"/>
            <a:chExt cx="2248619" cy="1031807"/>
          </a:xfrm>
        </p:grpSpPr>
        <p:sp>
          <p:nvSpPr>
            <p:cNvPr id="1903" name="Shape 1903"/>
            <p:cNvSpPr/>
            <p:nvPr/>
          </p:nvSpPr>
          <p:spPr>
            <a:xfrm>
              <a:off x="1" y="310734"/>
              <a:ext cx="2248618" cy="721073"/>
            </a:xfrm>
            <a:prstGeom prst="rect">
              <a:avLst/>
            </a:prstGeom>
            <a:noFill/>
            <a:ln w="12700" cap="flat">
              <a:noFill/>
              <a:miter lim="400000"/>
            </a:ln>
            <a:effectLst/>
          </p:spPr>
          <p:txBody>
            <a:bodyPr wrap="square" lIns="45719" tIns="45719" rIns="45719" bIns="45719" numCol="1" anchor="t">
              <a:spAutoFit/>
            </a:bodyPr>
            <a:lstStyle>
              <a:lvl1pPr algn="ctr">
                <a:lnSpc>
                  <a:spcPct val="120000"/>
                </a:lnSpc>
                <a:defRPr sz="1200">
                  <a:solidFill>
                    <a:schemeClr val="accent1"/>
                  </a:solidFill>
                  <a:latin typeface="+mn-lt"/>
                  <a:ea typeface="+mn-ea"/>
                  <a:cs typeface="+mn-cs"/>
                  <a:sym typeface="Helvetica"/>
                </a:defRPr>
              </a:lvl1pPr>
            </a:lstStyle>
            <a:p>
              <a:r>
                <a:rPr lang="zh-CN" altLang="en-US" dirty="0">
                  <a:solidFill>
                    <a:schemeClr val="accent5"/>
                  </a:solidFill>
                  <a:latin typeface="微软雅黑" panose="020B0503020204020204" pitchFamily="34" charset="-122"/>
                </a:rPr>
                <a:t>点击次数输入内容点击次数输入内容点击次数输入内容点击次数输入内容点击次数输入内容</a:t>
              </a:r>
              <a:endParaRPr lang="zh-CN" altLang="en-US" dirty="0">
                <a:solidFill>
                  <a:schemeClr val="accent5"/>
                </a:solidFill>
                <a:latin typeface="微软雅黑" panose="020B0503020204020204" pitchFamily="34" charset="-122"/>
              </a:endParaRPr>
            </a:p>
          </p:txBody>
        </p:sp>
        <p:sp>
          <p:nvSpPr>
            <p:cNvPr id="1904" name="Shape 1904"/>
            <p:cNvSpPr/>
            <p:nvPr/>
          </p:nvSpPr>
          <p:spPr>
            <a:xfrm>
              <a:off x="0" y="0"/>
              <a:ext cx="2248618" cy="351742"/>
            </a:xfrm>
            <a:prstGeom prst="rect">
              <a:avLst/>
            </a:prstGeom>
            <a:noFill/>
            <a:ln w="12700" cap="flat">
              <a:noFill/>
              <a:miter lim="400000"/>
            </a:ln>
            <a:effectLst/>
          </p:spPr>
          <p:txBody>
            <a:bodyPr wrap="square" lIns="45719" tIns="45719" rIns="45719" bIns="45719" numCol="1" anchor="t">
              <a:spAutoFit/>
            </a:bodyPr>
            <a:lstStyle>
              <a:lvl1pPr algn="ctr">
                <a:lnSpc>
                  <a:spcPct val="90000"/>
                </a:lnSpc>
                <a:defRPr sz="2000" b="1">
                  <a:solidFill>
                    <a:schemeClr val="accent1"/>
                  </a:solidFill>
                  <a:latin typeface="+mn-lt"/>
                  <a:ea typeface="+mn-ea"/>
                  <a:cs typeface="+mn-cs"/>
                  <a:sym typeface="Helvetica"/>
                </a:defRPr>
              </a:lvl1pPr>
            </a:lstStyle>
            <a:p>
              <a:r>
                <a:rPr lang="zh-CN" altLang="en-US" dirty="0">
                  <a:solidFill>
                    <a:schemeClr val="accent5"/>
                  </a:solidFill>
                  <a:latin typeface="微软雅黑" panose="020B0503020204020204" pitchFamily="34" charset="-122"/>
                </a:rPr>
                <a:t>输入标题</a:t>
              </a:r>
              <a:endParaRPr dirty="0">
                <a:solidFill>
                  <a:schemeClr val="accent5"/>
                </a:solidFill>
                <a:latin typeface="微软雅黑" panose="020B0503020204020204" pitchFamily="34" charset="-122"/>
              </a:endParaRPr>
            </a:p>
          </p:txBody>
        </p:sp>
      </p:grpSp>
      <p:grpSp>
        <p:nvGrpSpPr>
          <p:cNvPr id="1908" name="Group 1908"/>
          <p:cNvGrpSpPr/>
          <p:nvPr/>
        </p:nvGrpSpPr>
        <p:grpSpPr>
          <a:xfrm>
            <a:off x="4417071" y="966896"/>
            <a:ext cx="2324160" cy="1083399"/>
            <a:chOff x="0" y="0"/>
            <a:chExt cx="2248619" cy="1031807"/>
          </a:xfrm>
        </p:grpSpPr>
        <p:sp>
          <p:nvSpPr>
            <p:cNvPr id="1906" name="Shape 1906"/>
            <p:cNvSpPr/>
            <p:nvPr/>
          </p:nvSpPr>
          <p:spPr>
            <a:xfrm>
              <a:off x="1" y="310734"/>
              <a:ext cx="2248618" cy="721073"/>
            </a:xfrm>
            <a:prstGeom prst="rect">
              <a:avLst/>
            </a:prstGeom>
            <a:noFill/>
            <a:ln w="12700" cap="flat">
              <a:noFill/>
              <a:miter lim="400000"/>
            </a:ln>
            <a:effectLst/>
          </p:spPr>
          <p:txBody>
            <a:bodyPr wrap="square" lIns="45719" tIns="45719" rIns="45719" bIns="45719" numCol="1" anchor="t">
              <a:spAutoFit/>
            </a:bodyPr>
            <a:lstStyle>
              <a:lvl1pPr algn="ctr">
                <a:lnSpc>
                  <a:spcPct val="120000"/>
                </a:lnSpc>
                <a:defRPr sz="1200">
                  <a:solidFill>
                    <a:schemeClr val="accent3"/>
                  </a:solidFill>
                  <a:latin typeface="+mn-lt"/>
                  <a:ea typeface="+mn-ea"/>
                  <a:cs typeface="+mn-cs"/>
                  <a:sym typeface="Helvetica"/>
                </a:defRPr>
              </a:lvl1pPr>
            </a:lstStyle>
            <a:p>
              <a:r>
                <a:rPr lang="zh-CN" altLang="en-US" dirty="0">
                  <a:solidFill>
                    <a:schemeClr val="accent5"/>
                  </a:solidFill>
                  <a:latin typeface="微软雅黑" panose="020B0503020204020204" pitchFamily="34" charset="-122"/>
                </a:rPr>
                <a:t>点击次数输入内容点击次数输入内容点击次数输入内容点击次数输入内容点击次数输入内容</a:t>
              </a:r>
              <a:endParaRPr lang="zh-CN" altLang="en-US" dirty="0">
                <a:solidFill>
                  <a:schemeClr val="accent5"/>
                </a:solidFill>
                <a:latin typeface="微软雅黑" panose="020B0503020204020204" pitchFamily="34" charset="-122"/>
              </a:endParaRPr>
            </a:p>
          </p:txBody>
        </p:sp>
        <p:sp>
          <p:nvSpPr>
            <p:cNvPr id="1907" name="Shape 1907"/>
            <p:cNvSpPr/>
            <p:nvPr/>
          </p:nvSpPr>
          <p:spPr>
            <a:xfrm>
              <a:off x="0" y="0"/>
              <a:ext cx="2248618" cy="351742"/>
            </a:xfrm>
            <a:prstGeom prst="rect">
              <a:avLst/>
            </a:prstGeom>
            <a:noFill/>
            <a:ln w="12700" cap="flat">
              <a:noFill/>
              <a:miter lim="400000"/>
            </a:ln>
            <a:effectLst/>
          </p:spPr>
          <p:txBody>
            <a:bodyPr wrap="square" lIns="45719" tIns="45719" rIns="45719" bIns="45719" numCol="1" anchor="t">
              <a:spAutoFit/>
            </a:bodyPr>
            <a:lstStyle>
              <a:lvl1pPr algn="ctr">
                <a:lnSpc>
                  <a:spcPct val="90000"/>
                </a:lnSpc>
                <a:defRPr sz="2000" b="1">
                  <a:solidFill>
                    <a:schemeClr val="accent3"/>
                  </a:solidFill>
                  <a:latin typeface="+mn-lt"/>
                  <a:ea typeface="+mn-ea"/>
                  <a:cs typeface="+mn-cs"/>
                  <a:sym typeface="Helvetica"/>
                </a:defRPr>
              </a:lvl1pPr>
            </a:lstStyle>
            <a:p>
              <a:r>
                <a:rPr lang="zh-CN" altLang="en-US" dirty="0">
                  <a:solidFill>
                    <a:schemeClr val="accent5"/>
                  </a:solidFill>
                  <a:latin typeface="微软雅黑" panose="020B0503020204020204" pitchFamily="34" charset="-122"/>
                </a:rPr>
                <a:t>输入标题</a:t>
              </a:r>
              <a:endParaRPr dirty="0">
                <a:solidFill>
                  <a:schemeClr val="accent5"/>
                </a:solidFill>
                <a:latin typeface="微软雅黑" panose="020B0503020204020204" pitchFamily="34" charset="-122"/>
              </a:endParaRPr>
            </a:p>
          </p:txBody>
        </p:sp>
      </p:grpSp>
      <p:grpSp>
        <p:nvGrpSpPr>
          <p:cNvPr id="1911" name="Group 1911"/>
          <p:cNvGrpSpPr/>
          <p:nvPr/>
        </p:nvGrpSpPr>
        <p:grpSpPr>
          <a:xfrm>
            <a:off x="6828339" y="966896"/>
            <a:ext cx="2324160" cy="1083399"/>
            <a:chOff x="0" y="0"/>
            <a:chExt cx="2248619" cy="1031807"/>
          </a:xfrm>
        </p:grpSpPr>
        <p:sp>
          <p:nvSpPr>
            <p:cNvPr id="1909" name="Shape 1909"/>
            <p:cNvSpPr/>
            <p:nvPr/>
          </p:nvSpPr>
          <p:spPr>
            <a:xfrm>
              <a:off x="1" y="310734"/>
              <a:ext cx="2248618" cy="721073"/>
            </a:xfrm>
            <a:prstGeom prst="rect">
              <a:avLst/>
            </a:prstGeom>
            <a:noFill/>
            <a:ln w="12700" cap="flat">
              <a:noFill/>
              <a:miter lim="400000"/>
            </a:ln>
            <a:effectLst/>
          </p:spPr>
          <p:txBody>
            <a:bodyPr wrap="square" lIns="45719" tIns="45719" rIns="45719" bIns="45719" numCol="1" anchor="t">
              <a:spAutoFit/>
            </a:bodyPr>
            <a:lstStyle>
              <a:lvl1pPr algn="ctr">
                <a:lnSpc>
                  <a:spcPct val="120000"/>
                </a:lnSpc>
                <a:defRPr sz="1200">
                  <a:solidFill>
                    <a:schemeClr val="accent5"/>
                  </a:solidFill>
                  <a:latin typeface="+mn-lt"/>
                  <a:ea typeface="+mn-ea"/>
                  <a:cs typeface="+mn-cs"/>
                  <a:sym typeface="Helvetica"/>
                </a:defRPr>
              </a:lvl1pPr>
            </a:lstStyle>
            <a:p>
              <a:r>
                <a:rPr lang="zh-CN" altLang="en-US" dirty="0">
                  <a:latin typeface="微软雅黑" panose="020B0503020204020204" pitchFamily="34" charset="-122"/>
                </a:rPr>
                <a:t>点击次数输入内容点击次数输入内容点击次数输入内容点击次数输入内容点击次数输入内容</a:t>
              </a:r>
              <a:endParaRPr lang="zh-CN" altLang="en-US" dirty="0">
                <a:latin typeface="微软雅黑" panose="020B0503020204020204" pitchFamily="34" charset="-122"/>
              </a:endParaRPr>
            </a:p>
          </p:txBody>
        </p:sp>
        <p:sp>
          <p:nvSpPr>
            <p:cNvPr id="1910" name="Shape 1910"/>
            <p:cNvSpPr/>
            <p:nvPr/>
          </p:nvSpPr>
          <p:spPr>
            <a:xfrm>
              <a:off x="0" y="0"/>
              <a:ext cx="2248618" cy="351742"/>
            </a:xfrm>
            <a:prstGeom prst="rect">
              <a:avLst/>
            </a:prstGeom>
            <a:noFill/>
            <a:ln w="12700" cap="flat">
              <a:noFill/>
              <a:miter lim="400000"/>
            </a:ln>
            <a:effectLst/>
          </p:spPr>
          <p:txBody>
            <a:bodyPr wrap="square" lIns="45719" tIns="45719" rIns="45719" bIns="45719" numCol="1" anchor="t">
              <a:spAutoFit/>
            </a:bodyPr>
            <a:lstStyle>
              <a:lvl1pPr algn="ctr">
                <a:lnSpc>
                  <a:spcPct val="90000"/>
                </a:lnSpc>
                <a:defRPr sz="2000" b="1">
                  <a:solidFill>
                    <a:schemeClr val="accent5"/>
                  </a:solidFill>
                  <a:latin typeface="+mn-lt"/>
                  <a:ea typeface="+mn-ea"/>
                  <a:cs typeface="+mn-cs"/>
                  <a:sym typeface="Helvetica"/>
                </a:defRPr>
              </a:lvl1pPr>
            </a:lstStyle>
            <a:p>
              <a:r>
                <a:rPr lang="zh-CN" altLang="en-US" dirty="0">
                  <a:latin typeface="微软雅黑" panose="020B0503020204020204" pitchFamily="34" charset="-122"/>
                </a:rPr>
                <a:t>输入标题</a:t>
              </a:r>
              <a:endParaRPr lang="zh-CN" altLang="en-US" dirty="0">
                <a:latin typeface="微软雅黑" panose="020B0503020204020204" pitchFamily="34" charset="-122"/>
              </a:endParaRPr>
            </a:p>
          </p:txBody>
        </p:sp>
      </p:grpSp>
      <p:grpSp>
        <p:nvGrpSpPr>
          <p:cNvPr id="1914" name="Group 1914"/>
          <p:cNvGrpSpPr/>
          <p:nvPr/>
        </p:nvGrpSpPr>
        <p:grpSpPr>
          <a:xfrm>
            <a:off x="3298952" y="5368424"/>
            <a:ext cx="2324160" cy="1083399"/>
            <a:chOff x="0" y="0"/>
            <a:chExt cx="2248619" cy="1031807"/>
          </a:xfrm>
        </p:grpSpPr>
        <p:sp>
          <p:nvSpPr>
            <p:cNvPr id="1912" name="Shape 1912"/>
            <p:cNvSpPr/>
            <p:nvPr/>
          </p:nvSpPr>
          <p:spPr>
            <a:xfrm>
              <a:off x="1" y="310734"/>
              <a:ext cx="2248618" cy="721073"/>
            </a:xfrm>
            <a:prstGeom prst="rect">
              <a:avLst/>
            </a:prstGeom>
            <a:noFill/>
            <a:ln w="12700" cap="flat">
              <a:noFill/>
              <a:miter lim="400000"/>
            </a:ln>
            <a:effectLst/>
          </p:spPr>
          <p:txBody>
            <a:bodyPr wrap="square" lIns="45719" tIns="45719" rIns="45719" bIns="45719" numCol="1" anchor="t">
              <a:spAutoFit/>
            </a:bodyPr>
            <a:lstStyle>
              <a:lvl1pPr algn="ctr">
                <a:lnSpc>
                  <a:spcPct val="120000"/>
                </a:lnSpc>
                <a:defRPr sz="1200">
                  <a:solidFill>
                    <a:schemeClr val="accent2"/>
                  </a:solidFill>
                  <a:latin typeface="+mn-lt"/>
                  <a:ea typeface="+mn-ea"/>
                  <a:cs typeface="+mn-cs"/>
                  <a:sym typeface="Helvetica"/>
                </a:defRPr>
              </a:lvl1pPr>
            </a:lstStyle>
            <a:p>
              <a:r>
                <a:rPr lang="zh-CN" altLang="en-US" dirty="0">
                  <a:latin typeface="微软雅黑" panose="020B0503020204020204" pitchFamily="34" charset="-122"/>
                </a:rPr>
                <a:t>点击次数输入内容点击次数输入内容点击次数输入内容点击次数输入内容点击次数输入内容</a:t>
              </a:r>
              <a:endParaRPr lang="zh-CN" altLang="en-US" dirty="0">
                <a:latin typeface="微软雅黑" panose="020B0503020204020204" pitchFamily="34" charset="-122"/>
              </a:endParaRPr>
            </a:p>
          </p:txBody>
        </p:sp>
        <p:sp>
          <p:nvSpPr>
            <p:cNvPr id="1913" name="Shape 1913"/>
            <p:cNvSpPr/>
            <p:nvPr/>
          </p:nvSpPr>
          <p:spPr>
            <a:xfrm>
              <a:off x="0" y="0"/>
              <a:ext cx="2248618" cy="351742"/>
            </a:xfrm>
            <a:prstGeom prst="rect">
              <a:avLst/>
            </a:prstGeom>
            <a:noFill/>
            <a:ln w="12700" cap="flat">
              <a:noFill/>
              <a:miter lim="400000"/>
            </a:ln>
            <a:effectLst/>
          </p:spPr>
          <p:txBody>
            <a:bodyPr wrap="square" lIns="45719" tIns="45719" rIns="45719" bIns="45719" numCol="1" anchor="t">
              <a:spAutoFit/>
            </a:bodyPr>
            <a:lstStyle>
              <a:lvl1pPr algn="ctr">
                <a:lnSpc>
                  <a:spcPct val="90000"/>
                </a:lnSpc>
                <a:defRPr sz="2000" b="1">
                  <a:solidFill>
                    <a:schemeClr val="accent2"/>
                  </a:solidFill>
                  <a:latin typeface="+mn-lt"/>
                  <a:ea typeface="+mn-ea"/>
                  <a:cs typeface="+mn-cs"/>
                  <a:sym typeface="Helvetica"/>
                </a:defRPr>
              </a:lvl1pPr>
            </a:lstStyle>
            <a:p>
              <a:r>
                <a:rPr lang="zh-CN" altLang="en-US" dirty="0">
                  <a:latin typeface="微软雅黑" panose="020B0503020204020204" pitchFamily="34" charset="-122"/>
                </a:rPr>
                <a:t>输入标题</a:t>
              </a:r>
              <a:endParaRPr lang="zh-CN" altLang="en-US" dirty="0">
                <a:latin typeface="微软雅黑" panose="020B0503020204020204" pitchFamily="34" charset="-122"/>
              </a:endParaRPr>
            </a:p>
          </p:txBody>
        </p:sp>
      </p:grpSp>
      <p:grpSp>
        <p:nvGrpSpPr>
          <p:cNvPr id="1917" name="Group 1917"/>
          <p:cNvGrpSpPr/>
          <p:nvPr/>
        </p:nvGrpSpPr>
        <p:grpSpPr>
          <a:xfrm>
            <a:off x="5710220" y="5368424"/>
            <a:ext cx="2324160" cy="1083399"/>
            <a:chOff x="0" y="0"/>
            <a:chExt cx="2248619" cy="1031807"/>
          </a:xfrm>
        </p:grpSpPr>
        <p:sp>
          <p:nvSpPr>
            <p:cNvPr id="1915" name="Shape 1915"/>
            <p:cNvSpPr/>
            <p:nvPr/>
          </p:nvSpPr>
          <p:spPr>
            <a:xfrm>
              <a:off x="1" y="310734"/>
              <a:ext cx="2248618" cy="721073"/>
            </a:xfrm>
            <a:prstGeom prst="rect">
              <a:avLst/>
            </a:prstGeom>
            <a:noFill/>
            <a:ln w="12700" cap="flat">
              <a:noFill/>
              <a:miter lim="400000"/>
            </a:ln>
            <a:effectLst/>
          </p:spPr>
          <p:txBody>
            <a:bodyPr wrap="square" lIns="45719" tIns="45719" rIns="45719" bIns="45719" numCol="1" anchor="t">
              <a:spAutoFit/>
            </a:bodyPr>
            <a:lstStyle>
              <a:lvl1pPr algn="ctr">
                <a:lnSpc>
                  <a:spcPct val="120000"/>
                </a:lnSpc>
                <a:defRPr sz="1200">
                  <a:solidFill>
                    <a:schemeClr val="accent4"/>
                  </a:solidFill>
                  <a:latin typeface="+mn-lt"/>
                  <a:ea typeface="+mn-ea"/>
                  <a:cs typeface="+mn-cs"/>
                  <a:sym typeface="Helvetica"/>
                </a:defRPr>
              </a:lvl1pPr>
            </a:lstStyle>
            <a:p>
              <a:r>
                <a:rPr lang="zh-CN" altLang="en-US" dirty="0">
                  <a:latin typeface="微软雅黑" panose="020B0503020204020204" pitchFamily="34" charset="-122"/>
                </a:rPr>
                <a:t>点击次数输入内容点击次数输入内容点击次数输入内容点击次数输入内容点击次数输入内容</a:t>
              </a:r>
              <a:endParaRPr lang="zh-CN" altLang="en-US" dirty="0">
                <a:latin typeface="微软雅黑" panose="020B0503020204020204" pitchFamily="34" charset="-122"/>
              </a:endParaRPr>
            </a:p>
          </p:txBody>
        </p:sp>
        <p:sp>
          <p:nvSpPr>
            <p:cNvPr id="1916" name="Shape 1916"/>
            <p:cNvSpPr/>
            <p:nvPr/>
          </p:nvSpPr>
          <p:spPr>
            <a:xfrm>
              <a:off x="0" y="0"/>
              <a:ext cx="2248618" cy="351742"/>
            </a:xfrm>
            <a:prstGeom prst="rect">
              <a:avLst/>
            </a:prstGeom>
            <a:noFill/>
            <a:ln w="12700" cap="flat">
              <a:noFill/>
              <a:miter lim="400000"/>
            </a:ln>
            <a:effectLst/>
          </p:spPr>
          <p:txBody>
            <a:bodyPr wrap="square" lIns="45719" tIns="45719" rIns="45719" bIns="45719" numCol="1" anchor="t">
              <a:spAutoFit/>
            </a:bodyPr>
            <a:lstStyle>
              <a:lvl1pPr algn="ctr">
                <a:lnSpc>
                  <a:spcPct val="90000"/>
                </a:lnSpc>
                <a:defRPr sz="2000" b="1">
                  <a:solidFill>
                    <a:schemeClr val="accent4"/>
                  </a:solidFill>
                  <a:latin typeface="+mn-lt"/>
                  <a:ea typeface="+mn-ea"/>
                  <a:cs typeface="+mn-cs"/>
                  <a:sym typeface="Helvetica"/>
                </a:defRPr>
              </a:lvl1pPr>
            </a:lstStyle>
            <a:p>
              <a:r>
                <a:rPr lang="zh-CN" altLang="en-US" dirty="0">
                  <a:latin typeface="微软雅黑" panose="020B0503020204020204" pitchFamily="34" charset="-122"/>
                </a:rPr>
                <a:t>输入标题</a:t>
              </a:r>
              <a:endParaRPr lang="zh-CN" altLang="en-US" dirty="0">
                <a:latin typeface="微软雅黑" panose="020B0503020204020204" pitchFamily="34" charset="-122"/>
              </a:endParaRPr>
            </a:p>
          </p:txBody>
        </p:sp>
      </p:grpSp>
      <p:grpSp>
        <p:nvGrpSpPr>
          <p:cNvPr id="1920" name="Group 1920"/>
          <p:cNvGrpSpPr/>
          <p:nvPr/>
        </p:nvGrpSpPr>
        <p:grpSpPr>
          <a:xfrm>
            <a:off x="8121489" y="5397371"/>
            <a:ext cx="2324160" cy="1083399"/>
            <a:chOff x="0" y="-685790"/>
            <a:chExt cx="2248619" cy="1031807"/>
          </a:xfrm>
        </p:grpSpPr>
        <p:sp>
          <p:nvSpPr>
            <p:cNvPr id="1918" name="Shape 1918"/>
            <p:cNvSpPr/>
            <p:nvPr/>
          </p:nvSpPr>
          <p:spPr>
            <a:xfrm>
              <a:off x="1" y="-375056"/>
              <a:ext cx="2248618" cy="721073"/>
            </a:xfrm>
            <a:prstGeom prst="rect">
              <a:avLst/>
            </a:prstGeom>
            <a:noFill/>
            <a:ln w="12700" cap="flat">
              <a:noFill/>
              <a:miter lim="400000"/>
            </a:ln>
            <a:effectLst/>
          </p:spPr>
          <p:txBody>
            <a:bodyPr wrap="square" lIns="45719" tIns="45719" rIns="45719" bIns="45719" numCol="1" anchor="t">
              <a:spAutoFit/>
            </a:bodyPr>
            <a:lstStyle>
              <a:lvl1pPr algn="ctr">
                <a:lnSpc>
                  <a:spcPct val="120000"/>
                </a:lnSpc>
                <a:defRPr sz="1200">
                  <a:solidFill>
                    <a:schemeClr val="accent6"/>
                  </a:solidFill>
                  <a:latin typeface="+mn-lt"/>
                  <a:ea typeface="+mn-ea"/>
                  <a:cs typeface="+mn-cs"/>
                  <a:sym typeface="Helvetica"/>
                </a:defRPr>
              </a:lvl1pPr>
            </a:lstStyle>
            <a:p>
              <a:r>
                <a:rPr lang="zh-CN" altLang="en-US" dirty="0">
                  <a:solidFill>
                    <a:schemeClr val="accent2"/>
                  </a:solidFill>
                  <a:latin typeface="微软雅黑" panose="020B0503020204020204" pitchFamily="34" charset="-122"/>
                </a:rPr>
                <a:t>点击次数输入内容点击次数输入内容点击次数输入内容点击次数输入内容点击次数输入内容</a:t>
              </a:r>
              <a:endParaRPr lang="zh-CN" altLang="en-US" dirty="0">
                <a:solidFill>
                  <a:schemeClr val="accent2"/>
                </a:solidFill>
                <a:latin typeface="微软雅黑" panose="020B0503020204020204" pitchFamily="34" charset="-122"/>
              </a:endParaRPr>
            </a:p>
          </p:txBody>
        </p:sp>
        <p:sp>
          <p:nvSpPr>
            <p:cNvPr id="1919" name="Shape 1919"/>
            <p:cNvSpPr/>
            <p:nvPr/>
          </p:nvSpPr>
          <p:spPr>
            <a:xfrm>
              <a:off x="0" y="-685790"/>
              <a:ext cx="2248618" cy="351742"/>
            </a:xfrm>
            <a:prstGeom prst="rect">
              <a:avLst/>
            </a:prstGeom>
            <a:noFill/>
            <a:ln w="12700" cap="flat">
              <a:noFill/>
              <a:miter lim="400000"/>
            </a:ln>
            <a:effectLst/>
          </p:spPr>
          <p:txBody>
            <a:bodyPr wrap="square" lIns="45719" tIns="45719" rIns="45719" bIns="45719" numCol="1" anchor="t">
              <a:spAutoFit/>
            </a:bodyPr>
            <a:lstStyle>
              <a:lvl1pPr algn="ctr">
                <a:lnSpc>
                  <a:spcPct val="90000"/>
                </a:lnSpc>
                <a:defRPr sz="2000" b="1">
                  <a:solidFill>
                    <a:schemeClr val="accent6"/>
                  </a:solidFill>
                  <a:latin typeface="+mn-lt"/>
                  <a:ea typeface="+mn-ea"/>
                  <a:cs typeface="+mn-cs"/>
                  <a:sym typeface="Helvetica"/>
                </a:defRPr>
              </a:lvl1pPr>
            </a:lstStyle>
            <a:p>
              <a:r>
                <a:rPr lang="zh-CN" altLang="en-US" dirty="0">
                  <a:solidFill>
                    <a:schemeClr val="accent2"/>
                  </a:solidFill>
                  <a:latin typeface="微软雅黑" panose="020B0503020204020204" pitchFamily="34" charset="-122"/>
                </a:rPr>
                <a:t>输入标题</a:t>
              </a:r>
              <a:endParaRPr lang="zh-CN" altLang="en-US" dirty="0">
                <a:solidFill>
                  <a:schemeClr val="accent2"/>
                </a:solidFill>
                <a:latin typeface="微软雅黑" panose="020B0503020204020204" pitchFamily="34" charset="-122"/>
              </a:endParaRPr>
            </a:p>
          </p:txBody>
        </p:sp>
      </p:grpSp>
      <p:grpSp>
        <p:nvGrpSpPr>
          <p:cNvPr id="4" name="组合 3"/>
          <p:cNvGrpSpPr/>
          <p:nvPr/>
        </p:nvGrpSpPr>
        <p:grpSpPr>
          <a:xfrm>
            <a:off x="-3066586" y="1737279"/>
            <a:ext cx="18739122" cy="4019748"/>
            <a:chOff x="-3066586" y="1737279"/>
            <a:chExt cx="18739122" cy="4019748"/>
          </a:xfrm>
        </p:grpSpPr>
        <p:pic>
          <p:nvPicPr>
            <p:cNvPr id="1870" name="image7.png"/>
            <p:cNvPicPr>
              <a:picLocks noChangeAspect="1"/>
            </p:cNvPicPr>
            <p:nvPr/>
          </p:nvPicPr>
          <p:blipFill>
            <a:blip r:embed="rId1"/>
            <a:stretch>
              <a:fillRect/>
            </a:stretch>
          </p:blipFill>
          <p:spPr>
            <a:xfrm>
              <a:off x="4962430" y="3756776"/>
              <a:ext cx="3677636" cy="2000251"/>
            </a:xfrm>
            <a:prstGeom prst="rect">
              <a:avLst/>
            </a:prstGeom>
            <a:ln w="12700">
              <a:miter lim="400000"/>
              <a:headEnd/>
              <a:tailEnd/>
            </a:ln>
          </p:spPr>
        </p:pic>
        <p:pic>
          <p:nvPicPr>
            <p:cNvPr id="1871" name="image7.png"/>
            <p:cNvPicPr>
              <a:picLocks noChangeAspect="1"/>
            </p:cNvPicPr>
            <p:nvPr/>
          </p:nvPicPr>
          <p:blipFill>
            <a:blip r:embed="rId1"/>
            <a:stretch>
              <a:fillRect/>
            </a:stretch>
          </p:blipFill>
          <p:spPr>
            <a:xfrm>
              <a:off x="7356902" y="3756776"/>
              <a:ext cx="3677635" cy="2000251"/>
            </a:xfrm>
            <a:prstGeom prst="rect">
              <a:avLst/>
            </a:prstGeom>
            <a:ln w="12700">
              <a:miter lim="400000"/>
              <a:headEnd/>
              <a:tailEnd/>
            </a:ln>
          </p:spPr>
        </p:pic>
        <p:pic>
          <p:nvPicPr>
            <p:cNvPr id="1872" name="image7.png"/>
            <p:cNvPicPr>
              <a:picLocks noChangeAspect="1"/>
            </p:cNvPicPr>
            <p:nvPr/>
          </p:nvPicPr>
          <p:blipFill>
            <a:blip r:embed="rId1"/>
            <a:stretch>
              <a:fillRect/>
            </a:stretch>
          </p:blipFill>
          <p:spPr>
            <a:xfrm flipV="1">
              <a:off x="6145012" y="1737279"/>
              <a:ext cx="3677636" cy="2000251"/>
            </a:xfrm>
            <a:prstGeom prst="rect">
              <a:avLst/>
            </a:prstGeom>
            <a:ln w="12700">
              <a:miter lim="400000"/>
              <a:headEnd/>
              <a:tailEnd/>
            </a:ln>
          </p:spPr>
        </p:pic>
        <p:pic>
          <p:nvPicPr>
            <p:cNvPr id="1873" name="image7.png"/>
            <p:cNvPicPr>
              <a:picLocks noChangeAspect="1"/>
            </p:cNvPicPr>
            <p:nvPr/>
          </p:nvPicPr>
          <p:blipFill>
            <a:blip r:embed="rId1"/>
            <a:stretch>
              <a:fillRect/>
            </a:stretch>
          </p:blipFill>
          <p:spPr>
            <a:xfrm flipV="1">
              <a:off x="3784292" y="1737279"/>
              <a:ext cx="3677636" cy="2000251"/>
            </a:xfrm>
            <a:prstGeom prst="rect">
              <a:avLst/>
            </a:prstGeom>
            <a:ln w="12700">
              <a:miter lim="400000"/>
              <a:headEnd/>
              <a:tailEnd/>
            </a:ln>
          </p:spPr>
        </p:pic>
        <p:pic>
          <p:nvPicPr>
            <p:cNvPr id="1874" name="image7.png"/>
            <p:cNvPicPr>
              <a:picLocks noChangeAspect="1"/>
            </p:cNvPicPr>
            <p:nvPr/>
          </p:nvPicPr>
          <p:blipFill>
            <a:blip r:embed="rId1"/>
            <a:stretch>
              <a:fillRect/>
            </a:stretch>
          </p:blipFill>
          <p:spPr>
            <a:xfrm flipV="1">
              <a:off x="1439596" y="1737279"/>
              <a:ext cx="3677635" cy="2000251"/>
            </a:xfrm>
            <a:prstGeom prst="rect">
              <a:avLst/>
            </a:prstGeom>
            <a:ln w="12700">
              <a:miter lim="400000"/>
              <a:headEnd/>
              <a:tailEnd/>
            </a:ln>
          </p:spPr>
        </p:pic>
        <p:pic>
          <p:nvPicPr>
            <p:cNvPr id="1875" name="image7.png"/>
            <p:cNvPicPr>
              <a:picLocks noChangeAspect="1"/>
            </p:cNvPicPr>
            <p:nvPr/>
          </p:nvPicPr>
          <p:blipFill>
            <a:blip r:embed="rId1"/>
            <a:stretch>
              <a:fillRect/>
            </a:stretch>
          </p:blipFill>
          <p:spPr>
            <a:xfrm>
              <a:off x="2632638" y="3756776"/>
              <a:ext cx="3677635" cy="2000251"/>
            </a:xfrm>
            <a:prstGeom prst="rect">
              <a:avLst/>
            </a:prstGeom>
            <a:ln w="12700">
              <a:miter lim="400000"/>
              <a:headEnd/>
              <a:tailEnd/>
            </a:ln>
          </p:spPr>
        </p:pic>
        <p:grpSp>
          <p:nvGrpSpPr>
            <p:cNvPr id="3" name="组合 2"/>
            <p:cNvGrpSpPr/>
            <p:nvPr/>
          </p:nvGrpSpPr>
          <p:grpSpPr>
            <a:xfrm>
              <a:off x="-3066586" y="2266330"/>
              <a:ext cx="18739122" cy="3444784"/>
              <a:chOff x="-3066586" y="2266330"/>
              <a:chExt cx="18739122" cy="3444784"/>
            </a:xfrm>
          </p:grpSpPr>
          <p:grpSp>
            <p:nvGrpSpPr>
              <p:cNvPr id="2" name="组合 1"/>
              <p:cNvGrpSpPr/>
              <p:nvPr/>
            </p:nvGrpSpPr>
            <p:grpSpPr>
              <a:xfrm>
                <a:off x="0" y="2266330"/>
                <a:ext cx="12601574" cy="2955228"/>
                <a:chOff x="0" y="2266330"/>
                <a:chExt cx="12601574" cy="2955228"/>
              </a:xfrm>
            </p:grpSpPr>
            <p:grpSp>
              <p:nvGrpSpPr>
                <p:cNvPr id="1882" name="Group 1882"/>
                <p:cNvGrpSpPr/>
                <p:nvPr/>
              </p:nvGrpSpPr>
              <p:grpSpPr>
                <a:xfrm>
                  <a:off x="1283035" y="2266330"/>
                  <a:ext cx="9920691" cy="2955228"/>
                  <a:chOff x="0" y="0"/>
                  <a:chExt cx="9598249" cy="2814502"/>
                </a:xfrm>
              </p:grpSpPr>
              <p:sp>
                <p:nvSpPr>
                  <p:cNvPr id="1876" name="Shape 1876"/>
                  <p:cNvSpPr/>
                  <p:nvPr/>
                </p:nvSpPr>
                <p:spPr>
                  <a:xfrm>
                    <a:off x="6925865" y="673805"/>
                    <a:ext cx="2672385" cy="2140697"/>
                  </a:xfrm>
                  <a:custGeom>
                    <a:avLst/>
                    <a:gdLst/>
                    <a:ahLst/>
                    <a:cxnLst>
                      <a:cxn ang="0">
                        <a:pos x="wd2" y="hd2"/>
                      </a:cxn>
                      <a:cxn ang="5400000">
                        <a:pos x="wd2" y="hd2"/>
                      </a:cxn>
                      <a:cxn ang="10800000">
                        <a:pos x="wd2" y="hd2"/>
                      </a:cxn>
                      <a:cxn ang="16200000">
                        <a:pos x="wd2" y="hd2"/>
                      </a:cxn>
                    </a:cxnLst>
                    <a:rect l="0" t="0" r="r" b="b"/>
                    <a:pathLst>
                      <a:path w="21600" h="21600" extrusionOk="0">
                        <a:moveTo>
                          <a:pt x="11830" y="7402"/>
                        </a:moveTo>
                        <a:cubicBezTo>
                          <a:pt x="11830" y="14228"/>
                          <a:pt x="11830" y="14228"/>
                          <a:pt x="11830" y="14228"/>
                        </a:cubicBezTo>
                        <a:cubicBezTo>
                          <a:pt x="11830" y="17747"/>
                          <a:pt x="10279" y="20022"/>
                          <a:pt x="8291" y="21024"/>
                        </a:cubicBezTo>
                        <a:cubicBezTo>
                          <a:pt x="7539" y="21388"/>
                          <a:pt x="6715" y="21600"/>
                          <a:pt x="5915" y="21600"/>
                        </a:cubicBezTo>
                        <a:cubicBezTo>
                          <a:pt x="5115" y="21600"/>
                          <a:pt x="4291" y="21388"/>
                          <a:pt x="3539" y="21024"/>
                        </a:cubicBezTo>
                        <a:cubicBezTo>
                          <a:pt x="1552" y="20022"/>
                          <a:pt x="0" y="17747"/>
                          <a:pt x="0" y="14228"/>
                        </a:cubicBezTo>
                        <a:cubicBezTo>
                          <a:pt x="0" y="7402"/>
                          <a:pt x="0" y="7402"/>
                          <a:pt x="0" y="7402"/>
                        </a:cubicBezTo>
                        <a:cubicBezTo>
                          <a:pt x="2594" y="7402"/>
                          <a:pt x="2594" y="7402"/>
                          <a:pt x="2594" y="7402"/>
                        </a:cubicBezTo>
                        <a:cubicBezTo>
                          <a:pt x="2594" y="14228"/>
                          <a:pt x="2594" y="14228"/>
                          <a:pt x="2594" y="14228"/>
                        </a:cubicBezTo>
                        <a:cubicBezTo>
                          <a:pt x="2594" y="16230"/>
                          <a:pt x="3442" y="17474"/>
                          <a:pt x="4509" y="18020"/>
                        </a:cubicBezTo>
                        <a:cubicBezTo>
                          <a:pt x="4945" y="18233"/>
                          <a:pt x="5430" y="18354"/>
                          <a:pt x="5915" y="18354"/>
                        </a:cubicBezTo>
                        <a:cubicBezTo>
                          <a:pt x="6400" y="18354"/>
                          <a:pt x="6885" y="18233"/>
                          <a:pt x="7321" y="18020"/>
                        </a:cubicBezTo>
                        <a:cubicBezTo>
                          <a:pt x="8388" y="17474"/>
                          <a:pt x="9236" y="16230"/>
                          <a:pt x="9236" y="14228"/>
                        </a:cubicBezTo>
                        <a:cubicBezTo>
                          <a:pt x="9236" y="7402"/>
                          <a:pt x="9236" y="7402"/>
                          <a:pt x="9236" y="7402"/>
                        </a:cubicBezTo>
                        <a:cubicBezTo>
                          <a:pt x="9236" y="7402"/>
                          <a:pt x="9236" y="7402"/>
                          <a:pt x="9236" y="7402"/>
                        </a:cubicBezTo>
                        <a:cubicBezTo>
                          <a:pt x="9236" y="5430"/>
                          <a:pt x="9794" y="3489"/>
                          <a:pt x="10933" y="2063"/>
                        </a:cubicBezTo>
                        <a:cubicBezTo>
                          <a:pt x="11927" y="819"/>
                          <a:pt x="13333" y="0"/>
                          <a:pt x="15127" y="0"/>
                        </a:cubicBezTo>
                        <a:cubicBezTo>
                          <a:pt x="21600" y="0"/>
                          <a:pt x="21600" y="0"/>
                          <a:pt x="21600" y="0"/>
                        </a:cubicBezTo>
                        <a:cubicBezTo>
                          <a:pt x="21600" y="3246"/>
                          <a:pt x="21600" y="3246"/>
                          <a:pt x="21600" y="3246"/>
                        </a:cubicBezTo>
                        <a:cubicBezTo>
                          <a:pt x="15127" y="3246"/>
                          <a:pt x="15127" y="3246"/>
                          <a:pt x="15127" y="3246"/>
                        </a:cubicBezTo>
                        <a:cubicBezTo>
                          <a:pt x="14085" y="3246"/>
                          <a:pt x="13285" y="3671"/>
                          <a:pt x="12776" y="4338"/>
                        </a:cubicBezTo>
                        <a:cubicBezTo>
                          <a:pt x="12145" y="5127"/>
                          <a:pt x="11830" y="6249"/>
                          <a:pt x="11830" y="7402"/>
                        </a:cubicBezTo>
                        <a:close/>
                      </a:path>
                    </a:pathLst>
                  </a:custGeom>
                  <a:solidFill>
                    <a:srgbClr val="3A3C47"/>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877" name="Shape 1877"/>
                  <p:cNvSpPr/>
                  <p:nvPr/>
                </p:nvSpPr>
                <p:spPr>
                  <a:xfrm>
                    <a:off x="0" y="-1"/>
                    <a:ext cx="2673654" cy="2141967"/>
                  </a:xfrm>
                  <a:custGeom>
                    <a:avLst/>
                    <a:gdLst/>
                    <a:ahLst/>
                    <a:cxnLst>
                      <a:cxn ang="0">
                        <a:pos x="wd2" y="hd2"/>
                      </a:cxn>
                      <a:cxn ang="5400000">
                        <a:pos x="wd2" y="hd2"/>
                      </a:cxn>
                      <a:cxn ang="10800000">
                        <a:pos x="wd2" y="hd2"/>
                      </a:cxn>
                      <a:cxn ang="16200000">
                        <a:pos x="wd2" y="hd2"/>
                      </a:cxn>
                    </a:cxnLst>
                    <a:rect l="0" t="0" r="r" b="b"/>
                    <a:pathLst>
                      <a:path w="21600" h="21600" extrusionOk="0">
                        <a:moveTo>
                          <a:pt x="12364" y="14198"/>
                        </a:moveTo>
                        <a:cubicBezTo>
                          <a:pt x="12364" y="16139"/>
                          <a:pt x="11782" y="18111"/>
                          <a:pt x="10667" y="19537"/>
                        </a:cubicBezTo>
                        <a:cubicBezTo>
                          <a:pt x="9673" y="20781"/>
                          <a:pt x="8267" y="21600"/>
                          <a:pt x="6473" y="21600"/>
                        </a:cubicBezTo>
                        <a:cubicBezTo>
                          <a:pt x="0" y="21600"/>
                          <a:pt x="0" y="21600"/>
                          <a:pt x="0" y="21600"/>
                        </a:cubicBezTo>
                        <a:cubicBezTo>
                          <a:pt x="0" y="18354"/>
                          <a:pt x="0" y="18354"/>
                          <a:pt x="0" y="18354"/>
                        </a:cubicBezTo>
                        <a:cubicBezTo>
                          <a:pt x="6473" y="18354"/>
                          <a:pt x="6473" y="18354"/>
                          <a:pt x="6473" y="18354"/>
                        </a:cubicBezTo>
                        <a:cubicBezTo>
                          <a:pt x="7515" y="18354"/>
                          <a:pt x="8291" y="17899"/>
                          <a:pt x="8824" y="17262"/>
                        </a:cubicBezTo>
                        <a:cubicBezTo>
                          <a:pt x="9455" y="16473"/>
                          <a:pt x="9770" y="15320"/>
                          <a:pt x="9770" y="14198"/>
                        </a:cubicBezTo>
                        <a:cubicBezTo>
                          <a:pt x="9770" y="7342"/>
                          <a:pt x="9770" y="7342"/>
                          <a:pt x="9770" y="7342"/>
                        </a:cubicBezTo>
                        <a:cubicBezTo>
                          <a:pt x="9770" y="3822"/>
                          <a:pt x="11321" y="1578"/>
                          <a:pt x="13309" y="576"/>
                        </a:cubicBezTo>
                        <a:cubicBezTo>
                          <a:pt x="14061" y="182"/>
                          <a:pt x="14861" y="0"/>
                          <a:pt x="15685" y="0"/>
                        </a:cubicBezTo>
                        <a:cubicBezTo>
                          <a:pt x="16485" y="0"/>
                          <a:pt x="17285" y="182"/>
                          <a:pt x="18036" y="576"/>
                        </a:cubicBezTo>
                        <a:cubicBezTo>
                          <a:pt x="20048" y="1578"/>
                          <a:pt x="21600" y="3822"/>
                          <a:pt x="21600" y="7342"/>
                        </a:cubicBezTo>
                        <a:cubicBezTo>
                          <a:pt x="21600" y="14198"/>
                          <a:pt x="21600" y="14198"/>
                          <a:pt x="21600" y="14198"/>
                        </a:cubicBezTo>
                        <a:cubicBezTo>
                          <a:pt x="19006" y="14198"/>
                          <a:pt x="19006" y="14198"/>
                          <a:pt x="19006" y="14198"/>
                        </a:cubicBezTo>
                        <a:cubicBezTo>
                          <a:pt x="19006" y="7342"/>
                          <a:pt x="19006" y="7342"/>
                          <a:pt x="19006" y="7342"/>
                        </a:cubicBezTo>
                        <a:cubicBezTo>
                          <a:pt x="19006" y="5370"/>
                          <a:pt x="18158" y="4096"/>
                          <a:pt x="17091" y="3580"/>
                        </a:cubicBezTo>
                        <a:cubicBezTo>
                          <a:pt x="16655" y="3337"/>
                          <a:pt x="16170" y="3246"/>
                          <a:pt x="15685" y="3246"/>
                        </a:cubicBezTo>
                        <a:cubicBezTo>
                          <a:pt x="15176" y="3246"/>
                          <a:pt x="14715" y="3337"/>
                          <a:pt x="14279" y="3580"/>
                        </a:cubicBezTo>
                        <a:cubicBezTo>
                          <a:pt x="13188" y="4096"/>
                          <a:pt x="12364" y="5370"/>
                          <a:pt x="12364" y="7342"/>
                        </a:cubicBezTo>
                        <a:lnTo>
                          <a:pt x="12364" y="14198"/>
                        </a:lnTo>
                        <a:close/>
                      </a:path>
                    </a:pathLst>
                  </a:custGeom>
                  <a:solidFill>
                    <a:srgbClr val="3D84BF"/>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878" name="Shape 1878"/>
                  <p:cNvSpPr/>
                  <p:nvPr/>
                </p:nvSpPr>
                <p:spPr>
                  <a:xfrm>
                    <a:off x="2352611" y="1407251"/>
                    <a:ext cx="1464356" cy="14072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0385"/>
                          <a:pt x="21600" y="10385"/>
                          <a:pt x="21600" y="10385"/>
                        </a:cubicBezTo>
                        <a:cubicBezTo>
                          <a:pt x="21600" y="15738"/>
                          <a:pt x="18767" y="19200"/>
                          <a:pt x="15138" y="20723"/>
                        </a:cubicBezTo>
                        <a:cubicBezTo>
                          <a:pt x="13721" y="21277"/>
                          <a:pt x="12261" y="21600"/>
                          <a:pt x="10800" y="21600"/>
                        </a:cubicBezTo>
                        <a:cubicBezTo>
                          <a:pt x="9339" y="21600"/>
                          <a:pt x="7834" y="21277"/>
                          <a:pt x="6462" y="20723"/>
                        </a:cubicBezTo>
                        <a:cubicBezTo>
                          <a:pt x="2833" y="19200"/>
                          <a:pt x="0" y="15738"/>
                          <a:pt x="0" y="10385"/>
                        </a:cubicBezTo>
                        <a:cubicBezTo>
                          <a:pt x="0" y="0"/>
                          <a:pt x="0" y="0"/>
                          <a:pt x="0" y="0"/>
                        </a:cubicBezTo>
                        <a:cubicBezTo>
                          <a:pt x="4736" y="0"/>
                          <a:pt x="4736" y="0"/>
                          <a:pt x="4736" y="0"/>
                        </a:cubicBezTo>
                        <a:cubicBezTo>
                          <a:pt x="4736" y="10385"/>
                          <a:pt x="4736" y="10385"/>
                          <a:pt x="4736" y="10385"/>
                        </a:cubicBezTo>
                        <a:cubicBezTo>
                          <a:pt x="4736" y="13431"/>
                          <a:pt x="6241" y="15323"/>
                          <a:pt x="8233" y="16154"/>
                        </a:cubicBezTo>
                        <a:cubicBezTo>
                          <a:pt x="9030" y="16477"/>
                          <a:pt x="9915" y="16662"/>
                          <a:pt x="10800" y="16662"/>
                        </a:cubicBezTo>
                        <a:cubicBezTo>
                          <a:pt x="11685" y="16662"/>
                          <a:pt x="12570" y="16477"/>
                          <a:pt x="13367" y="16154"/>
                        </a:cubicBezTo>
                        <a:cubicBezTo>
                          <a:pt x="15315" y="15323"/>
                          <a:pt x="16864" y="13431"/>
                          <a:pt x="16864" y="10385"/>
                        </a:cubicBezTo>
                        <a:cubicBezTo>
                          <a:pt x="16864" y="0"/>
                          <a:pt x="16864" y="0"/>
                          <a:pt x="16864" y="0"/>
                        </a:cubicBezTo>
                        <a:lnTo>
                          <a:pt x="21600" y="0"/>
                        </a:lnTo>
                        <a:close/>
                      </a:path>
                    </a:pathLst>
                  </a:custGeom>
                  <a:solidFill>
                    <a:srgbClr val="BA986F"/>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879" name="Shape 1879"/>
                  <p:cNvSpPr/>
                  <p:nvPr/>
                </p:nvSpPr>
                <p:spPr>
                  <a:xfrm>
                    <a:off x="3495925" y="-1"/>
                    <a:ext cx="1464356" cy="14072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11169"/>
                          <a:pt x="0" y="11169"/>
                          <a:pt x="0" y="11169"/>
                        </a:cubicBezTo>
                        <a:cubicBezTo>
                          <a:pt x="0" y="5815"/>
                          <a:pt x="2833" y="2400"/>
                          <a:pt x="6462" y="877"/>
                        </a:cubicBezTo>
                        <a:cubicBezTo>
                          <a:pt x="7834" y="277"/>
                          <a:pt x="9339" y="0"/>
                          <a:pt x="10800" y="0"/>
                        </a:cubicBezTo>
                        <a:cubicBezTo>
                          <a:pt x="12261" y="0"/>
                          <a:pt x="13721" y="277"/>
                          <a:pt x="15138" y="877"/>
                        </a:cubicBezTo>
                        <a:cubicBezTo>
                          <a:pt x="18767" y="2400"/>
                          <a:pt x="21600" y="5815"/>
                          <a:pt x="21600" y="11169"/>
                        </a:cubicBezTo>
                        <a:cubicBezTo>
                          <a:pt x="21600" y="21600"/>
                          <a:pt x="21600" y="21600"/>
                          <a:pt x="21600" y="21600"/>
                        </a:cubicBezTo>
                        <a:cubicBezTo>
                          <a:pt x="16864" y="21600"/>
                          <a:pt x="16864" y="21600"/>
                          <a:pt x="16864" y="21600"/>
                        </a:cubicBezTo>
                        <a:cubicBezTo>
                          <a:pt x="16864" y="11169"/>
                          <a:pt x="16864" y="11169"/>
                          <a:pt x="16864" y="11169"/>
                        </a:cubicBezTo>
                        <a:cubicBezTo>
                          <a:pt x="16864" y="8169"/>
                          <a:pt x="15315" y="6231"/>
                          <a:pt x="13367" y="5446"/>
                        </a:cubicBezTo>
                        <a:cubicBezTo>
                          <a:pt x="12570" y="5077"/>
                          <a:pt x="11685" y="4938"/>
                          <a:pt x="10800" y="4938"/>
                        </a:cubicBezTo>
                        <a:cubicBezTo>
                          <a:pt x="9915" y="4938"/>
                          <a:pt x="9030" y="5077"/>
                          <a:pt x="8233" y="5446"/>
                        </a:cubicBezTo>
                        <a:cubicBezTo>
                          <a:pt x="6241" y="6231"/>
                          <a:pt x="4736" y="8169"/>
                          <a:pt x="4736" y="11169"/>
                        </a:cubicBezTo>
                        <a:cubicBezTo>
                          <a:pt x="4736" y="21600"/>
                          <a:pt x="4736" y="21600"/>
                          <a:pt x="4736" y="21600"/>
                        </a:cubicBezTo>
                        <a:lnTo>
                          <a:pt x="0" y="21600"/>
                        </a:lnTo>
                        <a:close/>
                      </a:path>
                    </a:pathLst>
                  </a:custGeom>
                  <a:solidFill>
                    <a:srgbClr val="4A4C57"/>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880" name="Shape 1880"/>
                  <p:cNvSpPr/>
                  <p:nvPr/>
                </p:nvSpPr>
                <p:spPr>
                  <a:xfrm>
                    <a:off x="4639238" y="1407251"/>
                    <a:ext cx="1464356" cy="14072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0385"/>
                          <a:pt x="21600" y="10385"/>
                          <a:pt x="21600" y="10385"/>
                        </a:cubicBezTo>
                        <a:cubicBezTo>
                          <a:pt x="21600" y="15738"/>
                          <a:pt x="18767" y="19200"/>
                          <a:pt x="15138" y="20723"/>
                        </a:cubicBezTo>
                        <a:cubicBezTo>
                          <a:pt x="13766" y="21277"/>
                          <a:pt x="12261" y="21600"/>
                          <a:pt x="10800" y="21600"/>
                        </a:cubicBezTo>
                        <a:cubicBezTo>
                          <a:pt x="9339" y="21600"/>
                          <a:pt x="7834" y="21277"/>
                          <a:pt x="6462" y="20723"/>
                        </a:cubicBezTo>
                        <a:cubicBezTo>
                          <a:pt x="2833" y="19200"/>
                          <a:pt x="0" y="15738"/>
                          <a:pt x="0" y="10385"/>
                        </a:cubicBezTo>
                        <a:cubicBezTo>
                          <a:pt x="0" y="0"/>
                          <a:pt x="0" y="0"/>
                          <a:pt x="0" y="0"/>
                        </a:cubicBezTo>
                        <a:cubicBezTo>
                          <a:pt x="4736" y="0"/>
                          <a:pt x="4736" y="0"/>
                          <a:pt x="4736" y="0"/>
                        </a:cubicBezTo>
                        <a:cubicBezTo>
                          <a:pt x="4736" y="10385"/>
                          <a:pt x="4736" y="10385"/>
                          <a:pt x="4736" y="10385"/>
                        </a:cubicBezTo>
                        <a:cubicBezTo>
                          <a:pt x="4736" y="13431"/>
                          <a:pt x="6241" y="15323"/>
                          <a:pt x="8233" y="16154"/>
                        </a:cubicBezTo>
                        <a:cubicBezTo>
                          <a:pt x="9030" y="16477"/>
                          <a:pt x="9915" y="16662"/>
                          <a:pt x="10800" y="16662"/>
                        </a:cubicBezTo>
                        <a:cubicBezTo>
                          <a:pt x="11685" y="16662"/>
                          <a:pt x="12570" y="16477"/>
                          <a:pt x="13367" y="16154"/>
                        </a:cubicBezTo>
                        <a:cubicBezTo>
                          <a:pt x="15315" y="15323"/>
                          <a:pt x="16864" y="13431"/>
                          <a:pt x="16864" y="10385"/>
                        </a:cubicBezTo>
                        <a:cubicBezTo>
                          <a:pt x="16864" y="0"/>
                          <a:pt x="16864" y="0"/>
                          <a:pt x="16864" y="0"/>
                        </a:cubicBezTo>
                        <a:lnTo>
                          <a:pt x="21600" y="0"/>
                        </a:lnTo>
                        <a:close/>
                      </a:path>
                    </a:pathLst>
                  </a:custGeom>
                  <a:solidFill>
                    <a:srgbClr val="B79470"/>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881" name="Shape 1881"/>
                  <p:cNvSpPr/>
                  <p:nvPr/>
                </p:nvSpPr>
                <p:spPr>
                  <a:xfrm>
                    <a:off x="5782552" y="-1"/>
                    <a:ext cx="1464355" cy="14072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11169"/>
                          <a:pt x="0" y="11169"/>
                          <a:pt x="0" y="11169"/>
                        </a:cubicBezTo>
                        <a:cubicBezTo>
                          <a:pt x="0" y="5815"/>
                          <a:pt x="2833" y="2400"/>
                          <a:pt x="6462" y="877"/>
                        </a:cubicBezTo>
                        <a:cubicBezTo>
                          <a:pt x="7834" y="277"/>
                          <a:pt x="9339" y="0"/>
                          <a:pt x="10800" y="0"/>
                        </a:cubicBezTo>
                        <a:cubicBezTo>
                          <a:pt x="12261" y="0"/>
                          <a:pt x="13766" y="277"/>
                          <a:pt x="15138" y="877"/>
                        </a:cubicBezTo>
                        <a:cubicBezTo>
                          <a:pt x="18767" y="2400"/>
                          <a:pt x="21600" y="5815"/>
                          <a:pt x="21600" y="11169"/>
                        </a:cubicBezTo>
                        <a:cubicBezTo>
                          <a:pt x="21600" y="21600"/>
                          <a:pt x="21600" y="21600"/>
                          <a:pt x="21600" y="21600"/>
                        </a:cubicBezTo>
                        <a:cubicBezTo>
                          <a:pt x="16864" y="21600"/>
                          <a:pt x="16864" y="21600"/>
                          <a:pt x="16864" y="21600"/>
                        </a:cubicBezTo>
                        <a:cubicBezTo>
                          <a:pt x="16864" y="11169"/>
                          <a:pt x="16864" y="11169"/>
                          <a:pt x="16864" y="11169"/>
                        </a:cubicBezTo>
                        <a:cubicBezTo>
                          <a:pt x="16864" y="8169"/>
                          <a:pt x="15315" y="6231"/>
                          <a:pt x="13367" y="5446"/>
                        </a:cubicBezTo>
                        <a:cubicBezTo>
                          <a:pt x="12570" y="5077"/>
                          <a:pt x="11685" y="4938"/>
                          <a:pt x="10800" y="4938"/>
                        </a:cubicBezTo>
                        <a:cubicBezTo>
                          <a:pt x="9915" y="4938"/>
                          <a:pt x="9030" y="5077"/>
                          <a:pt x="8233" y="5446"/>
                        </a:cubicBezTo>
                        <a:cubicBezTo>
                          <a:pt x="6285" y="6231"/>
                          <a:pt x="4736" y="8169"/>
                          <a:pt x="4736" y="11169"/>
                        </a:cubicBezTo>
                        <a:cubicBezTo>
                          <a:pt x="4736" y="21600"/>
                          <a:pt x="4736" y="21600"/>
                          <a:pt x="4736" y="21600"/>
                        </a:cubicBezTo>
                        <a:lnTo>
                          <a:pt x="0" y="21600"/>
                        </a:lnTo>
                        <a:close/>
                      </a:path>
                    </a:pathLst>
                  </a:custGeom>
                  <a:solidFill>
                    <a:srgbClr val="3C79AC"/>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grpSp>
            <p:sp>
              <p:nvSpPr>
                <p:cNvPr id="1883" name="Shape 1883"/>
                <p:cNvSpPr/>
                <p:nvPr/>
              </p:nvSpPr>
              <p:spPr>
                <a:xfrm>
                  <a:off x="0" y="4175407"/>
                  <a:ext cx="1283037" cy="339989"/>
                </a:xfrm>
                <a:prstGeom prst="rect">
                  <a:avLst/>
                </a:prstGeom>
                <a:solidFill>
                  <a:srgbClr val="3D84BF"/>
                </a:solidFill>
                <a:ln w="12700">
                  <a:miter lim="400000"/>
                </a:ln>
              </p:spPr>
              <p:txBody>
                <a:bodyPr lIns="47525" tIns="47526" rIns="47525" bIns="47526" anchor="ctr"/>
                <a:lstStyle/>
                <a:p>
                  <a:pPr algn="ctr">
                    <a:defRPr sz="3200">
                      <a:latin typeface="+mn-lt"/>
                      <a:ea typeface="+mn-ea"/>
                      <a:cs typeface="+mn-cs"/>
                      <a:sym typeface="Helvetica"/>
                    </a:defRPr>
                  </a:pPr>
                  <a:endParaRPr dirty="0">
                    <a:latin typeface="微软雅黑" panose="020B0503020204020204" pitchFamily="34" charset="-122"/>
                  </a:endParaRPr>
                </a:p>
              </p:txBody>
            </p:sp>
            <p:sp>
              <p:nvSpPr>
                <p:cNvPr id="1884" name="Shape 1884"/>
                <p:cNvSpPr/>
                <p:nvPr/>
              </p:nvSpPr>
              <p:spPr>
                <a:xfrm>
                  <a:off x="11186284" y="2973826"/>
                  <a:ext cx="1415290" cy="339989"/>
                </a:xfrm>
                <a:prstGeom prst="rect">
                  <a:avLst/>
                </a:prstGeom>
                <a:solidFill>
                  <a:srgbClr val="3A3C47"/>
                </a:solidFill>
                <a:ln w="12700">
                  <a:miter lim="400000"/>
                </a:ln>
              </p:spPr>
              <p:txBody>
                <a:bodyPr lIns="47525" tIns="47526" rIns="47525" bIns="47526" anchor="ctr"/>
                <a:lstStyle/>
                <a:p>
                  <a:pPr algn="ctr">
                    <a:defRPr sz="3200">
                      <a:latin typeface="+mn-lt"/>
                      <a:ea typeface="+mn-ea"/>
                      <a:cs typeface="+mn-cs"/>
                      <a:sym typeface="Helvetica"/>
                    </a:defRPr>
                  </a:pPr>
                  <a:endParaRPr dirty="0">
                    <a:latin typeface="微软雅黑" panose="020B0503020204020204" pitchFamily="34" charset="-122"/>
                  </a:endParaRPr>
                </a:p>
              </p:txBody>
            </p:sp>
          </p:grpSp>
          <p:pic>
            <p:nvPicPr>
              <p:cNvPr id="1921" name="image8.png"/>
              <p:cNvPicPr>
                <a:picLocks noChangeAspect="1"/>
              </p:cNvPicPr>
              <p:nvPr/>
            </p:nvPicPr>
            <p:blipFill>
              <a:blip r:embed="rId2"/>
              <a:stretch>
                <a:fillRect/>
              </a:stretch>
            </p:blipFill>
            <p:spPr>
              <a:xfrm rot="5400000" flipH="1">
                <a:off x="-967619" y="2416425"/>
                <a:ext cx="1195722" cy="5393656"/>
              </a:xfrm>
              <a:prstGeom prst="rect">
                <a:avLst/>
              </a:prstGeom>
              <a:ln w="12700">
                <a:miter lim="400000"/>
                <a:headEnd/>
                <a:tailEnd/>
              </a:ln>
            </p:spPr>
          </p:pic>
          <p:pic>
            <p:nvPicPr>
              <p:cNvPr id="1922" name="image8.png"/>
              <p:cNvPicPr>
                <a:picLocks noChangeAspect="1"/>
              </p:cNvPicPr>
              <p:nvPr/>
            </p:nvPicPr>
            <p:blipFill>
              <a:blip r:embed="rId2"/>
              <a:stretch>
                <a:fillRect/>
              </a:stretch>
            </p:blipFill>
            <p:spPr>
              <a:xfrm rot="5400000" flipH="1">
                <a:off x="12377847" y="1221483"/>
                <a:ext cx="1195722" cy="5393656"/>
              </a:xfrm>
              <a:prstGeom prst="rect">
                <a:avLst/>
              </a:prstGeom>
              <a:ln w="12700">
                <a:miter lim="400000"/>
                <a:headEnd/>
                <a:tailEnd/>
              </a:ln>
            </p:spPr>
          </p:pic>
        </p:grpSp>
      </p:grpSp>
      <p:grpSp>
        <p:nvGrpSpPr>
          <p:cNvPr id="1887" name="Group 1887"/>
          <p:cNvGrpSpPr/>
          <p:nvPr/>
        </p:nvGrpSpPr>
        <p:grpSpPr>
          <a:xfrm>
            <a:off x="2771664" y="2516818"/>
            <a:ext cx="1036139" cy="1053920"/>
            <a:chOff x="0" y="-1"/>
            <a:chExt cx="1002462" cy="1003732"/>
          </a:xfrm>
        </p:grpSpPr>
        <p:sp>
          <p:nvSpPr>
            <p:cNvPr id="1885" name="Shape 1885"/>
            <p:cNvSpPr/>
            <p:nvPr/>
          </p:nvSpPr>
          <p:spPr>
            <a:xfrm>
              <a:off x="0" y="-1"/>
              <a:ext cx="1002462" cy="1003732"/>
            </a:xfrm>
            <a:prstGeom prst="ellipse">
              <a:avLst/>
            </a:prstGeom>
            <a:solidFill>
              <a:schemeClr val="accent1"/>
            </a:solidFill>
            <a:ln w="12700" cap="flat">
              <a:noFill/>
              <a:miter lim="400000"/>
            </a:ln>
            <a:effectLst>
              <a:outerShdw blurRad="152400" rotWithShape="0">
                <a:srgbClr val="000000">
                  <a:alpha val="40000"/>
                </a:srgbClr>
              </a:outerShdw>
            </a:effectLst>
          </p:spPr>
          <p:txBody>
            <a:bodyPr wrap="square" lIns="45719" tIns="45719" rIns="45719" bIns="45719" numCol="1" anchor="ctr">
              <a:noAutofit/>
            </a:bodyPr>
            <a:lstStyle/>
            <a:p>
              <a:pPr algn="ctr">
                <a:defRPr sz="4000">
                  <a:solidFill>
                    <a:srgbClr val="FFFFFF"/>
                  </a:solidFill>
                </a:defRPr>
              </a:pPr>
              <a:endParaRPr dirty="0">
                <a:latin typeface="微软雅黑" panose="020B0503020204020204" pitchFamily="34" charset="-122"/>
              </a:endParaRPr>
            </a:p>
          </p:txBody>
        </p:sp>
        <p:sp>
          <p:nvSpPr>
            <p:cNvPr id="1886" name="Shape 1886"/>
            <p:cNvSpPr/>
            <p:nvPr/>
          </p:nvSpPr>
          <p:spPr>
            <a:xfrm>
              <a:off x="146807" y="164777"/>
              <a:ext cx="708847" cy="674174"/>
            </a:xfrm>
            <a:prstGeom prst="rect">
              <a:avLst/>
            </a:prstGeom>
            <a:noFill/>
            <a:ln w="12700" cap="flat">
              <a:noFill/>
              <a:miter lim="400000"/>
            </a:ln>
            <a:effectLst/>
          </p:spPr>
          <p:txBody>
            <a:bodyPr wrap="square" lIns="45719" tIns="45719" rIns="45719" bIns="45719" numCol="1" anchor="ctr">
              <a:spAutoFit/>
            </a:bodyPr>
            <a:lstStyle>
              <a:lvl1pPr algn="ctr">
                <a:defRPr sz="4000">
                  <a:solidFill>
                    <a:srgbClr val="FFFFFF"/>
                  </a:solidFill>
                  <a:latin typeface="+mn-lt"/>
                  <a:ea typeface="+mn-ea"/>
                  <a:cs typeface="+mn-cs"/>
                  <a:sym typeface="Helvetica"/>
                </a:defRPr>
              </a:lvl1pPr>
            </a:lstStyle>
            <a:p>
              <a:r>
                <a:rPr lang="en-US" dirty="0">
                  <a:latin typeface="微软雅黑" panose="020B0503020204020204" pitchFamily="34" charset="-122"/>
                </a:rPr>
                <a:t>1</a:t>
              </a:r>
              <a:endParaRPr dirty="0">
                <a:latin typeface="微软雅黑" panose="020B0503020204020204" pitchFamily="34" charset="-122"/>
              </a:endParaRPr>
            </a:p>
          </p:txBody>
        </p:sp>
      </p:grpSp>
      <p:grpSp>
        <p:nvGrpSpPr>
          <p:cNvPr id="1902" name="Group 1902"/>
          <p:cNvGrpSpPr/>
          <p:nvPr/>
        </p:nvGrpSpPr>
        <p:grpSpPr>
          <a:xfrm>
            <a:off x="8676338" y="3925147"/>
            <a:ext cx="1038764" cy="1053920"/>
            <a:chOff x="0" y="-1"/>
            <a:chExt cx="1005000" cy="1003732"/>
          </a:xfrm>
        </p:grpSpPr>
        <p:sp>
          <p:nvSpPr>
            <p:cNvPr id="1900" name="Shape 1900"/>
            <p:cNvSpPr/>
            <p:nvPr/>
          </p:nvSpPr>
          <p:spPr>
            <a:xfrm>
              <a:off x="0" y="-1"/>
              <a:ext cx="1005000" cy="1003732"/>
            </a:xfrm>
            <a:prstGeom prst="ellipse">
              <a:avLst/>
            </a:prstGeom>
            <a:solidFill>
              <a:schemeClr val="accent6"/>
            </a:solidFill>
            <a:ln w="12700" cap="flat">
              <a:noFill/>
              <a:miter lim="400000"/>
            </a:ln>
            <a:effectLst>
              <a:outerShdw blurRad="152400" rotWithShape="0">
                <a:srgbClr val="000000">
                  <a:alpha val="40000"/>
                </a:srgbClr>
              </a:outerShdw>
            </a:effectLst>
          </p:spPr>
          <p:txBody>
            <a:bodyPr wrap="square" lIns="45719" tIns="45719" rIns="45719" bIns="45719" numCol="1" anchor="ctr">
              <a:noAutofit/>
            </a:bodyPr>
            <a:lstStyle/>
            <a:p>
              <a:pPr algn="ctr">
                <a:defRPr sz="4000">
                  <a:solidFill>
                    <a:srgbClr val="FFFFFF"/>
                  </a:solidFill>
                </a:defRPr>
              </a:pPr>
              <a:endParaRPr dirty="0">
                <a:latin typeface="微软雅黑" panose="020B0503020204020204" pitchFamily="34" charset="-122"/>
              </a:endParaRPr>
            </a:p>
          </p:txBody>
        </p:sp>
        <p:sp>
          <p:nvSpPr>
            <p:cNvPr id="1901" name="Shape 1901"/>
            <p:cNvSpPr/>
            <p:nvPr/>
          </p:nvSpPr>
          <p:spPr>
            <a:xfrm>
              <a:off x="147178" y="164777"/>
              <a:ext cx="710643" cy="674174"/>
            </a:xfrm>
            <a:prstGeom prst="rect">
              <a:avLst/>
            </a:prstGeom>
            <a:noFill/>
            <a:ln w="12700" cap="flat">
              <a:noFill/>
              <a:miter lim="400000"/>
            </a:ln>
            <a:effectLst/>
          </p:spPr>
          <p:txBody>
            <a:bodyPr wrap="square" lIns="45719" tIns="45719" rIns="45719" bIns="45719" numCol="1" anchor="ctr">
              <a:spAutoFit/>
            </a:bodyPr>
            <a:lstStyle>
              <a:lvl1pPr algn="ctr">
                <a:defRPr sz="4000">
                  <a:solidFill>
                    <a:srgbClr val="FFFFFF"/>
                  </a:solidFill>
                  <a:latin typeface="+mn-lt"/>
                  <a:ea typeface="+mn-ea"/>
                  <a:cs typeface="+mn-cs"/>
                  <a:sym typeface="Helvetica"/>
                </a:defRPr>
              </a:lvl1pPr>
            </a:lstStyle>
            <a:p>
              <a:r>
                <a:rPr lang="en-US" dirty="0">
                  <a:latin typeface="微软雅黑" panose="020B0503020204020204" pitchFamily="34" charset="-122"/>
                </a:rPr>
                <a:t>6</a:t>
              </a:r>
              <a:endParaRPr dirty="0">
                <a:latin typeface="微软雅黑" panose="020B0503020204020204" pitchFamily="34" charset="-122"/>
              </a:endParaRPr>
            </a:p>
          </p:txBody>
        </p:sp>
      </p:grpSp>
      <p:grpSp>
        <p:nvGrpSpPr>
          <p:cNvPr id="1890" name="Group 1890"/>
          <p:cNvGrpSpPr/>
          <p:nvPr/>
        </p:nvGrpSpPr>
        <p:grpSpPr>
          <a:xfrm>
            <a:off x="3944206" y="3925147"/>
            <a:ext cx="1036139" cy="1053920"/>
            <a:chOff x="0" y="-1"/>
            <a:chExt cx="1002462" cy="1003732"/>
          </a:xfrm>
        </p:grpSpPr>
        <p:sp>
          <p:nvSpPr>
            <p:cNvPr id="1888" name="Shape 1888"/>
            <p:cNvSpPr/>
            <p:nvPr/>
          </p:nvSpPr>
          <p:spPr>
            <a:xfrm>
              <a:off x="0" y="-1"/>
              <a:ext cx="1002462" cy="1003732"/>
            </a:xfrm>
            <a:prstGeom prst="ellipse">
              <a:avLst/>
            </a:prstGeom>
            <a:solidFill>
              <a:schemeClr val="accent2"/>
            </a:solidFill>
            <a:ln w="12700" cap="flat">
              <a:noFill/>
              <a:miter lim="400000"/>
            </a:ln>
            <a:effectLst>
              <a:outerShdw blurRad="152400" rotWithShape="0">
                <a:srgbClr val="000000">
                  <a:alpha val="40000"/>
                </a:srgbClr>
              </a:outerShdw>
            </a:effectLst>
          </p:spPr>
          <p:txBody>
            <a:bodyPr wrap="square" lIns="45719" tIns="45719" rIns="45719" bIns="45719" numCol="1" anchor="ctr">
              <a:noAutofit/>
            </a:bodyPr>
            <a:lstStyle/>
            <a:p>
              <a:pPr algn="ctr">
                <a:defRPr sz="4000">
                  <a:solidFill>
                    <a:srgbClr val="FFFFFF"/>
                  </a:solidFill>
                </a:defRPr>
              </a:pPr>
              <a:endParaRPr dirty="0">
                <a:latin typeface="微软雅黑" panose="020B0503020204020204" pitchFamily="34" charset="-122"/>
              </a:endParaRPr>
            </a:p>
          </p:txBody>
        </p:sp>
        <p:sp>
          <p:nvSpPr>
            <p:cNvPr id="1889" name="Shape 1889"/>
            <p:cNvSpPr/>
            <p:nvPr/>
          </p:nvSpPr>
          <p:spPr>
            <a:xfrm>
              <a:off x="146807" y="164777"/>
              <a:ext cx="708847" cy="674174"/>
            </a:xfrm>
            <a:prstGeom prst="rect">
              <a:avLst/>
            </a:prstGeom>
            <a:noFill/>
            <a:ln w="12700" cap="flat">
              <a:noFill/>
              <a:miter lim="400000"/>
            </a:ln>
            <a:effectLst/>
          </p:spPr>
          <p:txBody>
            <a:bodyPr wrap="square" lIns="45719" tIns="45719" rIns="45719" bIns="45719" numCol="1" anchor="ctr">
              <a:spAutoFit/>
            </a:bodyPr>
            <a:lstStyle>
              <a:lvl1pPr algn="ctr">
                <a:defRPr sz="4000">
                  <a:solidFill>
                    <a:srgbClr val="FFFFFF"/>
                  </a:solidFill>
                  <a:latin typeface="+mn-lt"/>
                  <a:ea typeface="+mn-ea"/>
                  <a:cs typeface="+mn-cs"/>
                  <a:sym typeface="Helvetica"/>
                </a:defRPr>
              </a:lvl1pPr>
            </a:lstStyle>
            <a:p>
              <a:r>
                <a:rPr lang="en-US" dirty="0">
                  <a:latin typeface="微软雅黑" panose="020B0503020204020204" pitchFamily="34" charset="-122"/>
                </a:rPr>
                <a:t>2</a:t>
              </a:r>
              <a:endParaRPr dirty="0">
                <a:latin typeface="微软雅黑" panose="020B0503020204020204" pitchFamily="34" charset="-122"/>
              </a:endParaRPr>
            </a:p>
          </p:txBody>
        </p:sp>
      </p:grpSp>
      <p:grpSp>
        <p:nvGrpSpPr>
          <p:cNvPr id="1893" name="Group 1893"/>
          <p:cNvGrpSpPr/>
          <p:nvPr/>
        </p:nvGrpSpPr>
        <p:grpSpPr>
          <a:xfrm>
            <a:off x="5125926" y="2510157"/>
            <a:ext cx="1036139" cy="1053920"/>
            <a:chOff x="0" y="-1"/>
            <a:chExt cx="1002462" cy="1003732"/>
          </a:xfrm>
        </p:grpSpPr>
        <p:sp>
          <p:nvSpPr>
            <p:cNvPr id="1891" name="Shape 1891"/>
            <p:cNvSpPr/>
            <p:nvPr/>
          </p:nvSpPr>
          <p:spPr>
            <a:xfrm>
              <a:off x="0" y="-1"/>
              <a:ext cx="1002462" cy="1003732"/>
            </a:xfrm>
            <a:prstGeom prst="ellipse">
              <a:avLst/>
            </a:prstGeom>
            <a:solidFill>
              <a:schemeClr val="accent3"/>
            </a:solidFill>
            <a:ln w="12700" cap="flat">
              <a:noFill/>
              <a:miter lim="400000"/>
            </a:ln>
            <a:effectLst>
              <a:outerShdw blurRad="152400" rotWithShape="0">
                <a:srgbClr val="000000">
                  <a:alpha val="40000"/>
                </a:srgbClr>
              </a:outerShdw>
            </a:effectLst>
          </p:spPr>
          <p:txBody>
            <a:bodyPr wrap="square" lIns="45719" tIns="45719" rIns="45719" bIns="45719" numCol="1" anchor="ctr">
              <a:noAutofit/>
            </a:bodyPr>
            <a:lstStyle/>
            <a:p>
              <a:pPr algn="ctr">
                <a:defRPr sz="4000">
                  <a:solidFill>
                    <a:srgbClr val="FFFFFF"/>
                  </a:solidFill>
                </a:defRPr>
              </a:pPr>
              <a:endParaRPr dirty="0">
                <a:latin typeface="微软雅黑" panose="020B0503020204020204" pitchFamily="34" charset="-122"/>
              </a:endParaRPr>
            </a:p>
          </p:txBody>
        </p:sp>
        <p:sp>
          <p:nvSpPr>
            <p:cNvPr id="1892" name="Shape 1892"/>
            <p:cNvSpPr/>
            <p:nvPr/>
          </p:nvSpPr>
          <p:spPr>
            <a:xfrm>
              <a:off x="146807" y="164777"/>
              <a:ext cx="708847" cy="674174"/>
            </a:xfrm>
            <a:prstGeom prst="rect">
              <a:avLst/>
            </a:prstGeom>
            <a:noFill/>
            <a:ln w="12700" cap="flat">
              <a:noFill/>
              <a:miter lim="400000"/>
            </a:ln>
            <a:effectLst/>
          </p:spPr>
          <p:txBody>
            <a:bodyPr wrap="square" lIns="45719" tIns="45719" rIns="45719" bIns="45719" numCol="1" anchor="ctr">
              <a:spAutoFit/>
            </a:bodyPr>
            <a:lstStyle>
              <a:lvl1pPr algn="ctr">
                <a:defRPr sz="4000">
                  <a:solidFill>
                    <a:srgbClr val="FFFFFF"/>
                  </a:solidFill>
                  <a:latin typeface="+mn-lt"/>
                  <a:ea typeface="+mn-ea"/>
                  <a:cs typeface="+mn-cs"/>
                  <a:sym typeface="Helvetica"/>
                </a:defRPr>
              </a:lvl1pPr>
            </a:lstStyle>
            <a:p>
              <a:r>
                <a:rPr lang="en-US" dirty="0">
                  <a:latin typeface="微软雅黑" panose="020B0503020204020204" pitchFamily="34" charset="-122"/>
                </a:rPr>
                <a:t>3</a:t>
              </a:r>
              <a:endParaRPr dirty="0">
                <a:latin typeface="微软雅黑" panose="020B0503020204020204" pitchFamily="34" charset="-122"/>
              </a:endParaRPr>
            </a:p>
          </p:txBody>
        </p:sp>
      </p:grpSp>
      <p:grpSp>
        <p:nvGrpSpPr>
          <p:cNvPr id="1896" name="Group 1896"/>
          <p:cNvGrpSpPr/>
          <p:nvPr/>
        </p:nvGrpSpPr>
        <p:grpSpPr>
          <a:xfrm>
            <a:off x="6310273" y="3925147"/>
            <a:ext cx="1036139" cy="1053920"/>
            <a:chOff x="0" y="-1"/>
            <a:chExt cx="1002462" cy="1003732"/>
          </a:xfrm>
        </p:grpSpPr>
        <p:sp>
          <p:nvSpPr>
            <p:cNvPr id="1894" name="Shape 1894"/>
            <p:cNvSpPr/>
            <p:nvPr/>
          </p:nvSpPr>
          <p:spPr>
            <a:xfrm>
              <a:off x="0" y="-1"/>
              <a:ext cx="1002462" cy="1003732"/>
            </a:xfrm>
            <a:prstGeom prst="ellipse">
              <a:avLst/>
            </a:prstGeom>
            <a:solidFill>
              <a:schemeClr val="accent4"/>
            </a:solidFill>
            <a:ln w="12700" cap="flat">
              <a:noFill/>
              <a:miter lim="400000"/>
            </a:ln>
            <a:effectLst>
              <a:outerShdw blurRad="152400" rotWithShape="0">
                <a:srgbClr val="000000">
                  <a:alpha val="40000"/>
                </a:srgbClr>
              </a:outerShdw>
            </a:effectLst>
          </p:spPr>
          <p:txBody>
            <a:bodyPr wrap="square" lIns="45719" tIns="45719" rIns="45719" bIns="45719" numCol="1" anchor="ctr">
              <a:noAutofit/>
            </a:bodyPr>
            <a:lstStyle/>
            <a:p>
              <a:pPr algn="ctr">
                <a:defRPr sz="4000">
                  <a:solidFill>
                    <a:srgbClr val="FFFFFF"/>
                  </a:solidFill>
                </a:defRPr>
              </a:pPr>
              <a:endParaRPr dirty="0">
                <a:latin typeface="微软雅黑" panose="020B0503020204020204" pitchFamily="34" charset="-122"/>
              </a:endParaRPr>
            </a:p>
          </p:txBody>
        </p:sp>
        <p:sp>
          <p:nvSpPr>
            <p:cNvPr id="1895" name="Shape 1895"/>
            <p:cNvSpPr/>
            <p:nvPr/>
          </p:nvSpPr>
          <p:spPr>
            <a:xfrm>
              <a:off x="146807" y="164777"/>
              <a:ext cx="708847" cy="674174"/>
            </a:xfrm>
            <a:prstGeom prst="rect">
              <a:avLst/>
            </a:prstGeom>
            <a:noFill/>
            <a:ln w="12700" cap="flat">
              <a:noFill/>
              <a:miter lim="400000"/>
            </a:ln>
            <a:effectLst/>
          </p:spPr>
          <p:txBody>
            <a:bodyPr wrap="square" lIns="45719" tIns="45719" rIns="45719" bIns="45719" numCol="1" anchor="ctr">
              <a:spAutoFit/>
            </a:bodyPr>
            <a:lstStyle>
              <a:lvl1pPr algn="ctr">
                <a:defRPr sz="4000">
                  <a:solidFill>
                    <a:srgbClr val="FFFFFF"/>
                  </a:solidFill>
                  <a:latin typeface="+mn-lt"/>
                  <a:ea typeface="+mn-ea"/>
                  <a:cs typeface="+mn-cs"/>
                  <a:sym typeface="Helvetica"/>
                </a:defRPr>
              </a:lvl1pPr>
            </a:lstStyle>
            <a:p>
              <a:r>
                <a:rPr lang="en-US" dirty="0">
                  <a:latin typeface="微软雅黑" panose="020B0503020204020204" pitchFamily="34" charset="-122"/>
                </a:rPr>
                <a:t>4</a:t>
              </a:r>
              <a:endParaRPr dirty="0">
                <a:latin typeface="微软雅黑" panose="020B0503020204020204" pitchFamily="34" charset="-122"/>
              </a:endParaRPr>
            </a:p>
          </p:txBody>
        </p:sp>
      </p:grpSp>
      <p:grpSp>
        <p:nvGrpSpPr>
          <p:cNvPr id="1899" name="Group 1899"/>
          <p:cNvGrpSpPr/>
          <p:nvPr/>
        </p:nvGrpSpPr>
        <p:grpSpPr>
          <a:xfrm>
            <a:off x="7491993" y="2510157"/>
            <a:ext cx="1036139" cy="1053920"/>
            <a:chOff x="0" y="-1"/>
            <a:chExt cx="1002462" cy="1003732"/>
          </a:xfrm>
        </p:grpSpPr>
        <p:sp>
          <p:nvSpPr>
            <p:cNvPr id="1897" name="Shape 1897"/>
            <p:cNvSpPr/>
            <p:nvPr/>
          </p:nvSpPr>
          <p:spPr>
            <a:xfrm>
              <a:off x="0" y="-1"/>
              <a:ext cx="1002462" cy="1003732"/>
            </a:xfrm>
            <a:prstGeom prst="ellipse">
              <a:avLst/>
            </a:prstGeom>
            <a:solidFill>
              <a:schemeClr val="accent5"/>
            </a:solidFill>
            <a:ln w="12700" cap="flat">
              <a:noFill/>
              <a:miter lim="400000"/>
            </a:ln>
            <a:effectLst>
              <a:outerShdw blurRad="152400" rotWithShape="0">
                <a:srgbClr val="000000">
                  <a:alpha val="40000"/>
                </a:srgbClr>
              </a:outerShdw>
            </a:effectLst>
          </p:spPr>
          <p:txBody>
            <a:bodyPr wrap="square" lIns="45719" tIns="45719" rIns="45719" bIns="45719" numCol="1" anchor="ctr">
              <a:noAutofit/>
            </a:bodyPr>
            <a:lstStyle/>
            <a:p>
              <a:pPr algn="ctr">
                <a:defRPr sz="4000">
                  <a:solidFill>
                    <a:srgbClr val="FFFFFF"/>
                  </a:solidFill>
                </a:defRPr>
              </a:pPr>
              <a:endParaRPr dirty="0">
                <a:latin typeface="微软雅黑" panose="020B0503020204020204" pitchFamily="34" charset="-122"/>
              </a:endParaRPr>
            </a:p>
          </p:txBody>
        </p:sp>
        <p:sp>
          <p:nvSpPr>
            <p:cNvPr id="1898" name="Shape 1898"/>
            <p:cNvSpPr/>
            <p:nvPr/>
          </p:nvSpPr>
          <p:spPr>
            <a:xfrm>
              <a:off x="146807" y="164777"/>
              <a:ext cx="708847" cy="674174"/>
            </a:xfrm>
            <a:prstGeom prst="rect">
              <a:avLst/>
            </a:prstGeom>
            <a:noFill/>
            <a:ln w="12700" cap="flat">
              <a:noFill/>
              <a:miter lim="400000"/>
            </a:ln>
            <a:effectLst/>
          </p:spPr>
          <p:txBody>
            <a:bodyPr wrap="square" lIns="45719" tIns="45719" rIns="45719" bIns="45719" numCol="1" anchor="ctr">
              <a:spAutoFit/>
            </a:bodyPr>
            <a:lstStyle>
              <a:lvl1pPr algn="ctr">
                <a:defRPr sz="4000">
                  <a:solidFill>
                    <a:srgbClr val="FFFFFF"/>
                  </a:solidFill>
                  <a:latin typeface="+mn-lt"/>
                  <a:ea typeface="+mn-ea"/>
                  <a:cs typeface="+mn-cs"/>
                  <a:sym typeface="Helvetica"/>
                </a:defRPr>
              </a:lvl1pPr>
            </a:lstStyle>
            <a:p>
              <a:r>
                <a:rPr lang="en-US" dirty="0">
                  <a:latin typeface="微软雅黑" panose="020B0503020204020204" pitchFamily="34" charset="-122"/>
                </a:rPr>
                <a:t>5</a:t>
              </a:r>
              <a:endParaRPr dirty="0">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3" presetClass="entr" presetSubtype="32" fill="hold" grpId="1" nodeType="afterEffect">
                                  <p:stCondLst>
                                    <p:cond delay="0"/>
                                  </p:stCondLst>
                                  <p:childTnLst>
                                    <p:set>
                                      <p:cBhvr>
                                        <p:cTn id="10" dur="indefinite" fill="hold"/>
                                        <p:tgtEl>
                                          <p:spTgt spid="1887"/>
                                        </p:tgtEl>
                                        <p:attrNameLst>
                                          <p:attrName>style.visibility</p:attrName>
                                        </p:attrNameLst>
                                      </p:cBhvr>
                                      <p:to>
                                        <p:strVal val="visible"/>
                                      </p:to>
                                    </p:set>
                                    <p:anim calcmode="lin" valueType="num">
                                      <p:cBhvr>
                                        <p:cTn id="11" dur="500" fill="hold"/>
                                        <p:tgtEl>
                                          <p:spTgt spid="1887"/>
                                        </p:tgtEl>
                                        <p:attrNameLst>
                                          <p:attrName>ppt_w</p:attrName>
                                        </p:attrNameLst>
                                      </p:cBhvr>
                                      <p:tavLst>
                                        <p:tav tm="0">
                                          <p:val>
                                            <p:strVal val="4*#ppt_w"/>
                                          </p:val>
                                        </p:tav>
                                        <p:tav tm="100000">
                                          <p:val>
                                            <p:strVal val="#ppt_w"/>
                                          </p:val>
                                        </p:tav>
                                      </p:tavLst>
                                    </p:anim>
                                    <p:anim calcmode="lin" valueType="num">
                                      <p:cBhvr>
                                        <p:cTn id="12" dur="500" fill="hold"/>
                                        <p:tgtEl>
                                          <p:spTgt spid="1887"/>
                                        </p:tgtEl>
                                        <p:attrNameLst>
                                          <p:attrName>ppt_h</p:attrName>
                                        </p:attrNameLst>
                                      </p:cBhvr>
                                      <p:tavLst>
                                        <p:tav tm="0">
                                          <p:val>
                                            <p:strVal val="4*#ppt_h"/>
                                          </p:val>
                                        </p:tav>
                                        <p:tav tm="100000">
                                          <p:val>
                                            <p:strVal val="#ppt_h"/>
                                          </p:val>
                                        </p:tav>
                                      </p:tavLst>
                                    </p:anim>
                                  </p:childTnLst>
                                </p:cTn>
                              </p:par>
                            </p:childTnLst>
                          </p:cTn>
                        </p:par>
                        <p:par>
                          <p:cTn id="13" fill="hold">
                            <p:stCondLst>
                              <p:cond delay="1500"/>
                            </p:stCondLst>
                            <p:childTnLst>
                              <p:par>
                                <p:cTn id="14" presetID="2" presetClass="entr" presetSubtype="1" fill="hold" grpId="7" nodeType="afterEffect">
                                  <p:stCondLst>
                                    <p:cond delay="0"/>
                                  </p:stCondLst>
                                  <p:childTnLst>
                                    <p:set>
                                      <p:cBhvr>
                                        <p:cTn id="15" dur="indefinite" fill="hold"/>
                                        <p:tgtEl>
                                          <p:spTgt spid="1905"/>
                                        </p:tgtEl>
                                        <p:attrNameLst>
                                          <p:attrName>style.visibility</p:attrName>
                                        </p:attrNameLst>
                                      </p:cBhvr>
                                      <p:to>
                                        <p:strVal val="visible"/>
                                      </p:to>
                                    </p:set>
                                    <p:anim calcmode="lin" valueType="num">
                                      <p:cBhvr>
                                        <p:cTn id="16" dur="1000" fill="hold"/>
                                        <p:tgtEl>
                                          <p:spTgt spid="1905"/>
                                        </p:tgtEl>
                                        <p:attrNameLst>
                                          <p:attrName>ppt_x</p:attrName>
                                        </p:attrNameLst>
                                      </p:cBhvr>
                                      <p:tavLst>
                                        <p:tav tm="0">
                                          <p:val>
                                            <p:strVal val="#ppt_x"/>
                                          </p:val>
                                        </p:tav>
                                        <p:tav tm="100000">
                                          <p:val>
                                            <p:strVal val="#ppt_x"/>
                                          </p:val>
                                        </p:tav>
                                      </p:tavLst>
                                    </p:anim>
                                    <p:anim calcmode="lin" valueType="num">
                                      <p:cBhvr>
                                        <p:cTn id="17" dur="1000" fill="hold"/>
                                        <p:tgtEl>
                                          <p:spTgt spid="1905"/>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3" presetClass="entr" presetSubtype="32" fill="hold" grpId="2" nodeType="afterEffect">
                                  <p:stCondLst>
                                    <p:cond delay="0"/>
                                  </p:stCondLst>
                                  <p:childTnLst>
                                    <p:set>
                                      <p:cBhvr>
                                        <p:cTn id="20" dur="indefinite" fill="hold"/>
                                        <p:tgtEl>
                                          <p:spTgt spid="1890"/>
                                        </p:tgtEl>
                                        <p:attrNameLst>
                                          <p:attrName>style.visibility</p:attrName>
                                        </p:attrNameLst>
                                      </p:cBhvr>
                                      <p:to>
                                        <p:strVal val="visible"/>
                                      </p:to>
                                    </p:set>
                                    <p:anim calcmode="lin" valueType="num">
                                      <p:cBhvr>
                                        <p:cTn id="21" dur="500" fill="hold"/>
                                        <p:tgtEl>
                                          <p:spTgt spid="1890"/>
                                        </p:tgtEl>
                                        <p:attrNameLst>
                                          <p:attrName>ppt_w</p:attrName>
                                        </p:attrNameLst>
                                      </p:cBhvr>
                                      <p:tavLst>
                                        <p:tav tm="0">
                                          <p:val>
                                            <p:strVal val="4*#ppt_w"/>
                                          </p:val>
                                        </p:tav>
                                        <p:tav tm="100000">
                                          <p:val>
                                            <p:strVal val="#ppt_w"/>
                                          </p:val>
                                        </p:tav>
                                      </p:tavLst>
                                    </p:anim>
                                    <p:anim calcmode="lin" valueType="num">
                                      <p:cBhvr>
                                        <p:cTn id="22" dur="500" fill="hold"/>
                                        <p:tgtEl>
                                          <p:spTgt spid="1890"/>
                                        </p:tgtEl>
                                        <p:attrNameLst>
                                          <p:attrName>ppt_h</p:attrName>
                                        </p:attrNameLst>
                                      </p:cBhvr>
                                      <p:tavLst>
                                        <p:tav tm="0">
                                          <p:val>
                                            <p:strVal val="4*#ppt_h"/>
                                          </p:val>
                                        </p:tav>
                                        <p:tav tm="100000">
                                          <p:val>
                                            <p:strVal val="#ppt_h"/>
                                          </p:val>
                                        </p:tav>
                                      </p:tavLst>
                                    </p:anim>
                                  </p:childTnLst>
                                </p:cTn>
                              </p:par>
                            </p:childTnLst>
                          </p:cTn>
                        </p:par>
                        <p:par>
                          <p:cTn id="23" fill="hold">
                            <p:stCondLst>
                              <p:cond delay="3000"/>
                            </p:stCondLst>
                            <p:childTnLst>
                              <p:par>
                                <p:cTn id="24" presetID="2" presetClass="entr" presetSubtype="4" fill="hold" grpId="10" nodeType="afterEffect">
                                  <p:stCondLst>
                                    <p:cond delay="0"/>
                                  </p:stCondLst>
                                  <p:childTnLst>
                                    <p:set>
                                      <p:cBhvr>
                                        <p:cTn id="25" dur="indefinite" fill="hold"/>
                                        <p:tgtEl>
                                          <p:spTgt spid="1914"/>
                                        </p:tgtEl>
                                        <p:attrNameLst>
                                          <p:attrName>style.visibility</p:attrName>
                                        </p:attrNameLst>
                                      </p:cBhvr>
                                      <p:to>
                                        <p:strVal val="visible"/>
                                      </p:to>
                                    </p:set>
                                    <p:anim calcmode="lin" valueType="num">
                                      <p:cBhvr>
                                        <p:cTn id="26" dur="1000" fill="hold"/>
                                        <p:tgtEl>
                                          <p:spTgt spid="1914"/>
                                        </p:tgtEl>
                                        <p:attrNameLst>
                                          <p:attrName>ppt_x</p:attrName>
                                        </p:attrNameLst>
                                      </p:cBhvr>
                                      <p:tavLst>
                                        <p:tav tm="0">
                                          <p:val>
                                            <p:strVal val="#ppt_x"/>
                                          </p:val>
                                        </p:tav>
                                        <p:tav tm="100000">
                                          <p:val>
                                            <p:strVal val="#ppt_x"/>
                                          </p:val>
                                        </p:tav>
                                      </p:tavLst>
                                    </p:anim>
                                    <p:anim calcmode="lin" valueType="num">
                                      <p:cBhvr>
                                        <p:cTn id="27" dur="1000" fill="hold"/>
                                        <p:tgtEl>
                                          <p:spTgt spid="1914"/>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23" presetClass="entr" presetSubtype="32" fill="hold" grpId="3" nodeType="afterEffect">
                                  <p:stCondLst>
                                    <p:cond delay="0"/>
                                  </p:stCondLst>
                                  <p:childTnLst>
                                    <p:set>
                                      <p:cBhvr>
                                        <p:cTn id="30" dur="indefinite" fill="hold"/>
                                        <p:tgtEl>
                                          <p:spTgt spid="1893"/>
                                        </p:tgtEl>
                                        <p:attrNameLst>
                                          <p:attrName>style.visibility</p:attrName>
                                        </p:attrNameLst>
                                      </p:cBhvr>
                                      <p:to>
                                        <p:strVal val="visible"/>
                                      </p:to>
                                    </p:set>
                                    <p:anim calcmode="lin" valueType="num">
                                      <p:cBhvr>
                                        <p:cTn id="31" dur="500" fill="hold"/>
                                        <p:tgtEl>
                                          <p:spTgt spid="1893"/>
                                        </p:tgtEl>
                                        <p:attrNameLst>
                                          <p:attrName>ppt_w</p:attrName>
                                        </p:attrNameLst>
                                      </p:cBhvr>
                                      <p:tavLst>
                                        <p:tav tm="0">
                                          <p:val>
                                            <p:strVal val="4*#ppt_w"/>
                                          </p:val>
                                        </p:tav>
                                        <p:tav tm="100000">
                                          <p:val>
                                            <p:strVal val="#ppt_w"/>
                                          </p:val>
                                        </p:tav>
                                      </p:tavLst>
                                    </p:anim>
                                    <p:anim calcmode="lin" valueType="num">
                                      <p:cBhvr>
                                        <p:cTn id="32" dur="500" fill="hold"/>
                                        <p:tgtEl>
                                          <p:spTgt spid="1893"/>
                                        </p:tgtEl>
                                        <p:attrNameLst>
                                          <p:attrName>ppt_h</p:attrName>
                                        </p:attrNameLst>
                                      </p:cBhvr>
                                      <p:tavLst>
                                        <p:tav tm="0">
                                          <p:val>
                                            <p:strVal val="4*#ppt_h"/>
                                          </p:val>
                                        </p:tav>
                                        <p:tav tm="100000">
                                          <p:val>
                                            <p:strVal val="#ppt_h"/>
                                          </p:val>
                                        </p:tav>
                                      </p:tavLst>
                                    </p:anim>
                                  </p:childTnLst>
                                </p:cTn>
                              </p:par>
                            </p:childTnLst>
                          </p:cTn>
                        </p:par>
                        <p:par>
                          <p:cTn id="33" fill="hold">
                            <p:stCondLst>
                              <p:cond delay="4500"/>
                            </p:stCondLst>
                            <p:childTnLst>
                              <p:par>
                                <p:cTn id="34" presetID="2" presetClass="entr" presetSubtype="1" fill="hold" grpId="8" nodeType="afterEffect">
                                  <p:stCondLst>
                                    <p:cond delay="0"/>
                                  </p:stCondLst>
                                  <p:childTnLst>
                                    <p:set>
                                      <p:cBhvr>
                                        <p:cTn id="35" dur="indefinite" fill="hold"/>
                                        <p:tgtEl>
                                          <p:spTgt spid="1908"/>
                                        </p:tgtEl>
                                        <p:attrNameLst>
                                          <p:attrName>style.visibility</p:attrName>
                                        </p:attrNameLst>
                                      </p:cBhvr>
                                      <p:to>
                                        <p:strVal val="visible"/>
                                      </p:to>
                                    </p:set>
                                    <p:anim calcmode="lin" valueType="num">
                                      <p:cBhvr>
                                        <p:cTn id="36" dur="1000" fill="hold"/>
                                        <p:tgtEl>
                                          <p:spTgt spid="1908"/>
                                        </p:tgtEl>
                                        <p:attrNameLst>
                                          <p:attrName>ppt_x</p:attrName>
                                        </p:attrNameLst>
                                      </p:cBhvr>
                                      <p:tavLst>
                                        <p:tav tm="0">
                                          <p:val>
                                            <p:strVal val="#ppt_x"/>
                                          </p:val>
                                        </p:tav>
                                        <p:tav tm="100000">
                                          <p:val>
                                            <p:strVal val="#ppt_x"/>
                                          </p:val>
                                        </p:tav>
                                      </p:tavLst>
                                    </p:anim>
                                    <p:anim calcmode="lin" valueType="num">
                                      <p:cBhvr>
                                        <p:cTn id="37" dur="1000" fill="hold"/>
                                        <p:tgtEl>
                                          <p:spTgt spid="1908"/>
                                        </p:tgtEl>
                                        <p:attrNameLst>
                                          <p:attrName>ppt_y</p:attrName>
                                        </p:attrNameLst>
                                      </p:cBhvr>
                                      <p:tavLst>
                                        <p:tav tm="0">
                                          <p:val>
                                            <p:strVal val="0-#ppt_h/2"/>
                                          </p:val>
                                        </p:tav>
                                        <p:tav tm="100000">
                                          <p:val>
                                            <p:strVal val="#ppt_y"/>
                                          </p:val>
                                        </p:tav>
                                      </p:tavLst>
                                    </p:anim>
                                  </p:childTnLst>
                                </p:cTn>
                              </p:par>
                            </p:childTnLst>
                          </p:cTn>
                        </p:par>
                        <p:par>
                          <p:cTn id="38" fill="hold">
                            <p:stCondLst>
                              <p:cond delay="5500"/>
                            </p:stCondLst>
                            <p:childTnLst>
                              <p:par>
                                <p:cTn id="39" presetID="23" presetClass="entr" presetSubtype="32" fill="hold" grpId="4" nodeType="afterEffect">
                                  <p:stCondLst>
                                    <p:cond delay="0"/>
                                  </p:stCondLst>
                                  <p:childTnLst>
                                    <p:set>
                                      <p:cBhvr>
                                        <p:cTn id="40" dur="indefinite" fill="hold"/>
                                        <p:tgtEl>
                                          <p:spTgt spid="1896"/>
                                        </p:tgtEl>
                                        <p:attrNameLst>
                                          <p:attrName>style.visibility</p:attrName>
                                        </p:attrNameLst>
                                      </p:cBhvr>
                                      <p:to>
                                        <p:strVal val="visible"/>
                                      </p:to>
                                    </p:set>
                                    <p:anim calcmode="lin" valueType="num">
                                      <p:cBhvr>
                                        <p:cTn id="41" dur="500" fill="hold"/>
                                        <p:tgtEl>
                                          <p:spTgt spid="1896"/>
                                        </p:tgtEl>
                                        <p:attrNameLst>
                                          <p:attrName>ppt_w</p:attrName>
                                        </p:attrNameLst>
                                      </p:cBhvr>
                                      <p:tavLst>
                                        <p:tav tm="0">
                                          <p:val>
                                            <p:strVal val="4*#ppt_w"/>
                                          </p:val>
                                        </p:tav>
                                        <p:tav tm="100000">
                                          <p:val>
                                            <p:strVal val="#ppt_w"/>
                                          </p:val>
                                        </p:tav>
                                      </p:tavLst>
                                    </p:anim>
                                    <p:anim calcmode="lin" valueType="num">
                                      <p:cBhvr>
                                        <p:cTn id="42" dur="500" fill="hold"/>
                                        <p:tgtEl>
                                          <p:spTgt spid="1896"/>
                                        </p:tgtEl>
                                        <p:attrNameLst>
                                          <p:attrName>ppt_h</p:attrName>
                                        </p:attrNameLst>
                                      </p:cBhvr>
                                      <p:tavLst>
                                        <p:tav tm="0">
                                          <p:val>
                                            <p:strVal val="4*#ppt_h"/>
                                          </p:val>
                                        </p:tav>
                                        <p:tav tm="100000">
                                          <p:val>
                                            <p:strVal val="#ppt_h"/>
                                          </p:val>
                                        </p:tav>
                                      </p:tavLst>
                                    </p:anim>
                                  </p:childTnLst>
                                </p:cTn>
                              </p:par>
                            </p:childTnLst>
                          </p:cTn>
                        </p:par>
                        <p:par>
                          <p:cTn id="43" fill="hold">
                            <p:stCondLst>
                              <p:cond delay="6000"/>
                            </p:stCondLst>
                            <p:childTnLst>
                              <p:par>
                                <p:cTn id="44" presetID="2" presetClass="entr" presetSubtype="4" fill="hold" grpId="11" nodeType="afterEffect">
                                  <p:stCondLst>
                                    <p:cond delay="0"/>
                                  </p:stCondLst>
                                  <p:childTnLst>
                                    <p:set>
                                      <p:cBhvr>
                                        <p:cTn id="45" dur="indefinite" fill="hold"/>
                                        <p:tgtEl>
                                          <p:spTgt spid="1917"/>
                                        </p:tgtEl>
                                        <p:attrNameLst>
                                          <p:attrName>style.visibility</p:attrName>
                                        </p:attrNameLst>
                                      </p:cBhvr>
                                      <p:to>
                                        <p:strVal val="visible"/>
                                      </p:to>
                                    </p:set>
                                    <p:anim calcmode="lin" valueType="num">
                                      <p:cBhvr>
                                        <p:cTn id="46" dur="1000" fill="hold"/>
                                        <p:tgtEl>
                                          <p:spTgt spid="1917"/>
                                        </p:tgtEl>
                                        <p:attrNameLst>
                                          <p:attrName>ppt_x</p:attrName>
                                        </p:attrNameLst>
                                      </p:cBhvr>
                                      <p:tavLst>
                                        <p:tav tm="0">
                                          <p:val>
                                            <p:strVal val="#ppt_x"/>
                                          </p:val>
                                        </p:tav>
                                        <p:tav tm="100000">
                                          <p:val>
                                            <p:strVal val="#ppt_x"/>
                                          </p:val>
                                        </p:tav>
                                      </p:tavLst>
                                    </p:anim>
                                    <p:anim calcmode="lin" valueType="num">
                                      <p:cBhvr>
                                        <p:cTn id="47" dur="1000" fill="hold"/>
                                        <p:tgtEl>
                                          <p:spTgt spid="1917"/>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23" presetClass="entr" presetSubtype="32" fill="hold" grpId="5" nodeType="afterEffect">
                                  <p:stCondLst>
                                    <p:cond delay="0"/>
                                  </p:stCondLst>
                                  <p:childTnLst>
                                    <p:set>
                                      <p:cBhvr>
                                        <p:cTn id="50" dur="indefinite" fill="hold"/>
                                        <p:tgtEl>
                                          <p:spTgt spid="1899"/>
                                        </p:tgtEl>
                                        <p:attrNameLst>
                                          <p:attrName>style.visibility</p:attrName>
                                        </p:attrNameLst>
                                      </p:cBhvr>
                                      <p:to>
                                        <p:strVal val="visible"/>
                                      </p:to>
                                    </p:set>
                                    <p:anim calcmode="lin" valueType="num">
                                      <p:cBhvr>
                                        <p:cTn id="51" dur="500" fill="hold"/>
                                        <p:tgtEl>
                                          <p:spTgt spid="1899"/>
                                        </p:tgtEl>
                                        <p:attrNameLst>
                                          <p:attrName>ppt_w</p:attrName>
                                        </p:attrNameLst>
                                      </p:cBhvr>
                                      <p:tavLst>
                                        <p:tav tm="0">
                                          <p:val>
                                            <p:strVal val="4*#ppt_w"/>
                                          </p:val>
                                        </p:tav>
                                        <p:tav tm="100000">
                                          <p:val>
                                            <p:strVal val="#ppt_w"/>
                                          </p:val>
                                        </p:tav>
                                      </p:tavLst>
                                    </p:anim>
                                    <p:anim calcmode="lin" valueType="num">
                                      <p:cBhvr>
                                        <p:cTn id="52" dur="500" fill="hold"/>
                                        <p:tgtEl>
                                          <p:spTgt spid="1899"/>
                                        </p:tgtEl>
                                        <p:attrNameLst>
                                          <p:attrName>ppt_h</p:attrName>
                                        </p:attrNameLst>
                                      </p:cBhvr>
                                      <p:tavLst>
                                        <p:tav tm="0">
                                          <p:val>
                                            <p:strVal val="4*#ppt_h"/>
                                          </p:val>
                                        </p:tav>
                                        <p:tav tm="100000">
                                          <p:val>
                                            <p:strVal val="#ppt_h"/>
                                          </p:val>
                                        </p:tav>
                                      </p:tavLst>
                                    </p:anim>
                                  </p:childTnLst>
                                </p:cTn>
                              </p:par>
                            </p:childTnLst>
                          </p:cTn>
                        </p:par>
                        <p:par>
                          <p:cTn id="53" fill="hold">
                            <p:stCondLst>
                              <p:cond delay="7500"/>
                            </p:stCondLst>
                            <p:childTnLst>
                              <p:par>
                                <p:cTn id="54" presetID="2" presetClass="entr" presetSubtype="1" fill="hold" grpId="9" nodeType="afterEffect">
                                  <p:stCondLst>
                                    <p:cond delay="0"/>
                                  </p:stCondLst>
                                  <p:childTnLst>
                                    <p:set>
                                      <p:cBhvr>
                                        <p:cTn id="55" dur="indefinite" fill="hold"/>
                                        <p:tgtEl>
                                          <p:spTgt spid="1911"/>
                                        </p:tgtEl>
                                        <p:attrNameLst>
                                          <p:attrName>style.visibility</p:attrName>
                                        </p:attrNameLst>
                                      </p:cBhvr>
                                      <p:to>
                                        <p:strVal val="visible"/>
                                      </p:to>
                                    </p:set>
                                    <p:anim calcmode="lin" valueType="num">
                                      <p:cBhvr>
                                        <p:cTn id="56" dur="1000" fill="hold"/>
                                        <p:tgtEl>
                                          <p:spTgt spid="1911"/>
                                        </p:tgtEl>
                                        <p:attrNameLst>
                                          <p:attrName>ppt_x</p:attrName>
                                        </p:attrNameLst>
                                      </p:cBhvr>
                                      <p:tavLst>
                                        <p:tav tm="0">
                                          <p:val>
                                            <p:strVal val="#ppt_x"/>
                                          </p:val>
                                        </p:tav>
                                        <p:tav tm="100000">
                                          <p:val>
                                            <p:strVal val="#ppt_x"/>
                                          </p:val>
                                        </p:tav>
                                      </p:tavLst>
                                    </p:anim>
                                    <p:anim calcmode="lin" valueType="num">
                                      <p:cBhvr>
                                        <p:cTn id="57" dur="1000" fill="hold"/>
                                        <p:tgtEl>
                                          <p:spTgt spid="1911"/>
                                        </p:tgtEl>
                                        <p:attrNameLst>
                                          <p:attrName>ppt_y</p:attrName>
                                        </p:attrNameLst>
                                      </p:cBhvr>
                                      <p:tavLst>
                                        <p:tav tm="0">
                                          <p:val>
                                            <p:strVal val="0-#ppt_h/2"/>
                                          </p:val>
                                        </p:tav>
                                        <p:tav tm="100000">
                                          <p:val>
                                            <p:strVal val="#ppt_y"/>
                                          </p:val>
                                        </p:tav>
                                      </p:tavLst>
                                    </p:anim>
                                  </p:childTnLst>
                                </p:cTn>
                              </p:par>
                            </p:childTnLst>
                          </p:cTn>
                        </p:par>
                        <p:par>
                          <p:cTn id="58" fill="hold">
                            <p:stCondLst>
                              <p:cond delay="8500"/>
                            </p:stCondLst>
                            <p:childTnLst>
                              <p:par>
                                <p:cTn id="59" presetID="23" presetClass="entr" presetSubtype="32" fill="hold" grpId="6" nodeType="afterEffect">
                                  <p:stCondLst>
                                    <p:cond delay="0"/>
                                  </p:stCondLst>
                                  <p:childTnLst>
                                    <p:set>
                                      <p:cBhvr>
                                        <p:cTn id="60" dur="indefinite" fill="hold"/>
                                        <p:tgtEl>
                                          <p:spTgt spid="1902"/>
                                        </p:tgtEl>
                                        <p:attrNameLst>
                                          <p:attrName>style.visibility</p:attrName>
                                        </p:attrNameLst>
                                      </p:cBhvr>
                                      <p:to>
                                        <p:strVal val="visible"/>
                                      </p:to>
                                    </p:set>
                                    <p:anim calcmode="lin" valueType="num">
                                      <p:cBhvr>
                                        <p:cTn id="61" dur="500" fill="hold"/>
                                        <p:tgtEl>
                                          <p:spTgt spid="1902"/>
                                        </p:tgtEl>
                                        <p:attrNameLst>
                                          <p:attrName>ppt_w</p:attrName>
                                        </p:attrNameLst>
                                      </p:cBhvr>
                                      <p:tavLst>
                                        <p:tav tm="0">
                                          <p:val>
                                            <p:strVal val="4*#ppt_w"/>
                                          </p:val>
                                        </p:tav>
                                        <p:tav tm="100000">
                                          <p:val>
                                            <p:strVal val="#ppt_w"/>
                                          </p:val>
                                        </p:tav>
                                      </p:tavLst>
                                    </p:anim>
                                    <p:anim calcmode="lin" valueType="num">
                                      <p:cBhvr>
                                        <p:cTn id="62" dur="500" fill="hold"/>
                                        <p:tgtEl>
                                          <p:spTgt spid="1902"/>
                                        </p:tgtEl>
                                        <p:attrNameLst>
                                          <p:attrName>ppt_h</p:attrName>
                                        </p:attrNameLst>
                                      </p:cBhvr>
                                      <p:tavLst>
                                        <p:tav tm="0">
                                          <p:val>
                                            <p:strVal val="4*#ppt_h"/>
                                          </p:val>
                                        </p:tav>
                                        <p:tav tm="100000">
                                          <p:val>
                                            <p:strVal val="#ppt_h"/>
                                          </p:val>
                                        </p:tav>
                                      </p:tavLst>
                                    </p:anim>
                                  </p:childTnLst>
                                </p:cTn>
                              </p:par>
                            </p:childTnLst>
                          </p:cTn>
                        </p:par>
                        <p:par>
                          <p:cTn id="63" fill="hold">
                            <p:stCondLst>
                              <p:cond delay="9000"/>
                            </p:stCondLst>
                            <p:childTnLst>
                              <p:par>
                                <p:cTn id="64" presetID="2" presetClass="entr" presetSubtype="4" fill="hold" grpId="12" nodeType="afterEffect">
                                  <p:stCondLst>
                                    <p:cond delay="0"/>
                                  </p:stCondLst>
                                  <p:childTnLst>
                                    <p:set>
                                      <p:cBhvr>
                                        <p:cTn id="65" dur="indefinite" fill="hold"/>
                                        <p:tgtEl>
                                          <p:spTgt spid="1920"/>
                                        </p:tgtEl>
                                        <p:attrNameLst>
                                          <p:attrName>style.visibility</p:attrName>
                                        </p:attrNameLst>
                                      </p:cBhvr>
                                      <p:to>
                                        <p:strVal val="visible"/>
                                      </p:to>
                                    </p:set>
                                    <p:anim calcmode="lin" valueType="num">
                                      <p:cBhvr>
                                        <p:cTn id="66" dur="1000" fill="hold"/>
                                        <p:tgtEl>
                                          <p:spTgt spid="1920"/>
                                        </p:tgtEl>
                                        <p:attrNameLst>
                                          <p:attrName>ppt_x</p:attrName>
                                        </p:attrNameLst>
                                      </p:cBhvr>
                                      <p:tavLst>
                                        <p:tav tm="0">
                                          <p:val>
                                            <p:strVal val="#ppt_x"/>
                                          </p:val>
                                        </p:tav>
                                        <p:tav tm="100000">
                                          <p:val>
                                            <p:strVal val="#ppt_x"/>
                                          </p:val>
                                        </p:tav>
                                      </p:tavLst>
                                    </p:anim>
                                    <p:anim calcmode="lin" valueType="num">
                                      <p:cBhvr>
                                        <p:cTn id="67" dur="1000" fill="hold"/>
                                        <p:tgtEl>
                                          <p:spTgt spid="19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5" grpId="7" animBg="1" advAuto="0"/>
      <p:bldP spid="1908" grpId="8" animBg="1" advAuto="0"/>
      <p:bldP spid="1911" grpId="9" animBg="1" advAuto="0"/>
      <p:bldP spid="1914" grpId="10" animBg="1" advAuto="0"/>
      <p:bldP spid="1917" grpId="11" animBg="1" advAuto="0"/>
      <p:bldP spid="1920" grpId="12" animBg="1" advAuto="0"/>
      <p:bldP spid="1887" grpId="1" animBg="1" advAuto="0"/>
      <p:bldP spid="1902" grpId="6" animBg="1" advAuto="0"/>
      <p:bldP spid="1890" grpId="2" animBg="1" advAuto="0"/>
      <p:bldP spid="1893" grpId="3" animBg="1" advAuto="0"/>
      <p:bldP spid="1896" grpId="4" animBg="1" advAuto="0"/>
      <p:bldP spid="1899" grpId="5"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8" name="Group 1588"/>
          <p:cNvGrpSpPr/>
          <p:nvPr/>
        </p:nvGrpSpPr>
        <p:grpSpPr>
          <a:xfrm>
            <a:off x="8170326" y="2152331"/>
            <a:ext cx="3315642" cy="861801"/>
            <a:chOff x="0" y="0"/>
            <a:chExt cx="3207875" cy="820761"/>
          </a:xfrm>
        </p:grpSpPr>
        <p:sp>
          <p:nvSpPr>
            <p:cNvPr id="1586" name="Shape 1586"/>
            <p:cNvSpPr/>
            <p:nvPr/>
          </p:nvSpPr>
          <p:spPr>
            <a:xfrm>
              <a:off x="1" y="310734"/>
              <a:ext cx="3207874" cy="510027"/>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solidFill>
                    <a:schemeClr val="accent1"/>
                  </a:solidFill>
                  <a:latin typeface="+mn-lt"/>
                  <a:ea typeface="+mn-ea"/>
                  <a:cs typeface="+mn-cs"/>
                  <a:sym typeface="Helvetica"/>
                </a:defRPr>
              </a:lvl1pPr>
            </a:lstStyle>
            <a:p>
              <a:r>
                <a:rPr lang="zh-CN" altLang="en-US" dirty="0">
                  <a:solidFill>
                    <a:schemeClr val="accent3"/>
                  </a:solidFill>
                  <a:latin typeface="微软雅黑" panose="020B0503020204020204" pitchFamily="34" charset="-122"/>
                </a:rPr>
                <a:t>点击此处输入内容点击此处输入内容点击此处输入内容点击此处输入内容点击此处输入内容</a:t>
              </a:r>
              <a:endParaRPr lang="zh-CN" altLang="en-US" dirty="0">
                <a:solidFill>
                  <a:schemeClr val="accent3"/>
                </a:solidFill>
                <a:latin typeface="微软雅黑" panose="020B0503020204020204" pitchFamily="34" charset="-122"/>
              </a:endParaRPr>
            </a:p>
          </p:txBody>
        </p:sp>
        <p:sp>
          <p:nvSpPr>
            <p:cNvPr id="1587" name="Shape 1587"/>
            <p:cNvSpPr/>
            <p:nvPr/>
          </p:nvSpPr>
          <p:spPr>
            <a:xfrm>
              <a:off x="0" y="0"/>
              <a:ext cx="3207874" cy="351742"/>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solidFill>
                    <a:schemeClr val="accent1"/>
                  </a:solidFill>
                  <a:latin typeface="+mn-lt"/>
                  <a:ea typeface="+mn-ea"/>
                  <a:cs typeface="+mn-cs"/>
                  <a:sym typeface="Helvetica"/>
                </a:defRPr>
              </a:lvl1pPr>
            </a:lstStyle>
            <a:p>
              <a:r>
                <a:rPr lang="en-US" dirty="0">
                  <a:solidFill>
                    <a:schemeClr val="accent3"/>
                  </a:solidFill>
                  <a:latin typeface="微软雅黑" panose="020B0503020204020204" pitchFamily="34" charset="-122"/>
                </a:rPr>
                <a:t>01</a:t>
              </a:r>
              <a:r>
                <a:rPr lang="zh-CN" altLang="en-US" dirty="0">
                  <a:solidFill>
                    <a:schemeClr val="accent3"/>
                  </a:solidFill>
                  <a:latin typeface="微软雅黑" panose="020B0503020204020204" pitchFamily="34" charset="-122"/>
                </a:rPr>
                <a:t>线下广告</a:t>
              </a:r>
              <a:endParaRPr dirty="0">
                <a:solidFill>
                  <a:schemeClr val="accent3"/>
                </a:solidFill>
                <a:latin typeface="微软雅黑" panose="020B0503020204020204" pitchFamily="34" charset="-122"/>
              </a:endParaRPr>
            </a:p>
          </p:txBody>
        </p:sp>
      </p:grpSp>
      <p:grpSp>
        <p:nvGrpSpPr>
          <p:cNvPr id="1599" name="Group 1599"/>
          <p:cNvGrpSpPr/>
          <p:nvPr/>
        </p:nvGrpSpPr>
        <p:grpSpPr>
          <a:xfrm>
            <a:off x="0" y="4868738"/>
            <a:ext cx="7309751" cy="1906217"/>
            <a:chOff x="0" y="0"/>
            <a:chExt cx="7072169" cy="1815443"/>
          </a:xfrm>
        </p:grpSpPr>
        <p:grpSp>
          <p:nvGrpSpPr>
            <p:cNvPr id="1595" name="Group 1595"/>
            <p:cNvGrpSpPr/>
            <p:nvPr/>
          </p:nvGrpSpPr>
          <p:grpSpPr>
            <a:xfrm>
              <a:off x="5282443" y="53410"/>
              <a:ext cx="1789727" cy="567336"/>
              <a:chOff x="0" y="0"/>
              <a:chExt cx="1789726" cy="567334"/>
            </a:xfrm>
          </p:grpSpPr>
          <p:sp>
            <p:nvSpPr>
              <p:cNvPr id="1589" name="Shape 1589"/>
              <p:cNvSpPr/>
              <p:nvPr/>
            </p:nvSpPr>
            <p:spPr>
              <a:xfrm>
                <a:off x="1545336" y="519265"/>
                <a:ext cx="182189" cy="421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8786" y="0"/>
                    </a:lnTo>
                    <a:lnTo>
                      <a:pt x="0" y="0"/>
                    </a:lnTo>
                    <a:close/>
                  </a:path>
                </a:pathLst>
              </a:custGeom>
              <a:solidFill>
                <a:schemeClr val="accent4"/>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90" name="Shape 1590"/>
              <p:cNvSpPr/>
              <p:nvPr/>
            </p:nvSpPr>
            <p:spPr>
              <a:xfrm>
                <a:off x="415413" y="0"/>
                <a:ext cx="220763" cy="196432"/>
              </a:xfrm>
              <a:custGeom>
                <a:avLst/>
                <a:gdLst/>
                <a:ahLst/>
                <a:cxnLst>
                  <a:cxn ang="0">
                    <a:pos x="wd2" y="hd2"/>
                  </a:cxn>
                  <a:cxn ang="5400000">
                    <a:pos x="wd2" y="hd2"/>
                  </a:cxn>
                  <a:cxn ang="10800000">
                    <a:pos x="wd2" y="hd2"/>
                  </a:cxn>
                  <a:cxn ang="16200000">
                    <a:pos x="wd2" y="hd2"/>
                  </a:cxn>
                </a:cxnLst>
                <a:rect l="0" t="0" r="r" b="b"/>
                <a:pathLst>
                  <a:path w="21600" h="21600" extrusionOk="0">
                    <a:moveTo>
                      <a:pt x="21600" y="17293"/>
                    </a:moveTo>
                    <a:lnTo>
                      <a:pt x="14458" y="17293"/>
                    </a:lnTo>
                    <a:lnTo>
                      <a:pt x="21600" y="8614"/>
                    </a:lnTo>
                    <a:lnTo>
                      <a:pt x="7432" y="0"/>
                    </a:lnTo>
                    <a:lnTo>
                      <a:pt x="6039" y="2806"/>
                    </a:lnTo>
                    <a:lnTo>
                      <a:pt x="17187" y="9397"/>
                    </a:lnTo>
                    <a:lnTo>
                      <a:pt x="10742" y="17293"/>
                    </a:lnTo>
                    <a:lnTo>
                      <a:pt x="0" y="17293"/>
                    </a:lnTo>
                    <a:lnTo>
                      <a:pt x="0" y="21600"/>
                    </a:lnTo>
                    <a:lnTo>
                      <a:pt x="21600" y="21600"/>
                    </a:lnTo>
                    <a:lnTo>
                      <a:pt x="21600" y="17293"/>
                    </a:lnTo>
                    <a:close/>
                  </a:path>
                </a:pathLst>
              </a:custGeom>
              <a:solidFill>
                <a:schemeClr val="accent4"/>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91" name="Shape 1591"/>
              <p:cNvSpPr/>
              <p:nvPr/>
            </p:nvSpPr>
            <p:spPr>
              <a:xfrm>
                <a:off x="0" y="214827"/>
                <a:ext cx="33826" cy="262305"/>
              </a:xfrm>
              <a:prstGeom prst="rect">
                <a:avLst/>
              </a:prstGeom>
              <a:solidFill>
                <a:schemeClr val="accent4"/>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92" name="Shape 1592"/>
              <p:cNvSpPr/>
              <p:nvPr/>
            </p:nvSpPr>
            <p:spPr>
              <a:xfrm>
                <a:off x="147768" y="446271"/>
                <a:ext cx="892544" cy="121064"/>
              </a:xfrm>
              <a:custGeom>
                <a:avLst/>
                <a:gdLst/>
                <a:ahLst/>
                <a:cxnLst>
                  <a:cxn ang="0">
                    <a:pos x="wd2" y="hd2"/>
                  </a:cxn>
                  <a:cxn ang="5400000">
                    <a:pos x="wd2" y="hd2"/>
                  </a:cxn>
                  <a:cxn ang="10800000">
                    <a:pos x="wd2" y="hd2"/>
                  </a:cxn>
                  <a:cxn ang="16200000">
                    <a:pos x="wd2" y="hd2"/>
                  </a:cxn>
                </a:cxnLst>
                <a:rect l="0" t="0" r="r" b="b"/>
                <a:pathLst>
                  <a:path w="21600" h="21600" extrusionOk="0">
                    <a:moveTo>
                      <a:pt x="0" y="10549"/>
                    </a:moveTo>
                    <a:cubicBezTo>
                      <a:pt x="1392" y="10549"/>
                      <a:pt x="1392" y="10549"/>
                      <a:pt x="1392" y="10549"/>
                    </a:cubicBezTo>
                    <a:cubicBezTo>
                      <a:pt x="1392" y="11051"/>
                      <a:pt x="1392" y="11553"/>
                      <a:pt x="1392" y="12056"/>
                    </a:cubicBezTo>
                    <a:cubicBezTo>
                      <a:pt x="1392" y="17330"/>
                      <a:pt x="1936" y="21600"/>
                      <a:pt x="2649" y="21600"/>
                    </a:cubicBezTo>
                    <a:cubicBezTo>
                      <a:pt x="3362" y="21600"/>
                      <a:pt x="3940" y="17330"/>
                      <a:pt x="3940" y="12056"/>
                    </a:cubicBezTo>
                    <a:cubicBezTo>
                      <a:pt x="3940" y="11553"/>
                      <a:pt x="3940" y="11051"/>
                      <a:pt x="3906" y="10549"/>
                    </a:cubicBezTo>
                    <a:cubicBezTo>
                      <a:pt x="5230" y="10549"/>
                      <a:pt x="5230" y="10549"/>
                      <a:pt x="5230" y="10549"/>
                    </a:cubicBezTo>
                    <a:cubicBezTo>
                      <a:pt x="5196" y="11051"/>
                      <a:pt x="5196" y="11553"/>
                      <a:pt x="5196" y="12056"/>
                    </a:cubicBezTo>
                    <a:cubicBezTo>
                      <a:pt x="5196" y="17330"/>
                      <a:pt x="5774" y="21600"/>
                      <a:pt x="6487" y="21600"/>
                    </a:cubicBezTo>
                    <a:cubicBezTo>
                      <a:pt x="7200" y="21600"/>
                      <a:pt x="7743" y="17330"/>
                      <a:pt x="7743" y="12056"/>
                    </a:cubicBezTo>
                    <a:cubicBezTo>
                      <a:pt x="7743" y="11553"/>
                      <a:pt x="7743" y="11051"/>
                      <a:pt x="7743" y="10549"/>
                    </a:cubicBezTo>
                    <a:cubicBezTo>
                      <a:pt x="9102" y="10549"/>
                      <a:pt x="9102" y="10549"/>
                      <a:pt x="9102" y="10549"/>
                    </a:cubicBezTo>
                    <a:cubicBezTo>
                      <a:pt x="9475" y="15823"/>
                      <a:pt x="9475" y="15823"/>
                      <a:pt x="9475" y="15823"/>
                    </a:cubicBezTo>
                    <a:cubicBezTo>
                      <a:pt x="11819" y="15823"/>
                      <a:pt x="11819" y="15823"/>
                      <a:pt x="11819" y="15823"/>
                    </a:cubicBezTo>
                    <a:cubicBezTo>
                      <a:pt x="12158" y="10549"/>
                      <a:pt x="12158" y="10549"/>
                      <a:pt x="12158" y="10549"/>
                    </a:cubicBezTo>
                    <a:cubicBezTo>
                      <a:pt x="13755" y="10549"/>
                      <a:pt x="13755" y="10549"/>
                      <a:pt x="13755" y="10549"/>
                    </a:cubicBezTo>
                    <a:cubicBezTo>
                      <a:pt x="13721" y="11051"/>
                      <a:pt x="13721" y="11553"/>
                      <a:pt x="13721" y="12056"/>
                    </a:cubicBezTo>
                    <a:cubicBezTo>
                      <a:pt x="13721" y="17330"/>
                      <a:pt x="14298" y="21600"/>
                      <a:pt x="15011" y="21600"/>
                    </a:cubicBezTo>
                    <a:cubicBezTo>
                      <a:pt x="15725" y="21600"/>
                      <a:pt x="16302" y="17330"/>
                      <a:pt x="16302" y="12056"/>
                    </a:cubicBezTo>
                    <a:cubicBezTo>
                      <a:pt x="16302" y="11553"/>
                      <a:pt x="16268" y="11051"/>
                      <a:pt x="16268" y="10549"/>
                    </a:cubicBezTo>
                    <a:cubicBezTo>
                      <a:pt x="17558" y="10549"/>
                      <a:pt x="17558" y="10549"/>
                      <a:pt x="17558" y="10549"/>
                    </a:cubicBezTo>
                    <a:cubicBezTo>
                      <a:pt x="17558" y="11051"/>
                      <a:pt x="17558" y="11553"/>
                      <a:pt x="17558" y="12056"/>
                    </a:cubicBezTo>
                    <a:cubicBezTo>
                      <a:pt x="17558" y="17330"/>
                      <a:pt x="18136" y="21600"/>
                      <a:pt x="18815" y="21600"/>
                    </a:cubicBezTo>
                    <a:cubicBezTo>
                      <a:pt x="19528" y="21600"/>
                      <a:pt x="20106" y="17330"/>
                      <a:pt x="20106" y="12056"/>
                    </a:cubicBezTo>
                    <a:cubicBezTo>
                      <a:pt x="20106" y="11553"/>
                      <a:pt x="20106" y="11051"/>
                      <a:pt x="20106" y="10549"/>
                    </a:cubicBezTo>
                    <a:cubicBezTo>
                      <a:pt x="21600" y="10549"/>
                      <a:pt x="21600" y="10549"/>
                      <a:pt x="21600" y="10549"/>
                    </a:cubicBezTo>
                    <a:cubicBezTo>
                      <a:pt x="21600" y="0"/>
                      <a:pt x="21600" y="0"/>
                      <a:pt x="21600" y="0"/>
                    </a:cubicBezTo>
                    <a:cubicBezTo>
                      <a:pt x="0" y="0"/>
                      <a:pt x="0" y="0"/>
                      <a:pt x="0" y="0"/>
                    </a:cubicBezTo>
                    <a:lnTo>
                      <a:pt x="0" y="10549"/>
                    </a:lnTo>
                    <a:close/>
                  </a:path>
                </a:pathLst>
              </a:custGeom>
              <a:solidFill>
                <a:schemeClr val="accent4"/>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93" name="Shape 1593"/>
              <p:cNvSpPr/>
              <p:nvPr/>
            </p:nvSpPr>
            <p:spPr>
              <a:xfrm>
                <a:off x="1115680" y="291975"/>
                <a:ext cx="66467" cy="91392"/>
              </a:xfrm>
              <a:prstGeom prst="rect">
                <a:avLst/>
              </a:prstGeom>
              <a:solidFill>
                <a:schemeClr val="accent4"/>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94" name="Shape 1594"/>
              <p:cNvSpPr/>
              <p:nvPr/>
            </p:nvSpPr>
            <p:spPr>
              <a:xfrm>
                <a:off x="52222" y="185154"/>
                <a:ext cx="1737505" cy="382181"/>
              </a:xfrm>
              <a:custGeom>
                <a:avLst/>
                <a:gdLst/>
                <a:ahLst/>
                <a:cxnLst>
                  <a:cxn ang="0">
                    <a:pos x="wd2" y="hd2"/>
                  </a:cxn>
                  <a:cxn ang="5400000">
                    <a:pos x="wd2" y="hd2"/>
                  </a:cxn>
                  <a:cxn ang="10800000">
                    <a:pos x="wd2" y="hd2"/>
                  </a:cxn>
                  <a:cxn ang="16200000">
                    <a:pos x="wd2" y="hd2"/>
                  </a:cxn>
                </a:cxnLst>
                <a:rect l="0" t="0" r="r" b="b"/>
                <a:pathLst>
                  <a:path w="21584" h="21600" extrusionOk="0">
                    <a:moveTo>
                      <a:pt x="21339" y="12706"/>
                    </a:moveTo>
                    <a:cubicBezTo>
                      <a:pt x="20014" y="1509"/>
                      <a:pt x="17521" y="476"/>
                      <a:pt x="16248" y="79"/>
                    </a:cubicBezTo>
                    <a:cubicBezTo>
                      <a:pt x="16143" y="79"/>
                      <a:pt x="16039" y="79"/>
                      <a:pt x="15934" y="0"/>
                    </a:cubicBezTo>
                    <a:cubicBezTo>
                      <a:pt x="7479" y="0"/>
                      <a:pt x="7479" y="0"/>
                      <a:pt x="7479" y="0"/>
                    </a:cubicBezTo>
                    <a:cubicBezTo>
                      <a:pt x="7479" y="1509"/>
                      <a:pt x="7479" y="1509"/>
                      <a:pt x="7479" y="1509"/>
                    </a:cubicBezTo>
                    <a:cubicBezTo>
                      <a:pt x="4271" y="1509"/>
                      <a:pt x="4271" y="1509"/>
                      <a:pt x="4271" y="1509"/>
                    </a:cubicBezTo>
                    <a:cubicBezTo>
                      <a:pt x="4271" y="0"/>
                      <a:pt x="4271" y="0"/>
                      <a:pt x="4271" y="0"/>
                    </a:cubicBezTo>
                    <a:cubicBezTo>
                      <a:pt x="0" y="0"/>
                      <a:pt x="0" y="0"/>
                      <a:pt x="0" y="0"/>
                    </a:cubicBezTo>
                    <a:cubicBezTo>
                      <a:pt x="0" y="18106"/>
                      <a:pt x="0" y="18106"/>
                      <a:pt x="0" y="18106"/>
                    </a:cubicBezTo>
                    <a:cubicBezTo>
                      <a:pt x="924" y="18106"/>
                      <a:pt x="924" y="18106"/>
                      <a:pt x="924" y="18106"/>
                    </a:cubicBezTo>
                    <a:cubicBezTo>
                      <a:pt x="924" y="13659"/>
                      <a:pt x="924" y="13659"/>
                      <a:pt x="924" y="13659"/>
                    </a:cubicBezTo>
                    <a:cubicBezTo>
                      <a:pt x="12517" y="13659"/>
                      <a:pt x="12517" y="13659"/>
                      <a:pt x="12517" y="13659"/>
                    </a:cubicBezTo>
                    <a:cubicBezTo>
                      <a:pt x="12517" y="18106"/>
                      <a:pt x="12517" y="18106"/>
                      <a:pt x="12517" y="18106"/>
                    </a:cubicBezTo>
                    <a:cubicBezTo>
                      <a:pt x="14801" y="18106"/>
                      <a:pt x="14801" y="18106"/>
                      <a:pt x="14801" y="18106"/>
                    </a:cubicBezTo>
                    <a:cubicBezTo>
                      <a:pt x="14801" y="18265"/>
                      <a:pt x="14784" y="18424"/>
                      <a:pt x="14784" y="18582"/>
                    </a:cubicBezTo>
                    <a:cubicBezTo>
                      <a:pt x="14784" y="20250"/>
                      <a:pt x="15080" y="21600"/>
                      <a:pt x="15446" y="21600"/>
                    </a:cubicBezTo>
                    <a:cubicBezTo>
                      <a:pt x="15812" y="21600"/>
                      <a:pt x="16108" y="20250"/>
                      <a:pt x="16108" y="18582"/>
                    </a:cubicBezTo>
                    <a:cubicBezTo>
                      <a:pt x="16108" y="18424"/>
                      <a:pt x="16108" y="18265"/>
                      <a:pt x="16091" y="18106"/>
                    </a:cubicBezTo>
                    <a:cubicBezTo>
                      <a:pt x="16771" y="18106"/>
                      <a:pt x="16771" y="18106"/>
                      <a:pt x="16771" y="18106"/>
                    </a:cubicBezTo>
                    <a:cubicBezTo>
                      <a:pt x="16754" y="18265"/>
                      <a:pt x="16754" y="18424"/>
                      <a:pt x="16754" y="18582"/>
                    </a:cubicBezTo>
                    <a:cubicBezTo>
                      <a:pt x="16754" y="20250"/>
                      <a:pt x="17050" y="21600"/>
                      <a:pt x="17416" y="21600"/>
                    </a:cubicBezTo>
                    <a:cubicBezTo>
                      <a:pt x="17765" y="21600"/>
                      <a:pt x="18061" y="20250"/>
                      <a:pt x="18061" y="18582"/>
                    </a:cubicBezTo>
                    <a:cubicBezTo>
                      <a:pt x="18061" y="18424"/>
                      <a:pt x="18061" y="18265"/>
                      <a:pt x="18061" y="18106"/>
                    </a:cubicBezTo>
                    <a:cubicBezTo>
                      <a:pt x="20990" y="18106"/>
                      <a:pt x="20990" y="18106"/>
                      <a:pt x="20990" y="18106"/>
                    </a:cubicBezTo>
                    <a:cubicBezTo>
                      <a:pt x="21216" y="18106"/>
                      <a:pt x="21565" y="17709"/>
                      <a:pt x="21583" y="16279"/>
                    </a:cubicBezTo>
                    <a:cubicBezTo>
                      <a:pt x="21600" y="14850"/>
                      <a:pt x="21443" y="13579"/>
                      <a:pt x="21339" y="12706"/>
                    </a:cubicBezTo>
                    <a:close/>
                    <a:moveTo>
                      <a:pt x="3033" y="10482"/>
                    </a:moveTo>
                    <a:cubicBezTo>
                      <a:pt x="1063" y="10482"/>
                      <a:pt x="1063" y="10482"/>
                      <a:pt x="1063" y="10482"/>
                    </a:cubicBezTo>
                    <a:cubicBezTo>
                      <a:pt x="1063" y="5003"/>
                      <a:pt x="1063" y="5003"/>
                      <a:pt x="1063" y="5003"/>
                    </a:cubicBezTo>
                    <a:cubicBezTo>
                      <a:pt x="3033" y="5003"/>
                      <a:pt x="3033" y="5003"/>
                      <a:pt x="3033" y="5003"/>
                    </a:cubicBezTo>
                    <a:lnTo>
                      <a:pt x="3033" y="10482"/>
                    </a:lnTo>
                    <a:close/>
                    <a:moveTo>
                      <a:pt x="5369" y="10482"/>
                    </a:moveTo>
                    <a:cubicBezTo>
                      <a:pt x="3400" y="10482"/>
                      <a:pt x="3400" y="10482"/>
                      <a:pt x="3400" y="10482"/>
                    </a:cubicBezTo>
                    <a:cubicBezTo>
                      <a:pt x="3400" y="5003"/>
                      <a:pt x="3400" y="5003"/>
                      <a:pt x="3400" y="5003"/>
                    </a:cubicBezTo>
                    <a:cubicBezTo>
                      <a:pt x="5369" y="5003"/>
                      <a:pt x="5369" y="5003"/>
                      <a:pt x="5369" y="5003"/>
                    </a:cubicBezTo>
                    <a:lnTo>
                      <a:pt x="5369" y="10482"/>
                    </a:lnTo>
                    <a:close/>
                    <a:moveTo>
                      <a:pt x="7706" y="10482"/>
                    </a:moveTo>
                    <a:cubicBezTo>
                      <a:pt x="5736" y="10482"/>
                      <a:pt x="5736" y="10482"/>
                      <a:pt x="5736" y="10482"/>
                    </a:cubicBezTo>
                    <a:cubicBezTo>
                      <a:pt x="5736" y="5003"/>
                      <a:pt x="5736" y="5003"/>
                      <a:pt x="5736" y="5003"/>
                    </a:cubicBezTo>
                    <a:cubicBezTo>
                      <a:pt x="7706" y="5003"/>
                      <a:pt x="7706" y="5003"/>
                      <a:pt x="7706" y="5003"/>
                    </a:cubicBezTo>
                    <a:lnTo>
                      <a:pt x="7706" y="10482"/>
                    </a:lnTo>
                    <a:close/>
                    <a:moveTo>
                      <a:pt x="10042" y="10482"/>
                    </a:moveTo>
                    <a:cubicBezTo>
                      <a:pt x="8089" y="10482"/>
                      <a:pt x="8089" y="10482"/>
                      <a:pt x="8089" y="10482"/>
                    </a:cubicBezTo>
                    <a:cubicBezTo>
                      <a:pt x="8089" y="5003"/>
                      <a:pt x="8089" y="5003"/>
                      <a:pt x="8089" y="5003"/>
                    </a:cubicBezTo>
                    <a:cubicBezTo>
                      <a:pt x="10042" y="5003"/>
                      <a:pt x="10042" y="5003"/>
                      <a:pt x="10042" y="5003"/>
                    </a:cubicBezTo>
                    <a:lnTo>
                      <a:pt x="10042" y="10482"/>
                    </a:lnTo>
                    <a:close/>
                    <a:moveTo>
                      <a:pt x="12378" y="10482"/>
                    </a:moveTo>
                    <a:cubicBezTo>
                      <a:pt x="10425" y="10482"/>
                      <a:pt x="10425" y="10482"/>
                      <a:pt x="10425" y="10482"/>
                    </a:cubicBezTo>
                    <a:cubicBezTo>
                      <a:pt x="10425" y="5003"/>
                      <a:pt x="10425" y="5003"/>
                      <a:pt x="10425" y="5003"/>
                    </a:cubicBezTo>
                    <a:cubicBezTo>
                      <a:pt x="12378" y="5003"/>
                      <a:pt x="12378" y="5003"/>
                      <a:pt x="12378" y="5003"/>
                    </a:cubicBezTo>
                    <a:lnTo>
                      <a:pt x="12378" y="10482"/>
                    </a:lnTo>
                    <a:close/>
                    <a:moveTo>
                      <a:pt x="15097" y="5003"/>
                    </a:moveTo>
                    <a:cubicBezTo>
                      <a:pt x="17067" y="5003"/>
                      <a:pt x="17067" y="5003"/>
                      <a:pt x="17067" y="5003"/>
                    </a:cubicBezTo>
                    <a:cubicBezTo>
                      <a:pt x="17067" y="10482"/>
                      <a:pt x="17067" y="10482"/>
                      <a:pt x="17067" y="10482"/>
                    </a:cubicBezTo>
                    <a:cubicBezTo>
                      <a:pt x="15097" y="10482"/>
                      <a:pt x="15097" y="10482"/>
                      <a:pt x="15097" y="10482"/>
                    </a:cubicBezTo>
                    <a:lnTo>
                      <a:pt x="15097" y="5003"/>
                    </a:lnTo>
                    <a:close/>
                    <a:moveTo>
                      <a:pt x="14261" y="16518"/>
                    </a:moveTo>
                    <a:cubicBezTo>
                      <a:pt x="12988" y="16518"/>
                      <a:pt x="12988" y="16518"/>
                      <a:pt x="12988" y="16518"/>
                    </a:cubicBezTo>
                    <a:cubicBezTo>
                      <a:pt x="12988" y="5003"/>
                      <a:pt x="12988" y="5003"/>
                      <a:pt x="12988" y="5003"/>
                    </a:cubicBezTo>
                    <a:cubicBezTo>
                      <a:pt x="14261" y="5003"/>
                      <a:pt x="14261" y="5003"/>
                      <a:pt x="14261" y="5003"/>
                    </a:cubicBezTo>
                    <a:lnTo>
                      <a:pt x="14261" y="16518"/>
                    </a:lnTo>
                    <a:close/>
                    <a:moveTo>
                      <a:pt x="17433" y="10482"/>
                    </a:moveTo>
                    <a:cubicBezTo>
                      <a:pt x="17433" y="5003"/>
                      <a:pt x="17433" y="5003"/>
                      <a:pt x="17433" y="5003"/>
                    </a:cubicBezTo>
                    <a:cubicBezTo>
                      <a:pt x="19159" y="5003"/>
                      <a:pt x="19159" y="5003"/>
                      <a:pt x="19159" y="5003"/>
                    </a:cubicBezTo>
                    <a:cubicBezTo>
                      <a:pt x="19630" y="6353"/>
                      <a:pt x="20083" y="8100"/>
                      <a:pt x="20467" y="10482"/>
                    </a:cubicBezTo>
                    <a:lnTo>
                      <a:pt x="17433" y="10482"/>
                    </a:lnTo>
                    <a:close/>
                  </a:path>
                </a:pathLst>
              </a:custGeom>
              <a:solidFill>
                <a:schemeClr val="accent4"/>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grpSp>
        <p:sp>
          <p:nvSpPr>
            <p:cNvPr id="1596" name="Shape 1596"/>
            <p:cNvSpPr/>
            <p:nvPr/>
          </p:nvSpPr>
          <p:spPr>
            <a:xfrm>
              <a:off x="2979869" y="0"/>
              <a:ext cx="2474081" cy="674157"/>
            </a:xfrm>
            <a:custGeom>
              <a:avLst/>
              <a:gdLst/>
              <a:ahLst/>
              <a:cxnLst>
                <a:cxn ang="0">
                  <a:pos x="wd2" y="hd2"/>
                </a:cxn>
                <a:cxn ang="5400000">
                  <a:pos x="wd2" y="hd2"/>
                </a:cxn>
                <a:cxn ang="10800000">
                  <a:pos x="wd2" y="hd2"/>
                </a:cxn>
                <a:cxn ang="16200000">
                  <a:pos x="wd2" y="hd2"/>
                </a:cxn>
              </a:cxnLst>
              <a:rect l="0" t="0" r="r" b="b"/>
              <a:pathLst>
                <a:path w="21600" h="21600" extrusionOk="0">
                  <a:moveTo>
                    <a:pt x="21527" y="19071"/>
                  </a:moveTo>
                  <a:lnTo>
                    <a:pt x="20243" y="19071"/>
                  </a:lnTo>
                  <a:lnTo>
                    <a:pt x="20243" y="18177"/>
                  </a:lnTo>
                  <a:lnTo>
                    <a:pt x="19787" y="18177"/>
                  </a:lnTo>
                  <a:lnTo>
                    <a:pt x="19787" y="7415"/>
                  </a:lnTo>
                  <a:lnTo>
                    <a:pt x="20243" y="7415"/>
                  </a:lnTo>
                  <a:lnTo>
                    <a:pt x="20243" y="6484"/>
                  </a:lnTo>
                  <a:lnTo>
                    <a:pt x="21600" y="6484"/>
                  </a:lnTo>
                  <a:lnTo>
                    <a:pt x="21600" y="0"/>
                  </a:lnTo>
                  <a:lnTo>
                    <a:pt x="0" y="0"/>
                  </a:lnTo>
                  <a:lnTo>
                    <a:pt x="0" y="21600"/>
                  </a:lnTo>
                  <a:lnTo>
                    <a:pt x="21600" y="21600"/>
                  </a:lnTo>
                  <a:lnTo>
                    <a:pt x="21600" y="19071"/>
                  </a:lnTo>
                  <a:lnTo>
                    <a:pt x="21527" y="19071"/>
                  </a:lnTo>
                  <a:close/>
                </a:path>
              </a:pathLst>
            </a:custGeom>
            <a:solidFill>
              <a:srgbClr val="B79470"/>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97" name="Shape 1597"/>
            <p:cNvSpPr/>
            <p:nvPr/>
          </p:nvSpPr>
          <p:spPr>
            <a:xfrm>
              <a:off x="0" y="0"/>
              <a:ext cx="2979867" cy="674156"/>
            </a:xfrm>
            <a:prstGeom prst="rect">
              <a:avLst/>
            </a:prstGeom>
            <a:solidFill>
              <a:srgbClr val="B79470"/>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pic>
          <p:nvPicPr>
            <p:cNvPr id="1598" name="image8.png"/>
            <p:cNvPicPr>
              <a:picLocks noChangeAspect="1"/>
            </p:cNvPicPr>
            <p:nvPr/>
          </p:nvPicPr>
          <p:blipFill>
            <a:blip r:embed="rId1"/>
            <a:stretch>
              <a:fillRect/>
            </a:stretch>
          </p:blipFill>
          <p:spPr>
            <a:xfrm rot="5400000" flipH="1">
              <a:off x="2157584" y="-1480923"/>
              <a:ext cx="1138783" cy="5453950"/>
            </a:xfrm>
            <a:prstGeom prst="rect">
              <a:avLst/>
            </a:prstGeom>
            <a:ln w="12700" cap="flat">
              <a:noFill/>
              <a:miter lim="400000"/>
              <a:headEnd/>
              <a:tailEnd/>
            </a:ln>
            <a:effectLst/>
          </p:spPr>
        </p:pic>
      </p:grpSp>
      <p:grpSp>
        <p:nvGrpSpPr>
          <p:cNvPr id="1602" name="Group 1602"/>
          <p:cNvGrpSpPr/>
          <p:nvPr/>
        </p:nvGrpSpPr>
        <p:grpSpPr>
          <a:xfrm>
            <a:off x="8170326" y="3187960"/>
            <a:ext cx="3315642" cy="861801"/>
            <a:chOff x="0" y="0"/>
            <a:chExt cx="3207875" cy="820761"/>
          </a:xfrm>
        </p:grpSpPr>
        <p:sp>
          <p:nvSpPr>
            <p:cNvPr id="1600" name="Shape 1600"/>
            <p:cNvSpPr/>
            <p:nvPr/>
          </p:nvSpPr>
          <p:spPr>
            <a:xfrm>
              <a:off x="1" y="310734"/>
              <a:ext cx="3207874" cy="510027"/>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solidFill>
                    <a:schemeClr val="accent2"/>
                  </a:solidFill>
                  <a:latin typeface="+mn-lt"/>
                  <a:ea typeface="+mn-ea"/>
                  <a:cs typeface="+mn-cs"/>
                  <a:sym typeface="Helvetica"/>
                </a:defRPr>
              </a:lvl1pPr>
            </a:lstStyle>
            <a:p>
              <a:r>
                <a:rPr lang="zh-CN" altLang="en-US" dirty="0">
                  <a:latin typeface="微软雅黑" panose="020B0503020204020204" pitchFamily="34" charset="-122"/>
                </a:rPr>
                <a:t>点击次数输入内容点击次数输入内容点击次数输入内容点击次数输入内容点击次数输入内容</a:t>
              </a:r>
              <a:endParaRPr lang="zh-CN" altLang="en-US" dirty="0">
                <a:latin typeface="微软雅黑" panose="020B0503020204020204" pitchFamily="34" charset="-122"/>
              </a:endParaRPr>
            </a:p>
          </p:txBody>
        </p:sp>
        <p:sp>
          <p:nvSpPr>
            <p:cNvPr id="1601" name="Shape 1601"/>
            <p:cNvSpPr/>
            <p:nvPr/>
          </p:nvSpPr>
          <p:spPr>
            <a:xfrm>
              <a:off x="0" y="0"/>
              <a:ext cx="3207874" cy="351742"/>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solidFill>
                    <a:schemeClr val="accent2"/>
                  </a:solidFill>
                  <a:latin typeface="+mn-lt"/>
                  <a:ea typeface="+mn-ea"/>
                  <a:cs typeface="+mn-cs"/>
                  <a:sym typeface="Helvetica"/>
                </a:defRPr>
              </a:lvl1pPr>
            </a:lstStyle>
            <a:p>
              <a:r>
                <a:rPr lang="en-US" dirty="0">
                  <a:latin typeface="微软雅黑" panose="020B0503020204020204" pitchFamily="34" charset="-122"/>
                </a:rPr>
                <a:t>02</a:t>
              </a:r>
              <a:r>
                <a:rPr lang="zh-CN" altLang="en-US" dirty="0">
                  <a:latin typeface="微软雅黑" panose="020B0503020204020204" pitchFamily="34" charset="-122"/>
                </a:rPr>
                <a:t>百度竞价排名</a:t>
              </a:r>
              <a:endParaRPr dirty="0">
                <a:latin typeface="微软雅黑" panose="020B0503020204020204" pitchFamily="34" charset="-122"/>
              </a:endParaRPr>
            </a:p>
          </p:txBody>
        </p:sp>
      </p:grpSp>
      <p:grpSp>
        <p:nvGrpSpPr>
          <p:cNvPr id="1605" name="Group 1605"/>
          <p:cNvGrpSpPr/>
          <p:nvPr/>
        </p:nvGrpSpPr>
        <p:grpSpPr>
          <a:xfrm>
            <a:off x="8170326" y="4223587"/>
            <a:ext cx="3315642" cy="843015"/>
            <a:chOff x="0" y="0"/>
            <a:chExt cx="3207875" cy="802869"/>
          </a:xfrm>
        </p:grpSpPr>
        <p:sp>
          <p:nvSpPr>
            <p:cNvPr id="1603" name="Shape 1603"/>
            <p:cNvSpPr/>
            <p:nvPr/>
          </p:nvSpPr>
          <p:spPr>
            <a:xfrm>
              <a:off x="1" y="310734"/>
              <a:ext cx="3207874" cy="492135"/>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solidFill>
                    <a:schemeClr val="accent3"/>
                  </a:solidFill>
                  <a:latin typeface="+mn-lt"/>
                  <a:ea typeface="+mn-ea"/>
                  <a:cs typeface="+mn-cs"/>
                  <a:sym typeface="Helvetica"/>
                </a:defRPr>
              </a:lvl1pPr>
            </a:lstStyle>
            <a:p>
              <a:r>
                <a:rPr lang="zh-CN" altLang="en-US" dirty="0">
                  <a:latin typeface="微软雅黑" panose="020B0503020204020204" pitchFamily="34" charset="-122"/>
                </a:rPr>
                <a:t>点击此处输入内容点击此处输入内容点击此处输入内容点击此处输入内容点击此处输入内容</a:t>
              </a:r>
              <a:endParaRPr lang="zh-CN" altLang="en-US" dirty="0">
                <a:latin typeface="微软雅黑" panose="020B0503020204020204" pitchFamily="34" charset="-122"/>
              </a:endParaRPr>
            </a:p>
          </p:txBody>
        </p:sp>
        <p:sp>
          <p:nvSpPr>
            <p:cNvPr id="1604" name="Shape 1604"/>
            <p:cNvSpPr/>
            <p:nvPr/>
          </p:nvSpPr>
          <p:spPr>
            <a:xfrm>
              <a:off x="0" y="0"/>
              <a:ext cx="3207874" cy="351742"/>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solidFill>
                    <a:schemeClr val="accent3"/>
                  </a:solidFill>
                  <a:latin typeface="+mn-lt"/>
                  <a:ea typeface="+mn-ea"/>
                  <a:cs typeface="+mn-cs"/>
                  <a:sym typeface="Helvetica"/>
                </a:defRPr>
              </a:lvl1pPr>
            </a:lstStyle>
            <a:p>
              <a:r>
                <a:rPr lang="en-US" dirty="0">
                  <a:latin typeface="微软雅黑" panose="020B0503020204020204" pitchFamily="34" charset="-122"/>
                </a:rPr>
                <a:t>03</a:t>
              </a:r>
              <a:r>
                <a:rPr lang="zh-CN" altLang="en-US" dirty="0">
                  <a:latin typeface="微软雅黑" panose="020B0503020204020204" pitchFamily="34" charset="-122"/>
                </a:rPr>
                <a:t>微博推广</a:t>
              </a:r>
              <a:endParaRPr dirty="0">
                <a:latin typeface="微软雅黑" panose="020B0503020204020204" pitchFamily="34" charset="-122"/>
              </a:endParaRPr>
            </a:p>
          </p:txBody>
        </p:sp>
      </p:grpSp>
      <p:grpSp>
        <p:nvGrpSpPr>
          <p:cNvPr id="1608" name="Group 1608"/>
          <p:cNvGrpSpPr/>
          <p:nvPr/>
        </p:nvGrpSpPr>
        <p:grpSpPr>
          <a:xfrm>
            <a:off x="8170326" y="5259215"/>
            <a:ext cx="3315642" cy="843015"/>
            <a:chOff x="0" y="0"/>
            <a:chExt cx="3207875" cy="802869"/>
          </a:xfrm>
        </p:grpSpPr>
        <p:sp>
          <p:nvSpPr>
            <p:cNvPr id="1606" name="Shape 1606"/>
            <p:cNvSpPr/>
            <p:nvPr/>
          </p:nvSpPr>
          <p:spPr>
            <a:xfrm>
              <a:off x="1" y="310734"/>
              <a:ext cx="3207874" cy="492135"/>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solidFill>
                    <a:schemeClr val="accent4"/>
                  </a:solidFill>
                  <a:latin typeface="+mn-lt"/>
                  <a:ea typeface="+mn-ea"/>
                  <a:cs typeface="+mn-cs"/>
                  <a:sym typeface="Helvetica"/>
                </a:defRPr>
              </a:lvl1pPr>
            </a:lstStyle>
            <a:p>
              <a:r>
                <a:rPr lang="zh-CN" altLang="en-US" dirty="0">
                  <a:latin typeface="微软雅黑" panose="020B0503020204020204" pitchFamily="34" charset="-122"/>
                </a:rPr>
                <a:t>点击次数输入内容点击次数输入内容点击次数输入内容点击次数输入内容点击次数输入内容</a:t>
              </a:r>
              <a:endParaRPr lang="zh-CN" altLang="en-US" dirty="0">
                <a:latin typeface="微软雅黑" panose="020B0503020204020204" pitchFamily="34" charset="-122"/>
              </a:endParaRPr>
            </a:p>
          </p:txBody>
        </p:sp>
        <p:sp>
          <p:nvSpPr>
            <p:cNvPr id="1607" name="Shape 1607"/>
            <p:cNvSpPr/>
            <p:nvPr/>
          </p:nvSpPr>
          <p:spPr>
            <a:xfrm>
              <a:off x="0" y="0"/>
              <a:ext cx="3207874" cy="351742"/>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solidFill>
                    <a:schemeClr val="accent4"/>
                  </a:solidFill>
                  <a:latin typeface="+mn-lt"/>
                  <a:ea typeface="+mn-ea"/>
                  <a:cs typeface="+mn-cs"/>
                  <a:sym typeface="Helvetica"/>
                </a:defRPr>
              </a:lvl1pPr>
            </a:lstStyle>
            <a:p>
              <a:r>
                <a:rPr lang="en-US" dirty="0">
                  <a:latin typeface="微软雅黑" panose="020B0503020204020204" pitchFamily="34" charset="-122"/>
                </a:rPr>
                <a:t>04</a:t>
              </a:r>
              <a:r>
                <a:rPr lang="zh-CN" altLang="en-US" dirty="0">
                  <a:latin typeface="微软雅黑" panose="020B0503020204020204" pitchFamily="34" charset="-122"/>
                </a:rPr>
                <a:t>报纸广告</a:t>
              </a:r>
              <a:endParaRPr dirty="0">
                <a:latin typeface="微软雅黑" panose="020B0503020204020204" pitchFamily="34" charset="-122"/>
              </a:endParaRPr>
            </a:p>
          </p:txBody>
        </p:sp>
      </p:grpSp>
      <p:grpSp>
        <p:nvGrpSpPr>
          <p:cNvPr id="1617" name="Group 1617"/>
          <p:cNvGrpSpPr/>
          <p:nvPr/>
        </p:nvGrpSpPr>
        <p:grpSpPr>
          <a:xfrm>
            <a:off x="0" y="4072912"/>
            <a:ext cx="7421499" cy="1910071"/>
            <a:chOff x="0" y="0"/>
            <a:chExt cx="7180285" cy="1819114"/>
          </a:xfrm>
        </p:grpSpPr>
        <p:grpSp>
          <p:nvGrpSpPr>
            <p:cNvPr id="1613" name="Group 1613"/>
            <p:cNvGrpSpPr/>
            <p:nvPr/>
          </p:nvGrpSpPr>
          <p:grpSpPr>
            <a:xfrm>
              <a:off x="6023657" y="88422"/>
              <a:ext cx="1156629" cy="556061"/>
              <a:chOff x="0" y="0"/>
              <a:chExt cx="1156627" cy="556059"/>
            </a:xfrm>
          </p:grpSpPr>
          <p:sp>
            <p:nvSpPr>
              <p:cNvPr id="1609" name="Shape 1609"/>
              <p:cNvSpPr/>
              <p:nvPr/>
            </p:nvSpPr>
            <p:spPr>
              <a:xfrm>
                <a:off x="172693" y="402950"/>
                <a:ext cx="153109" cy="153110"/>
              </a:xfrm>
              <a:custGeom>
                <a:avLst/>
                <a:gdLst/>
                <a:ahLst/>
                <a:cxnLst>
                  <a:cxn ang="0">
                    <a:pos x="wd2" y="hd2"/>
                  </a:cxn>
                  <a:cxn ang="5400000">
                    <a:pos x="wd2" y="hd2"/>
                  </a:cxn>
                  <a:cxn ang="10800000">
                    <a:pos x="wd2" y="hd2"/>
                  </a:cxn>
                  <a:cxn ang="16200000">
                    <a:pos x="wd2" y="hd2"/>
                  </a:cxn>
                </a:cxnLst>
                <a:rect l="0" t="0" r="r" b="b"/>
                <a:pathLst>
                  <a:path w="21600" h="21600" extrusionOk="0">
                    <a:moveTo>
                      <a:pt x="10701" y="0"/>
                    </a:moveTo>
                    <a:cubicBezTo>
                      <a:pt x="4756" y="0"/>
                      <a:pt x="0" y="4954"/>
                      <a:pt x="0" y="10899"/>
                    </a:cubicBezTo>
                    <a:cubicBezTo>
                      <a:pt x="0" y="16844"/>
                      <a:pt x="4756" y="21600"/>
                      <a:pt x="10701" y="21600"/>
                    </a:cubicBezTo>
                    <a:cubicBezTo>
                      <a:pt x="16646" y="21600"/>
                      <a:pt x="21600" y="16844"/>
                      <a:pt x="21600" y="10899"/>
                    </a:cubicBezTo>
                    <a:cubicBezTo>
                      <a:pt x="21600" y="4954"/>
                      <a:pt x="16646" y="0"/>
                      <a:pt x="10701" y="0"/>
                    </a:cubicBezTo>
                    <a:close/>
                    <a:moveTo>
                      <a:pt x="10701" y="15655"/>
                    </a:moveTo>
                    <a:cubicBezTo>
                      <a:pt x="8125" y="15655"/>
                      <a:pt x="5945" y="13475"/>
                      <a:pt x="5945" y="10899"/>
                    </a:cubicBezTo>
                    <a:cubicBezTo>
                      <a:pt x="5945" y="8125"/>
                      <a:pt x="8125" y="5945"/>
                      <a:pt x="10701" y="5945"/>
                    </a:cubicBezTo>
                    <a:cubicBezTo>
                      <a:pt x="13475" y="5945"/>
                      <a:pt x="15655" y="8125"/>
                      <a:pt x="15655" y="10899"/>
                    </a:cubicBezTo>
                    <a:cubicBezTo>
                      <a:pt x="15655" y="13475"/>
                      <a:pt x="13475" y="15655"/>
                      <a:pt x="10701" y="15655"/>
                    </a:cubicBezTo>
                    <a:close/>
                  </a:path>
                </a:pathLst>
              </a:custGeom>
              <a:solidFill>
                <a:schemeClr val="accent3"/>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610" name="Shape 1610"/>
              <p:cNvSpPr/>
              <p:nvPr/>
            </p:nvSpPr>
            <p:spPr>
              <a:xfrm>
                <a:off x="977999" y="402950"/>
                <a:ext cx="154297" cy="1531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909" y="0"/>
                      <a:pt x="0" y="4954"/>
                      <a:pt x="0" y="10899"/>
                    </a:cubicBezTo>
                    <a:cubicBezTo>
                      <a:pt x="0" y="16844"/>
                      <a:pt x="4909" y="21600"/>
                      <a:pt x="10800" y="21600"/>
                    </a:cubicBezTo>
                    <a:cubicBezTo>
                      <a:pt x="16691" y="21600"/>
                      <a:pt x="21600" y="16844"/>
                      <a:pt x="21600" y="10899"/>
                    </a:cubicBezTo>
                    <a:cubicBezTo>
                      <a:pt x="21600" y="4954"/>
                      <a:pt x="16691" y="0"/>
                      <a:pt x="10800" y="0"/>
                    </a:cubicBezTo>
                    <a:close/>
                    <a:moveTo>
                      <a:pt x="10800" y="15655"/>
                    </a:moveTo>
                    <a:cubicBezTo>
                      <a:pt x="8051" y="15655"/>
                      <a:pt x="5891" y="13475"/>
                      <a:pt x="5891" y="10899"/>
                    </a:cubicBezTo>
                    <a:cubicBezTo>
                      <a:pt x="5891" y="8125"/>
                      <a:pt x="8051" y="5945"/>
                      <a:pt x="10800" y="5945"/>
                    </a:cubicBezTo>
                    <a:cubicBezTo>
                      <a:pt x="13549" y="5945"/>
                      <a:pt x="15709" y="8125"/>
                      <a:pt x="15709" y="10899"/>
                    </a:cubicBezTo>
                    <a:cubicBezTo>
                      <a:pt x="15709" y="13475"/>
                      <a:pt x="13549" y="15655"/>
                      <a:pt x="10800" y="15655"/>
                    </a:cubicBezTo>
                    <a:close/>
                  </a:path>
                </a:pathLst>
              </a:custGeom>
              <a:solidFill>
                <a:schemeClr val="accent3"/>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611" name="Shape 1611"/>
              <p:cNvSpPr/>
              <p:nvPr/>
            </p:nvSpPr>
            <p:spPr>
              <a:xfrm>
                <a:off x="-1" y="189309"/>
                <a:ext cx="1156629" cy="290791"/>
              </a:xfrm>
              <a:custGeom>
                <a:avLst/>
                <a:gdLst/>
                <a:ahLst/>
                <a:cxnLst>
                  <a:cxn ang="0">
                    <a:pos x="wd2" y="hd2"/>
                  </a:cxn>
                  <a:cxn ang="5400000">
                    <a:pos x="wd2" y="hd2"/>
                  </a:cxn>
                  <a:cxn ang="10800000">
                    <a:pos x="wd2" y="hd2"/>
                  </a:cxn>
                  <a:cxn ang="16200000">
                    <a:pos x="wd2" y="hd2"/>
                  </a:cxn>
                </a:cxnLst>
                <a:rect l="0" t="0" r="r" b="b"/>
                <a:pathLst>
                  <a:path w="21600" h="21600" extrusionOk="0">
                    <a:moveTo>
                      <a:pt x="21574" y="0"/>
                    </a:moveTo>
                    <a:cubicBezTo>
                      <a:pt x="26" y="0"/>
                      <a:pt x="26" y="0"/>
                      <a:pt x="26" y="0"/>
                    </a:cubicBezTo>
                    <a:cubicBezTo>
                      <a:pt x="26" y="1148"/>
                      <a:pt x="0" y="2296"/>
                      <a:pt x="0" y="3443"/>
                    </a:cubicBezTo>
                    <a:cubicBezTo>
                      <a:pt x="0" y="9391"/>
                      <a:pt x="0" y="9391"/>
                      <a:pt x="0" y="9391"/>
                    </a:cubicBezTo>
                    <a:cubicBezTo>
                      <a:pt x="839" y="9391"/>
                      <a:pt x="839" y="9391"/>
                      <a:pt x="839" y="9391"/>
                    </a:cubicBezTo>
                    <a:cubicBezTo>
                      <a:pt x="839" y="10226"/>
                      <a:pt x="839" y="10226"/>
                      <a:pt x="839" y="10226"/>
                    </a:cubicBezTo>
                    <a:cubicBezTo>
                      <a:pt x="0" y="10226"/>
                      <a:pt x="0" y="10226"/>
                      <a:pt x="0" y="10226"/>
                    </a:cubicBezTo>
                    <a:cubicBezTo>
                      <a:pt x="0" y="11270"/>
                      <a:pt x="0" y="11270"/>
                      <a:pt x="0" y="11270"/>
                    </a:cubicBezTo>
                    <a:cubicBezTo>
                      <a:pt x="839" y="11270"/>
                      <a:pt x="839" y="11270"/>
                      <a:pt x="839" y="11270"/>
                    </a:cubicBezTo>
                    <a:cubicBezTo>
                      <a:pt x="839" y="12104"/>
                      <a:pt x="839" y="12104"/>
                      <a:pt x="839" y="12104"/>
                    </a:cubicBezTo>
                    <a:cubicBezTo>
                      <a:pt x="0" y="12104"/>
                      <a:pt x="0" y="12104"/>
                      <a:pt x="0" y="12104"/>
                    </a:cubicBezTo>
                    <a:cubicBezTo>
                      <a:pt x="0" y="21600"/>
                      <a:pt x="0" y="21600"/>
                      <a:pt x="0" y="21600"/>
                    </a:cubicBezTo>
                    <a:cubicBezTo>
                      <a:pt x="2988" y="21600"/>
                      <a:pt x="2988" y="21600"/>
                      <a:pt x="2988" y="21600"/>
                    </a:cubicBezTo>
                    <a:cubicBezTo>
                      <a:pt x="2988" y="17948"/>
                      <a:pt x="3722" y="14922"/>
                      <a:pt x="4640" y="14922"/>
                    </a:cubicBezTo>
                    <a:cubicBezTo>
                      <a:pt x="5557" y="14922"/>
                      <a:pt x="6317" y="17948"/>
                      <a:pt x="6317" y="21600"/>
                    </a:cubicBezTo>
                    <a:cubicBezTo>
                      <a:pt x="18061" y="21600"/>
                      <a:pt x="18061" y="21600"/>
                      <a:pt x="18061" y="21600"/>
                    </a:cubicBezTo>
                    <a:cubicBezTo>
                      <a:pt x="18061" y="17948"/>
                      <a:pt x="18795" y="14922"/>
                      <a:pt x="19713" y="14922"/>
                    </a:cubicBezTo>
                    <a:cubicBezTo>
                      <a:pt x="20630" y="14922"/>
                      <a:pt x="21364" y="17948"/>
                      <a:pt x="21364" y="21600"/>
                    </a:cubicBezTo>
                    <a:cubicBezTo>
                      <a:pt x="21600" y="21600"/>
                      <a:pt x="21600" y="21600"/>
                      <a:pt x="21600" y="21600"/>
                    </a:cubicBezTo>
                    <a:cubicBezTo>
                      <a:pt x="21600" y="3443"/>
                      <a:pt x="21600" y="3443"/>
                      <a:pt x="21600" y="3443"/>
                    </a:cubicBezTo>
                    <a:cubicBezTo>
                      <a:pt x="21600" y="2296"/>
                      <a:pt x="21600" y="1148"/>
                      <a:pt x="21574" y="0"/>
                    </a:cubicBezTo>
                    <a:close/>
                    <a:moveTo>
                      <a:pt x="5872" y="6365"/>
                    </a:moveTo>
                    <a:cubicBezTo>
                      <a:pt x="3775" y="6365"/>
                      <a:pt x="3775" y="6365"/>
                      <a:pt x="3775" y="6365"/>
                    </a:cubicBezTo>
                    <a:cubicBezTo>
                      <a:pt x="3775" y="1878"/>
                      <a:pt x="3775" y="1878"/>
                      <a:pt x="3775" y="1878"/>
                    </a:cubicBezTo>
                    <a:cubicBezTo>
                      <a:pt x="5872" y="1878"/>
                      <a:pt x="5872" y="1878"/>
                      <a:pt x="5872" y="1878"/>
                    </a:cubicBezTo>
                    <a:lnTo>
                      <a:pt x="5872" y="6365"/>
                    </a:lnTo>
                    <a:close/>
                    <a:moveTo>
                      <a:pt x="8283" y="6365"/>
                    </a:moveTo>
                    <a:cubicBezTo>
                      <a:pt x="6186" y="6365"/>
                      <a:pt x="6186" y="6365"/>
                      <a:pt x="6186" y="6365"/>
                    </a:cubicBezTo>
                    <a:cubicBezTo>
                      <a:pt x="6186" y="1878"/>
                      <a:pt x="6186" y="1878"/>
                      <a:pt x="6186" y="1878"/>
                    </a:cubicBezTo>
                    <a:cubicBezTo>
                      <a:pt x="8283" y="1878"/>
                      <a:pt x="8283" y="1878"/>
                      <a:pt x="8283" y="1878"/>
                    </a:cubicBezTo>
                    <a:lnTo>
                      <a:pt x="8283" y="6365"/>
                    </a:lnTo>
                    <a:close/>
                    <a:moveTo>
                      <a:pt x="10695" y="6365"/>
                    </a:moveTo>
                    <a:cubicBezTo>
                      <a:pt x="8598" y="6365"/>
                      <a:pt x="8598" y="6365"/>
                      <a:pt x="8598" y="6365"/>
                    </a:cubicBezTo>
                    <a:cubicBezTo>
                      <a:pt x="8598" y="1878"/>
                      <a:pt x="8598" y="1878"/>
                      <a:pt x="8598" y="1878"/>
                    </a:cubicBezTo>
                    <a:cubicBezTo>
                      <a:pt x="10695" y="1878"/>
                      <a:pt x="10695" y="1878"/>
                      <a:pt x="10695" y="1878"/>
                    </a:cubicBezTo>
                    <a:lnTo>
                      <a:pt x="10695" y="6365"/>
                    </a:lnTo>
                    <a:close/>
                    <a:moveTo>
                      <a:pt x="13107" y="6365"/>
                    </a:moveTo>
                    <a:cubicBezTo>
                      <a:pt x="11010" y="6365"/>
                      <a:pt x="11010" y="6365"/>
                      <a:pt x="11010" y="6365"/>
                    </a:cubicBezTo>
                    <a:cubicBezTo>
                      <a:pt x="11010" y="1878"/>
                      <a:pt x="11010" y="1878"/>
                      <a:pt x="11010" y="1878"/>
                    </a:cubicBezTo>
                    <a:cubicBezTo>
                      <a:pt x="13107" y="1878"/>
                      <a:pt x="13107" y="1878"/>
                      <a:pt x="13107" y="1878"/>
                    </a:cubicBezTo>
                    <a:lnTo>
                      <a:pt x="13107" y="6365"/>
                    </a:lnTo>
                    <a:close/>
                    <a:moveTo>
                      <a:pt x="15518" y="6365"/>
                    </a:moveTo>
                    <a:cubicBezTo>
                      <a:pt x="13421" y="6365"/>
                      <a:pt x="13421" y="6365"/>
                      <a:pt x="13421" y="6365"/>
                    </a:cubicBezTo>
                    <a:cubicBezTo>
                      <a:pt x="13421" y="1878"/>
                      <a:pt x="13421" y="1878"/>
                      <a:pt x="13421" y="1878"/>
                    </a:cubicBezTo>
                    <a:cubicBezTo>
                      <a:pt x="15518" y="1878"/>
                      <a:pt x="15518" y="1878"/>
                      <a:pt x="15518" y="1878"/>
                    </a:cubicBezTo>
                    <a:lnTo>
                      <a:pt x="15518" y="6365"/>
                    </a:lnTo>
                    <a:close/>
                    <a:moveTo>
                      <a:pt x="17930" y="6365"/>
                    </a:moveTo>
                    <a:cubicBezTo>
                      <a:pt x="15833" y="6365"/>
                      <a:pt x="15833" y="6365"/>
                      <a:pt x="15833" y="6365"/>
                    </a:cubicBezTo>
                    <a:cubicBezTo>
                      <a:pt x="15833" y="1878"/>
                      <a:pt x="15833" y="1878"/>
                      <a:pt x="15833" y="1878"/>
                    </a:cubicBezTo>
                    <a:cubicBezTo>
                      <a:pt x="17930" y="1878"/>
                      <a:pt x="17930" y="1878"/>
                      <a:pt x="17930" y="1878"/>
                    </a:cubicBezTo>
                    <a:lnTo>
                      <a:pt x="17930" y="6365"/>
                    </a:lnTo>
                    <a:close/>
                    <a:moveTo>
                      <a:pt x="19450" y="13043"/>
                    </a:moveTo>
                    <a:cubicBezTo>
                      <a:pt x="18192" y="13043"/>
                      <a:pt x="18192" y="13043"/>
                      <a:pt x="18192" y="13043"/>
                    </a:cubicBezTo>
                    <a:cubicBezTo>
                      <a:pt x="18192" y="1878"/>
                      <a:pt x="18192" y="1878"/>
                      <a:pt x="18192" y="1878"/>
                    </a:cubicBezTo>
                    <a:cubicBezTo>
                      <a:pt x="19450" y="1878"/>
                      <a:pt x="19450" y="1878"/>
                      <a:pt x="19450" y="1878"/>
                    </a:cubicBezTo>
                    <a:lnTo>
                      <a:pt x="19450" y="13043"/>
                    </a:lnTo>
                    <a:close/>
                    <a:moveTo>
                      <a:pt x="21128" y="10330"/>
                    </a:moveTo>
                    <a:cubicBezTo>
                      <a:pt x="19870" y="10330"/>
                      <a:pt x="19870" y="10330"/>
                      <a:pt x="19870" y="10330"/>
                    </a:cubicBezTo>
                    <a:cubicBezTo>
                      <a:pt x="19870" y="1878"/>
                      <a:pt x="19870" y="1878"/>
                      <a:pt x="19870" y="1878"/>
                    </a:cubicBezTo>
                    <a:cubicBezTo>
                      <a:pt x="21128" y="1878"/>
                      <a:pt x="21128" y="1878"/>
                      <a:pt x="21128" y="1878"/>
                    </a:cubicBezTo>
                    <a:lnTo>
                      <a:pt x="21128" y="10330"/>
                    </a:lnTo>
                    <a:close/>
                  </a:path>
                </a:pathLst>
              </a:custGeom>
              <a:solidFill>
                <a:schemeClr val="accent3"/>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612" name="Shape 1612"/>
              <p:cNvSpPr/>
              <p:nvPr/>
            </p:nvSpPr>
            <p:spPr>
              <a:xfrm>
                <a:off x="7121" y="-1"/>
                <a:ext cx="1142385" cy="173881"/>
              </a:xfrm>
              <a:custGeom>
                <a:avLst/>
                <a:gdLst/>
                <a:ahLst/>
                <a:cxnLst>
                  <a:cxn ang="0">
                    <a:pos x="wd2" y="hd2"/>
                  </a:cxn>
                  <a:cxn ang="5400000">
                    <a:pos x="wd2" y="hd2"/>
                  </a:cxn>
                  <a:cxn ang="10800000">
                    <a:pos x="wd2" y="hd2"/>
                  </a:cxn>
                  <a:cxn ang="16200000">
                    <a:pos x="wd2" y="hd2"/>
                  </a:cxn>
                </a:cxnLst>
                <a:rect l="0" t="0" r="r" b="b"/>
                <a:pathLst>
                  <a:path w="21600" h="21600" extrusionOk="0">
                    <a:moveTo>
                      <a:pt x="21308" y="9232"/>
                    </a:moveTo>
                    <a:cubicBezTo>
                      <a:pt x="21122" y="4181"/>
                      <a:pt x="20406" y="0"/>
                      <a:pt x="19610" y="0"/>
                    </a:cubicBezTo>
                    <a:cubicBezTo>
                      <a:pt x="2123" y="0"/>
                      <a:pt x="2123" y="0"/>
                      <a:pt x="2123" y="0"/>
                    </a:cubicBezTo>
                    <a:cubicBezTo>
                      <a:pt x="1247" y="0"/>
                      <a:pt x="584" y="4006"/>
                      <a:pt x="318" y="9581"/>
                    </a:cubicBezTo>
                    <a:cubicBezTo>
                      <a:pt x="212" y="11671"/>
                      <a:pt x="106" y="16723"/>
                      <a:pt x="106" y="16723"/>
                    </a:cubicBezTo>
                    <a:cubicBezTo>
                      <a:pt x="80" y="18290"/>
                      <a:pt x="27" y="20032"/>
                      <a:pt x="0" y="21600"/>
                    </a:cubicBezTo>
                    <a:cubicBezTo>
                      <a:pt x="21600" y="21600"/>
                      <a:pt x="21600" y="21600"/>
                      <a:pt x="21600" y="21600"/>
                    </a:cubicBezTo>
                    <a:cubicBezTo>
                      <a:pt x="21547" y="17594"/>
                      <a:pt x="21441" y="12890"/>
                      <a:pt x="21308" y="9232"/>
                    </a:cubicBezTo>
                    <a:close/>
                    <a:moveTo>
                      <a:pt x="3343" y="10800"/>
                    </a:moveTo>
                    <a:cubicBezTo>
                      <a:pt x="876" y="10800"/>
                      <a:pt x="876" y="10800"/>
                      <a:pt x="876" y="10800"/>
                    </a:cubicBezTo>
                    <a:cubicBezTo>
                      <a:pt x="1114" y="6271"/>
                      <a:pt x="1751" y="3310"/>
                      <a:pt x="2494" y="3310"/>
                    </a:cubicBezTo>
                    <a:cubicBezTo>
                      <a:pt x="3343" y="3310"/>
                      <a:pt x="3343" y="3310"/>
                      <a:pt x="3343" y="3310"/>
                    </a:cubicBezTo>
                    <a:lnTo>
                      <a:pt x="3343" y="10800"/>
                    </a:lnTo>
                    <a:close/>
                    <a:moveTo>
                      <a:pt x="5811" y="10800"/>
                    </a:moveTo>
                    <a:cubicBezTo>
                      <a:pt x="3688" y="10800"/>
                      <a:pt x="3688" y="10800"/>
                      <a:pt x="3688" y="10800"/>
                    </a:cubicBezTo>
                    <a:cubicBezTo>
                      <a:pt x="3688" y="3310"/>
                      <a:pt x="3688" y="3310"/>
                      <a:pt x="3688" y="3310"/>
                    </a:cubicBezTo>
                    <a:cubicBezTo>
                      <a:pt x="5811" y="3310"/>
                      <a:pt x="5811" y="3310"/>
                      <a:pt x="5811" y="3310"/>
                    </a:cubicBezTo>
                    <a:lnTo>
                      <a:pt x="5811" y="10800"/>
                    </a:lnTo>
                    <a:close/>
                    <a:moveTo>
                      <a:pt x="8253" y="10800"/>
                    </a:moveTo>
                    <a:cubicBezTo>
                      <a:pt x="6130" y="10800"/>
                      <a:pt x="6130" y="10800"/>
                      <a:pt x="6130" y="10800"/>
                    </a:cubicBezTo>
                    <a:cubicBezTo>
                      <a:pt x="6130" y="3310"/>
                      <a:pt x="6130" y="3310"/>
                      <a:pt x="6130" y="3310"/>
                    </a:cubicBezTo>
                    <a:cubicBezTo>
                      <a:pt x="8253" y="3310"/>
                      <a:pt x="8253" y="3310"/>
                      <a:pt x="8253" y="3310"/>
                    </a:cubicBezTo>
                    <a:lnTo>
                      <a:pt x="8253" y="10800"/>
                    </a:lnTo>
                    <a:close/>
                    <a:moveTo>
                      <a:pt x="10720" y="10800"/>
                    </a:moveTo>
                    <a:cubicBezTo>
                      <a:pt x="8598" y="10800"/>
                      <a:pt x="8598" y="10800"/>
                      <a:pt x="8598" y="10800"/>
                    </a:cubicBezTo>
                    <a:cubicBezTo>
                      <a:pt x="8598" y="3310"/>
                      <a:pt x="8598" y="3310"/>
                      <a:pt x="8598" y="3310"/>
                    </a:cubicBezTo>
                    <a:cubicBezTo>
                      <a:pt x="10720" y="3310"/>
                      <a:pt x="10720" y="3310"/>
                      <a:pt x="10720" y="3310"/>
                    </a:cubicBezTo>
                    <a:lnTo>
                      <a:pt x="10720" y="10800"/>
                    </a:lnTo>
                    <a:close/>
                    <a:moveTo>
                      <a:pt x="13162" y="10800"/>
                    </a:moveTo>
                    <a:cubicBezTo>
                      <a:pt x="11039" y="10800"/>
                      <a:pt x="11039" y="10800"/>
                      <a:pt x="11039" y="10800"/>
                    </a:cubicBezTo>
                    <a:cubicBezTo>
                      <a:pt x="11039" y="3310"/>
                      <a:pt x="11039" y="3310"/>
                      <a:pt x="11039" y="3310"/>
                    </a:cubicBezTo>
                    <a:cubicBezTo>
                      <a:pt x="13162" y="3310"/>
                      <a:pt x="13162" y="3310"/>
                      <a:pt x="13162" y="3310"/>
                    </a:cubicBezTo>
                    <a:lnTo>
                      <a:pt x="13162" y="10800"/>
                    </a:lnTo>
                    <a:close/>
                    <a:moveTo>
                      <a:pt x="15629" y="10800"/>
                    </a:moveTo>
                    <a:cubicBezTo>
                      <a:pt x="13480" y="10800"/>
                      <a:pt x="13480" y="10800"/>
                      <a:pt x="13480" y="10800"/>
                    </a:cubicBezTo>
                    <a:cubicBezTo>
                      <a:pt x="13480" y="3310"/>
                      <a:pt x="13480" y="3310"/>
                      <a:pt x="13480" y="3310"/>
                    </a:cubicBezTo>
                    <a:cubicBezTo>
                      <a:pt x="15629" y="3310"/>
                      <a:pt x="15629" y="3310"/>
                      <a:pt x="15629" y="3310"/>
                    </a:cubicBezTo>
                    <a:lnTo>
                      <a:pt x="15629" y="10800"/>
                    </a:lnTo>
                    <a:close/>
                    <a:moveTo>
                      <a:pt x="18071" y="10800"/>
                    </a:moveTo>
                    <a:cubicBezTo>
                      <a:pt x="15948" y="10800"/>
                      <a:pt x="15948" y="10800"/>
                      <a:pt x="15948" y="10800"/>
                    </a:cubicBezTo>
                    <a:cubicBezTo>
                      <a:pt x="15948" y="3310"/>
                      <a:pt x="15948" y="3310"/>
                      <a:pt x="15948" y="3310"/>
                    </a:cubicBezTo>
                    <a:cubicBezTo>
                      <a:pt x="18071" y="3310"/>
                      <a:pt x="18071" y="3310"/>
                      <a:pt x="18071" y="3310"/>
                    </a:cubicBezTo>
                    <a:lnTo>
                      <a:pt x="18071" y="10800"/>
                    </a:lnTo>
                    <a:close/>
                    <a:moveTo>
                      <a:pt x="18389" y="10800"/>
                    </a:moveTo>
                    <a:cubicBezTo>
                      <a:pt x="18389" y="3310"/>
                      <a:pt x="18389" y="3310"/>
                      <a:pt x="18389" y="3310"/>
                    </a:cubicBezTo>
                    <a:cubicBezTo>
                      <a:pt x="19212" y="3310"/>
                      <a:pt x="19212" y="3310"/>
                      <a:pt x="19212" y="3310"/>
                    </a:cubicBezTo>
                    <a:cubicBezTo>
                      <a:pt x="19928" y="3310"/>
                      <a:pt x="20565" y="6271"/>
                      <a:pt x="20751" y="10800"/>
                    </a:cubicBezTo>
                    <a:lnTo>
                      <a:pt x="18389" y="10800"/>
                    </a:lnTo>
                    <a:close/>
                  </a:path>
                </a:pathLst>
              </a:custGeom>
              <a:solidFill>
                <a:schemeClr val="accent3"/>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grpSp>
        <p:sp>
          <p:nvSpPr>
            <p:cNvPr id="1614" name="Shape 1614"/>
            <p:cNvSpPr/>
            <p:nvPr/>
          </p:nvSpPr>
          <p:spPr>
            <a:xfrm>
              <a:off x="2979868" y="-1"/>
              <a:ext cx="3146456" cy="673563"/>
            </a:xfrm>
            <a:custGeom>
              <a:avLst/>
              <a:gdLst/>
              <a:ahLst/>
              <a:cxnLst>
                <a:cxn ang="0">
                  <a:pos x="wd2" y="hd2"/>
                </a:cxn>
                <a:cxn ang="5400000">
                  <a:pos x="wd2" y="hd2"/>
                </a:cxn>
                <a:cxn ang="10800000">
                  <a:pos x="wd2" y="hd2"/>
                </a:cxn>
                <a:cxn ang="16200000">
                  <a:pos x="wd2" y="hd2"/>
                </a:cxn>
              </a:cxnLst>
              <a:rect l="0" t="0" r="r" b="b"/>
              <a:pathLst>
                <a:path w="21600" h="21600" extrusionOk="0">
                  <a:moveTo>
                    <a:pt x="20646" y="19395"/>
                  </a:moveTo>
                  <a:cubicBezTo>
                    <a:pt x="20646" y="10395"/>
                    <a:pt x="20646" y="10395"/>
                    <a:pt x="20646" y="10395"/>
                  </a:cubicBezTo>
                  <a:cubicBezTo>
                    <a:pt x="20646" y="9900"/>
                    <a:pt x="20656" y="9360"/>
                    <a:pt x="20656" y="8820"/>
                  </a:cubicBezTo>
                  <a:cubicBezTo>
                    <a:pt x="20675" y="7740"/>
                    <a:pt x="20675" y="7740"/>
                    <a:pt x="20675" y="7740"/>
                  </a:cubicBezTo>
                  <a:cubicBezTo>
                    <a:pt x="20714" y="7740"/>
                    <a:pt x="20714" y="7740"/>
                    <a:pt x="20714" y="7740"/>
                  </a:cubicBezTo>
                  <a:cubicBezTo>
                    <a:pt x="20723" y="7470"/>
                    <a:pt x="20723" y="7245"/>
                    <a:pt x="20733" y="7020"/>
                  </a:cubicBezTo>
                  <a:cubicBezTo>
                    <a:pt x="20743" y="6795"/>
                    <a:pt x="20771" y="5580"/>
                    <a:pt x="20820" y="4950"/>
                  </a:cubicBezTo>
                  <a:cubicBezTo>
                    <a:pt x="20945" y="3150"/>
                    <a:pt x="21244" y="1890"/>
                    <a:pt x="21600" y="1665"/>
                  </a:cubicBezTo>
                  <a:cubicBezTo>
                    <a:pt x="21600" y="0"/>
                    <a:pt x="21600" y="0"/>
                    <a:pt x="21600" y="0"/>
                  </a:cubicBezTo>
                  <a:cubicBezTo>
                    <a:pt x="0" y="0"/>
                    <a:pt x="0" y="0"/>
                    <a:pt x="0" y="0"/>
                  </a:cubicBezTo>
                  <a:cubicBezTo>
                    <a:pt x="0" y="21600"/>
                    <a:pt x="0" y="21600"/>
                    <a:pt x="0" y="21600"/>
                  </a:cubicBezTo>
                  <a:cubicBezTo>
                    <a:pt x="21600" y="21600"/>
                    <a:pt x="21600" y="21600"/>
                    <a:pt x="21600" y="21600"/>
                  </a:cubicBezTo>
                  <a:cubicBezTo>
                    <a:pt x="21600" y="19395"/>
                    <a:pt x="21600" y="19395"/>
                    <a:pt x="21600" y="19395"/>
                  </a:cubicBezTo>
                  <a:lnTo>
                    <a:pt x="20646" y="19395"/>
                  </a:lnTo>
                  <a:close/>
                </a:path>
              </a:pathLst>
            </a:custGeom>
            <a:solidFill>
              <a:srgbClr val="4A4C57"/>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615" name="Shape 1615"/>
            <p:cNvSpPr/>
            <p:nvPr/>
          </p:nvSpPr>
          <p:spPr>
            <a:xfrm>
              <a:off x="1" y="-1"/>
              <a:ext cx="2979867" cy="673563"/>
            </a:xfrm>
            <a:prstGeom prst="rect">
              <a:avLst/>
            </a:prstGeom>
            <a:solidFill>
              <a:srgbClr val="4A4C57"/>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pic>
          <p:nvPicPr>
            <p:cNvPr id="1616" name="image8.png"/>
            <p:cNvPicPr>
              <a:picLocks noChangeAspect="1"/>
            </p:cNvPicPr>
            <p:nvPr/>
          </p:nvPicPr>
          <p:blipFill>
            <a:blip r:embed="rId1"/>
            <a:stretch>
              <a:fillRect/>
            </a:stretch>
          </p:blipFill>
          <p:spPr>
            <a:xfrm rot="5400000" flipH="1">
              <a:off x="2493770" y="-1813439"/>
              <a:ext cx="1138783" cy="6126324"/>
            </a:xfrm>
            <a:prstGeom prst="rect">
              <a:avLst/>
            </a:prstGeom>
            <a:ln w="12700" cap="flat">
              <a:noFill/>
              <a:miter lim="400000"/>
              <a:headEnd/>
              <a:tailEnd/>
            </a:ln>
            <a:effectLst/>
          </p:spPr>
        </p:pic>
      </p:grpSp>
      <p:grpSp>
        <p:nvGrpSpPr>
          <p:cNvPr id="1622" name="Group 1622"/>
          <p:cNvGrpSpPr/>
          <p:nvPr/>
        </p:nvGrpSpPr>
        <p:grpSpPr>
          <a:xfrm>
            <a:off x="-1" y="3280284"/>
            <a:ext cx="6421687" cy="1902961"/>
            <a:chOff x="0" y="0"/>
            <a:chExt cx="6212968" cy="1812343"/>
          </a:xfrm>
        </p:grpSpPr>
        <p:sp>
          <p:nvSpPr>
            <p:cNvPr id="1618" name="Shape 1618"/>
            <p:cNvSpPr/>
            <p:nvPr/>
          </p:nvSpPr>
          <p:spPr>
            <a:xfrm>
              <a:off x="4757837" y="84268"/>
              <a:ext cx="1455133" cy="524609"/>
            </a:xfrm>
            <a:custGeom>
              <a:avLst/>
              <a:gdLst/>
              <a:ahLst/>
              <a:cxnLst>
                <a:cxn ang="0">
                  <a:pos x="wd2" y="hd2"/>
                </a:cxn>
                <a:cxn ang="5400000">
                  <a:pos x="wd2" y="hd2"/>
                </a:cxn>
                <a:cxn ang="10800000">
                  <a:pos x="wd2" y="hd2"/>
                </a:cxn>
                <a:cxn ang="16200000">
                  <a:pos x="wd2" y="hd2"/>
                </a:cxn>
              </a:cxnLst>
              <a:rect l="0" t="0" r="r" b="b"/>
              <a:pathLst>
                <a:path w="21600" h="21600" extrusionOk="0">
                  <a:moveTo>
                    <a:pt x="18038" y="6815"/>
                  </a:moveTo>
                  <a:cubicBezTo>
                    <a:pt x="18038" y="8952"/>
                    <a:pt x="18038" y="8952"/>
                    <a:pt x="18038" y="8952"/>
                  </a:cubicBezTo>
                  <a:cubicBezTo>
                    <a:pt x="15684" y="8952"/>
                    <a:pt x="15684" y="8952"/>
                    <a:pt x="15684" y="8952"/>
                  </a:cubicBezTo>
                  <a:cubicBezTo>
                    <a:pt x="15684" y="5833"/>
                    <a:pt x="15684" y="5833"/>
                    <a:pt x="15684" y="5833"/>
                  </a:cubicBezTo>
                  <a:cubicBezTo>
                    <a:pt x="14539" y="5833"/>
                    <a:pt x="14539" y="5833"/>
                    <a:pt x="14539" y="5833"/>
                  </a:cubicBezTo>
                  <a:cubicBezTo>
                    <a:pt x="14539" y="8952"/>
                    <a:pt x="14539" y="8952"/>
                    <a:pt x="14539" y="8952"/>
                  </a:cubicBezTo>
                  <a:cubicBezTo>
                    <a:pt x="13789" y="8952"/>
                    <a:pt x="13789" y="8952"/>
                    <a:pt x="13789" y="8952"/>
                  </a:cubicBezTo>
                  <a:cubicBezTo>
                    <a:pt x="13789" y="1790"/>
                    <a:pt x="13789" y="1790"/>
                    <a:pt x="13789" y="1790"/>
                  </a:cubicBezTo>
                  <a:cubicBezTo>
                    <a:pt x="12039" y="1790"/>
                    <a:pt x="12039" y="1790"/>
                    <a:pt x="12039" y="1790"/>
                  </a:cubicBezTo>
                  <a:cubicBezTo>
                    <a:pt x="12039" y="8952"/>
                    <a:pt x="12039" y="8952"/>
                    <a:pt x="12039" y="8952"/>
                  </a:cubicBezTo>
                  <a:cubicBezTo>
                    <a:pt x="9852" y="8952"/>
                    <a:pt x="9852" y="8952"/>
                    <a:pt x="9852" y="8952"/>
                  </a:cubicBezTo>
                  <a:cubicBezTo>
                    <a:pt x="9852" y="3003"/>
                    <a:pt x="9852" y="3003"/>
                    <a:pt x="9852" y="3003"/>
                  </a:cubicBezTo>
                  <a:cubicBezTo>
                    <a:pt x="8686" y="3003"/>
                    <a:pt x="8686" y="3003"/>
                    <a:pt x="8686" y="3003"/>
                  </a:cubicBezTo>
                  <a:cubicBezTo>
                    <a:pt x="8686" y="0"/>
                    <a:pt x="8686" y="0"/>
                    <a:pt x="8686" y="0"/>
                  </a:cubicBezTo>
                  <a:cubicBezTo>
                    <a:pt x="6561" y="0"/>
                    <a:pt x="6561" y="0"/>
                    <a:pt x="6561" y="0"/>
                  </a:cubicBezTo>
                  <a:cubicBezTo>
                    <a:pt x="6561" y="3003"/>
                    <a:pt x="6561" y="3003"/>
                    <a:pt x="6561" y="3003"/>
                  </a:cubicBezTo>
                  <a:cubicBezTo>
                    <a:pt x="3708" y="3003"/>
                    <a:pt x="3708" y="3003"/>
                    <a:pt x="3708" y="3003"/>
                  </a:cubicBezTo>
                  <a:cubicBezTo>
                    <a:pt x="3708" y="8952"/>
                    <a:pt x="3708" y="8952"/>
                    <a:pt x="3708" y="8952"/>
                  </a:cubicBezTo>
                  <a:cubicBezTo>
                    <a:pt x="2000" y="8952"/>
                    <a:pt x="2000" y="8952"/>
                    <a:pt x="2000" y="8952"/>
                  </a:cubicBezTo>
                  <a:cubicBezTo>
                    <a:pt x="2000" y="6815"/>
                    <a:pt x="2000" y="6815"/>
                    <a:pt x="2000" y="6815"/>
                  </a:cubicBezTo>
                  <a:cubicBezTo>
                    <a:pt x="0" y="6815"/>
                    <a:pt x="0" y="6815"/>
                    <a:pt x="0" y="6815"/>
                  </a:cubicBezTo>
                  <a:cubicBezTo>
                    <a:pt x="83" y="11493"/>
                    <a:pt x="208" y="13919"/>
                    <a:pt x="792" y="17268"/>
                  </a:cubicBezTo>
                  <a:cubicBezTo>
                    <a:pt x="1333" y="20329"/>
                    <a:pt x="2479" y="21600"/>
                    <a:pt x="3249" y="21600"/>
                  </a:cubicBezTo>
                  <a:cubicBezTo>
                    <a:pt x="16747" y="21600"/>
                    <a:pt x="16747" y="21600"/>
                    <a:pt x="16747" y="21600"/>
                  </a:cubicBezTo>
                  <a:cubicBezTo>
                    <a:pt x="17767" y="21600"/>
                    <a:pt x="18976" y="19405"/>
                    <a:pt x="19267" y="18712"/>
                  </a:cubicBezTo>
                  <a:cubicBezTo>
                    <a:pt x="20642" y="15363"/>
                    <a:pt x="21204" y="11262"/>
                    <a:pt x="21600" y="6815"/>
                  </a:cubicBezTo>
                  <a:lnTo>
                    <a:pt x="18038" y="6815"/>
                  </a:lnTo>
                  <a:close/>
                  <a:moveTo>
                    <a:pt x="5353" y="8548"/>
                  </a:moveTo>
                  <a:cubicBezTo>
                    <a:pt x="5353" y="6642"/>
                    <a:pt x="5353" y="6642"/>
                    <a:pt x="5353" y="6642"/>
                  </a:cubicBezTo>
                  <a:cubicBezTo>
                    <a:pt x="6020" y="6642"/>
                    <a:pt x="6020" y="6642"/>
                    <a:pt x="6020" y="6642"/>
                  </a:cubicBezTo>
                  <a:cubicBezTo>
                    <a:pt x="6020" y="8548"/>
                    <a:pt x="6020" y="8548"/>
                    <a:pt x="6020" y="8548"/>
                  </a:cubicBezTo>
                  <a:lnTo>
                    <a:pt x="5353" y="8548"/>
                  </a:lnTo>
                  <a:close/>
                  <a:moveTo>
                    <a:pt x="6436" y="8548"/>
                  </a:moveTo>
                  <a:cubicBezTo>
                    <a:pt x="6436" y="6642"/>
                    <a:pt x="6436" y="6642"/>
                    <a:pt x="6436" y="6642"/>
                  </a:cubicBezTo>
                  <a:cubicBezTo>
                    <a:pt x="7124" y="6642"/>
                    <a:pt x="7124" y="6642"/>
                    <a:pt x="7124" y="6642"/>
                  </a:cubicBezTo>
                  <a:cubicBezTo>
                    <a:pt x="7124" y="8548"/>
                    <a:pt x="7124" y="8548"/>
                    <a:pt x="7124" y="8548"/>
                  </a:cubicBezTo>
                  <a:lnTo>
                    <a:pt x="6436" y="8548"/>
                  </a:lnTo>
                  <a:close/>
                  <a:moveTo>
                    <a:pt x="7540" y="8548"/>
                  </a:moveTo>
                  <a:cubicBezTo>
                    <a:pt x="7540" y="6642"/>
                    <a:pt x="7540" y="6642"/>
                    <a:pt x="7540" y="6642"/>
                  </a:cubicBezTo>
                  <a:cubicBezTo>
                    <a:pt x="8228" y="6642"/>
                    <a:pt x="8228" y="6642"/>
                    <a:pt x="8228" y="6642"/>
                  </a:cubicBezTo>
                  <a:cubicBezTo>
                    <a:pt x="8228" y="8548"/>
                    <a:pt x="8228" y="8548"/>
                    <a:pt x="8228" y="8548"/>
                  </a:cubicBezTo>
                  <a:lnTo>
                    <a:pt x="7540" y="8548"/>
                  </a:lnTo>
                  <a:close/>
                  <a:moveTo>
                    <a:pt x="8644" y="8548"/>
                  </a:moveTo>
                  <a:cubicBezTo>
                    <a:pt x="8644" y="6642"/>
                    <a:pt x="8644" y="6642"/>
                    <a:pt x="8644" y="6642"/>
                  </a:cubicBezTo>
                  <a:cubicBezTo>
                    <a:pt x="9332" y="6642"/>
                    <a:pt x="9332" y="6642"/>
                    <a:pt x="9332" y="6642"/>
                  </a:cubicBezTo>
                  <a:cubicBezTo>
                    <a:pt x="9332" y="8548"/>
                    <a:pt x="9332" y="8548"/>
                    <a:pt x="9332" y="8548"/>
                  </a:cubicBezTo>
                  <a:lnTo>
                    <a:pt x="8644" y="8548"/>
                  </a:lnTo>
                  <a:close/>
                  <a:moveTo>
                    <a:pt x="4249" y="4447"/>
                  </a:moveTo>
                  <a:cubicBezTo>
                    <a:pt x="6561" y="4447"/>
                    <a:pt x="6561" y="4447"/>
                    <a:pt x="6561" y="4447"/>
                  </a:cubicBezTo>
                  <a:cubicBezTo>
                    <a:pt x="8686" y="4447"/>
                    <a:pt x="8686" y="4447"/>
                    <a:pt x="8686" y="4447"/>
                  </a:cubicBezTo>
                  <a:cubicBezTo>
                    <a:pt x="9332" y="4447"/>
                    <a:pt x="9332" y="4447"/>
                    <a:pt x="9332" y="4447"/>
                  </a:cubicBezTo>
                  <a:cubicBezTo>
                    <a:pt x="9332" y="4967"/>
                    <a:pt x="9332" y="4967"/>
                    <a:pt x="9332" y="4967"/>
                  </a:cubicBezTo>
                  <a:cubicBezTo>
                    <a:pt x="4249" y="4967"/>
                    <a:pt x="4249" y="4967"/>
                    <a:pt x="4249" y="4967"/>
                  </a:cubicBezTo>
                  <a:lnTo>
                    <a:pt x="4249" y="4447"/>
                  </a:lnTo>
                  <a:close/>
                  <a:moveTo>
                    <a:pt x="4249" y="6642"/>
                  </a:moveTo>
                  <a:cubicBezTo>
                    <a:pt x="4916" y="6642"/>
                    <a:pt x="4916" y="6642"/>
                    <a:pt x="4916" y="6642"/>
                  </a:cubicBezTo>
                  <a:cubicBezTo>
                    <a:pt x="4916" y="8548"/>
                    <a:pt x="4916" y="8548"/>
                    <a:pt x="4916" y="8548"/>
                  </a:cubicBezTo>
                  <a:cubicBezTo>
                    <a:pt x="4249" y="8548"/>
                    <a:pt x="4249" y="8548"/>
                    <a:pt x="4249" y="8548"/>
                  </a:cubicBezTo>
                  <a:lnTo>
                    <a:pt x="4249" y="6642"/>
                  </a:lnTo>
                  <a:close/>
                  <a:moveTo>
                    <a:pt x="14039" y="11782"/>
                  </a:moveTo>
                  <a:cubicBezTo>
                    <a:pt x="15205" y="11782"/>
                    <a:pt x="15205" y="11782"/>
                    <a:pt x="15205" y="11782"/>
                  </a:cubicBezTo>
                  <a:cubicBezTo>
                    <a:pt x="15205" y="14092"/>
                    <a:pt x="15205" y="14092"/>
                    <a:pt x="15205" y="14092"/>
                  </a:cubicBezTo>
                  <a:cubicBezTo>
                    <a:pt x="14039" y="14092"/>
                    <a:pt x="14039" y="14092"/>
                    <a:pt x="14039" y="14092"/>
                  </a:cubicBezTo>
                  <a:lnTo>
                    <a:pt x="14039" y="11782"/>
                  </a:lnTo>
                  <a:close/>
                  <a:moveTo>
                    <a:pt x="13518" y="11782"/>
                  </a:moveTo>
                  <a:cubicBezTo>
                    <a:pt x="13518" y="14092"/>
                    <a:pt x="13518" y="14092"/>
                    <a:pt x="13518" y="14092"/>
                  </a:cubicBezTo>
                  <a:cubicBezTo>
                    <a:pt x="12352" y="14092"/>
                    <a:pt x="12352" y="14092"/>
                    <a:pt x="12352" y="14092"/>
                  </a:cubicBezTo>
                  <a:cubicBezTo>
                    <a:pt x="12352" y="11782"/>
                    <a:pt x="12352" y="11782"/>
                    <a:pt x="12352" y="11782"/>
                  </a:cubicBezTo>
                  <a:lnTo>
                    <a:pt x="13518" y="11782"/>
                  </a:lnTo>
                  <a:close/>
                  <a:moveTo>
                    <a:pt x="8457" y="11782"/>
                  </a:moveTo>
                  <a:cubicBezTo>
                    <a:pt x="8457" y="14092"/>
                    <a:pt x="8457" y="14092"/>
                    <a:pt x="8457" y="14092"/>
                  </a:cubicBezTo>
                  <a:cubicBezTo>
                    <a:pt x="7290" y="14092"/>
                    <a:pt x="7290" y="14092"/>
                    <a:pt x="7290" y="14092"/>
                  </a:cubicBezTo>
                  <a:cubicBezTo>
                    <a:pt x="7290" y="11782"/>
                    <a:pt x="7290" y="11782"/>
                    <a:pt x="7290" y="11782"/>
                  </a:cubicBezTo>
                  <a:lnTo>
                    <a:pt x="8457" y="11782"/>
                  </a:lnTo>
                  <a:close/>
                  <a:moveTo>
                    <a:pt x="6770" y="11782"/>
                  </a:moveTo>
                  <a:cubicBezTo>
                    <a:pt x="6770" y="14092"/>
                    <a:pt x="6770" y="14092"/>
                    <a:pt x="6770" y="14092"/>
                  </a:cubicBezTo>
                  <a:cubicBezTo>
                    <a:pt x="5603" y="14092"/>
                    <a:pt x="5603" y="14092"/>
                    <a:pt x="5603" y="14092"/>
                  </a:cubicBezTo>
                  <a:cubicBezTo>
                    <a:pt x="5603" y="11782"/>
                    <a:pt x="5603" y="11782"/>
                    <a:pt x="5603" y="11782"/>
                  </a:cubicBezTo>
                  <a:lnTo>
                    <a:pt x="6770" y="11782"/>
                  </a:lnTo>
                  <a:close/>
                  <a:moveTo>
                    <a:pt x="3395" y="14092"/>
                  </a:moveTo>
                  <a:cubicBezTo>
                    <a:pt x="2229" y="14092"/>
                    <a:pt x="2229" y="14092"/>
                    <a:pt x="2229" y="14092"/>
                  </a:cubicBezTo>
                  <a:cubicBezTo>
                    <a:pt x="2229" y="11782"/>
                    <a:pt x="2229" y="11782"/>
                    <a:pt x="2229" y="11782"/>
                  </a:cubicBezTo>
                  <a:cubicBezTo>
                    <a:pt x="3395" y="11782"/>
                    <a:pt x="3395" y="11782"/>
                    <a:pt x="3395" y="11782"/>
                  </a:cubicBezTo>
                  <a:lnTo>
                    <a:pt x="3395" y="14092"/>
                  </a:lnTo>
                  <a:close/>
                  <a:moveTo>
                    <a:pt x="4999" y="18597"/>
                  </a:moveTo>
                  <a:cubicBezTo>
                    <a:pt x="4124" y="18597"/>
                    <a:pt x="4124" y="18597"/>
                    <a:pt x="4124" y="18597"/>
                  </a:cubicBezTo>
                  <a:cubicBezTo>
                    <a:pt x="4124" y="16287"/>
                    <a:pt x="4124" y="16287"/>
                    <a:pt x="4124" y="16287"/>
                  </a:cubicBezTo>
                  <a:cubicBezTo>
                    <a:pt x="4999" y="16287"/>
                    <a:pt x="4999" y="16287"/>
                    <a:pt x="4999" y="16287"/>
                  </a:cubicBezTo>
                  <a:lnTo>
                    <a:pt x="4999" y="18597"/>
                  </a:lnTo>
                  <a:close/>
                  <a:moveTo>
                    <a:pt x="5082" y="14092"/>
                  </a:moveTo>
                  <a:cubicBezTo>
                    <a:pt x="3916" y="14092"/>
                    <a:pt x="3916" y="14092"/>
                    <a:pt x="3916" y="14092"/>
                  </a:cubicBezTo>
                  <a:cubicBezTo>
                    <a:pt x="3916" y="11782"/>
                    <a:pt x="3916" y="11782"/>
                    <a:pt x="3916" y="11782"/>
                  </a:cubicBezTo>
                  <a:cubicBezTo>
                    <a:pt x="5082" y="11782"/>
                    <a:pt x="5082" y="11782"/>
                    <a:pt x="5082" y="11782"/>
                  </a:cubicBezTo>
                  <a:lnTo>
                    <a:pt x="5082" y="14092"/>
                  </a:lnTo>
                  <a:close/>
                  <a:moveTo>
                    <a:pt x="6311" y="18597"/>
                  </a:moveTo>
                  <a:cubicBezTo>
                    <a:pt x="5416" y="18597"/>
                    <a:pt x="5416" y="18597"/>
                    <a:pt x="5416" y="18597"/>
                  </a:cubicBezTo>
                  <a:cubicBezTo>
                    <a:pt x="5416" y="16287"/>
                    <a:pt x="5416" y="16287"/>
                    <a:pt x="5416" y="16287"/>
                  </a:cubicBezTo>
                  <a:cubicBezTo>
                    <a:pt x="6311" y="16287"/>
                    <a:pt x="6311" y="16287"/>
                    <a:pt x="6311" y="16287"/>
                  </a:cubicBezTo>
                  <a:lnTo>
                    <a:pt x="6311" y="18597"/>
                  </a:lnTo>
                  <a:close/>
                  <a:moveTo>
                    <a:pt x="7603" y="18597"/>
                  </a:moveTo>
                  <a:cubicBezTo>
                    <a:pt x="6728" y="18597"/>
                    <a:pt x="6728" y="18597"/>
                    <a:pt x="6728" y="18597"/>
                  </a:cubicBezTo>
                  <a:cubicBezTo>
                    <a:pt x="6728" y="16287"/>
                    <a:pt x="6728" y="16287"/>
                    <a:pt x="6728" y="16287"/>
                  </a:cubicBezTo>
                  <a:cubicBezTo>
                    <a:pt x="7603" y="16287"/>
                    <a:pt x="7603" y="16287"/>
                    <a:pt x="7603" y="16287"/>
                  </a:cubicBezTo>
                  <a:lnTo>
                    <a:pt x="7603" y="18597"/>
                  </a:lnTo>
                  <a:close/>
                  <a:moveTo>
                    <a:pt x="8894" y="18597"/>
                  </a:moveTo>
                  <a:cubicBezTo>
                    <a:pt x="8019" y="18597"/>
                    <a:pt x="8019" y="18597"/>
                    <a:pt x="8019" y="18597"/>
                  </a:cubicBezTo>
                  <a:cubicBezTo>
                    <a:pt x="8019" y="16287"/>
                    <a:pt x="8019" y="16287"/>
                    <a:pt x="8019" y="16287"/>
                  </a:cubicBezTo>
                  <a:cubicBezTo>
                    <a:pt x="8894" y="16287"/>
                    <a:pt x="8894" y="16287"/>
                    <a:pt x="8894" y="16287"/>
                  </a:cubicBezTo>
                  <a:lnTo>
                    <a:pt x="8894" y="18597"/>
                  </a:lnTo>
                  <a:close/>
                  <a:moveTo>
                    <a:pt x="8977" y="11782"/>
                  </a:moveTo>
                  <a:cubicBezTo>
                    <a:pt x="10144" y="11782"/>
                    <a:pt x="10144" y="11782"/>
                    <a:pt x="10144" y="11782"/>
                  </a:cubicBezTo>
                  <a:cubicBezTo>
                    <a:pt x="10144" y="14092"/>
                    <a:pt x="10144" y="14092"/>
                    <a:pt x="10144" y="14092"/>
                  </a:cubicBezTo>
                  <a:cubicBezTo>
                    <a:pt x="8977" y="14092"/>
                    <a:pt x="8977" y="14092"/>
                    <a:pt x="8977" y="14092"/>
                  </a:cubicBezTo>
                  <a:lnTo>
                    <a:pt x="8977" y="11782"/>
                  </a:lnTo>
                  <a:close/>
                  <a:moveTo>
                    <a:pt x="10206" y="18597"/>
                  </a:moveTo>
                  <a:cubicBezTo>
                    <a:pt x="9311" y="18597"/>
                    <a:pt x="9311" y="18597"/>
                    <a:pt x="9311" y="18597"/>
                  </a:cubicBezTo>
                  <a:cubicBezTo>
                    <a:pt x="9311" y="16287"/>
                    <a:pt x="9311" y="16287"/>
                    <a:pt x="9311" y="16287"/>
                  </a:cubicBezTo>
                  <a:cubicBezTo>
                    <a:pt x="10206" y="16287"/>
                    <a:pt x="10206" y="16287"/>
                    <a:pt x="10206" y="16287"/>
                  </a:cubicBezTo>
                  <a:lnTo>
                    <a:pt x="10206" y="18597"/>
                  </a:lnTo>
                  <a:close/>
                  <a:moveTo>
                    <a:pt x="11498" y="18597"/>
                  </a:moveTo>
                  <a:cubicBezTo>
                    <a:pt x="10602" y="18597"/>
                    <a:pt x="10602" y="18597"/>
                    <a:pt x="10602" y="18597"/>
                  </a:cubicBezTo>
                  <a:cubicBezTo>
                    <a:pt x="10602" y="16287"/>
                    <a:pt x="10602" y="16287"/>
                    <a:pt x="10602" y="16287"/>
                  </a:cubicBezTo>
                  <a:cubicBezTo>
                    <a:pt x="11498" y="16287"/>
                    <a:pt x="11498" y="16287"/>
                    <a:pt x="11498" y="16287"/>
                  </a:cubicBezTo>
                  <a:lnTo>
                    <a:pt x="11498" y="18597"/>
                  </a:lnTo>
                  <a:close/>
                  <a:moveTo>
                    <a:pt x="11831" y="14092"/>
                  </a:moveTo>
                  <a:cubicBezTo>
                    <a:pt x="10665" y="14092"/>
                    <a:pt x="10665" y="14092"/>
                    <a:pt x="10665" y="14092"/>
                  </a:cubicBezTo>
                  <a:cubicBezTo>
                    <a:pt x="10665" y="11782"/>
                    <a:pt x="10665" y="11782"/>
                    <a:pt x="10665" y="11782"/>
                  </a:cubicBezTo>
                  <a:cubicBezTo>
                    <a:pt x="11831" y="11782"/>
                    <a:pt x="11831" y="11782"/>
                    <a:pt x="11831" y="11782"/>
                  </a:cubicBezTo>
                  <a:lnTo>
                    <a:pt x="11831" y="14092"/>
                  </a:lnTo>
                  <a:close/>
                  <a:moveTo>
                    <a:pt x="12789" y="18597"/>
                  </a:moveTo>
                  <a:cubicBezTo>
                    <a:pt x="11914" y="18597"/>
                    <a:pt x="11914" y="18597"/>
                    <a:pt x="11914" y="18597"/>
                  </a:cubicBezTo>
                  <a:cubicBezTo>
                    <a:pt x="11914" y="16287"/>
                    <a:pt x="11914" y="16287"/>
                    <a:pt x="11914" y="16287"/>
                  </a:cubicBezTo>
                  <a:cubicBezTo>
                    <a:pt x="12789" y="16287"/>
                    <a:pt x="12789" y="16287"/>
                    <a:pt x="12789" y="16287"/>
                  </a:cubicBezTo>
                  <a:lnTo>
                    <a:pt x="12789" y="18597"/>
                  </a:lnTo>
                  <a:close/>
                  <a:moveTo>
                    <a:pt x="14101" y="18597"/>
                  </a:moveTo>
                  <a:cubicBezTo>
                    <a:pt x="13206" y="18597"/>
                    <a:pt x="13206" y="18597"/>
                    <a:pt x="13206" y="18597"/>
                  </a:cubicBezTo>
                  <a:cubicBezTo>
                    <a:pt x="13206" y="16287"/>
                    <a:pt x="13206" y="16287"/>
                    <a:pt x="13206" y="16287"/>
                  </a:cubicBezTo>
                  <a:cubicBezTo>
                    <a:pt x="14101" y="16287"/>
                    <a:pt x="14101" y="16287"/>
                    <a:pt x="14101" y="16287"/>
                  </a:cubicBezTo>
                  <a:lnTo>
                    <a:pt x="14101" y="18597"/>
                  </a:lnTo>
                  <a:close/>
                  <a:moveTo>
                    <a:pt x="15393" y="18597"/>
                  </a:moveTo>
                  <a:cubicBezTo>
                    <a:pt x="14497" y="18597"/>
                    <a:pt x="14497" y="18597"/>
                    <a:pt x="14497" y="18597"/>
                  </a:cubicBezTo>
                  <a:cubicBezTo>
                    <a:pt x="14497" y="16287"/>
                    <a:pt x="14497" y="16287"/>
                    <a:pt x="14497" y="16287"/>
                  </a:cubicBezTo>
                  <a:cubicBezTo>
                    <a:pt x="15393" y="16287"/>
                    <a:pt x="15393" y="16287"/>
                    <a:pt x="15393" y="16287"/>
                  </a:cubicBezTo>
                  <a:lnTo>
                    <a:pt x="15393" y="18597"/>
                  </a:lnTo>
                  <a:close/>
                  <a:moveTo>
                    <a:pt x="16684" y="18597"/>
                  </a:moveTo>
                  <a:cubicBezTo>
                    <a:pt x="15809" y="18597"/>
                    <a:pt x="15809" y="18597"/>
                    <a:pt x="15809" y="18597"/>
                  </a:cubicBezTo>
                  <a:cubicBezTo>
                    <a:pt x="15809" y="16287"/>
                    <a:pt x="15809" y="16287"/>
                    <a:pt x="15809" y="16287"/>
                  </a:cubicBezTo>
                  <a:cubicBezTo>
                    <a:pt x="16684" y="16287"/>
                    <a:pt x="16684" y="16287"/>
                    <a:pt x="16684" y="16287"/>
                  </a:cubicBezTo>
                  <a:lnTo>
                    <a:pt x="16684" y="18597"/>
                  </a:lnTo>
                  <a:close/>
                  <a:moveTo>
                    <a:pt x="16893" y="14092"/>
                  </a:moveTo>
                  <a:cubicBezTo>
                    <a:pt x="15726" y="14092"/>
                    <a:pt x="15726" y="14092"/>
                    <a:pt x="15726" y="14092"/>
                  </a:cubicBezTo>
                  <a:cubicBezTo>
                    <a:pt x="15726" y="11782"/>
                    <a:pt x="15726" y="11782"/>
                    <a:pt x="15726" y="11782"/>
                  </a:cubicBezTo>
                  <a:cubicBezTo>
                    <a:pt x="16893" y="11782"/>
                    <a:pt x="16893" y="11782"/>
                    <a:pt x="16893" y="11782"/>
                  </a:cubicBezTo>
                  <a:lnTo>
                    <a:pt x="16893" y="14092"/>
                  </a:lnTo>
                  <a:close/>
                  <a:moveTo>
                    <a:pt x="18580" y="14092"/>
                  </a:moveTo>
                  <a:cubicBezTo>
                    <a:pt x="17434" y="14092"/>
                    <a:pt x="17434" y="14092"/>
                    <a:pt x="17434" y="14092"/>
                  </a:cubicBezTo>
                  <a:cubicBezTo>
                    <a:pt x="17434" y="11782"/>
                    <a:pt x="17434" y="11782"/>
                    <a:pt x="17434" y="11782"/>
                  </a:cubicBezTo>
                  <a:cubicBezTo>
                    <a:pt x="18580" y="11782"/>
                    <a:pt x="18580" y="11782"/>
                    <a:pt x="18580" y="11782"/>
                  </a:cubicBezTo>
                  <a:lnTo>
                    <a:pt x="18580" y="14092"/>
                  </a:lnTo>
                  <a:close/>
                </a:path>
              </a:pathLst>
            </a:custGeom>
            <a:solidFill>
              <a:schemeClr val="accent2"/>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619" name="Shape 1619"/>
            <p:cNvSpPr/>
            <p:nvPr/>
          </p:nvSpPr>
          <p:spPr>
            <a:xfrm>
              <a:off x="2979869" y="0"/>
              <a:ext cx="1976179" cy="673563"/>
            </a:xfrm>
            <a:custGeom>
              <a:avLst/>
              <a:gdLst/>
              <a:ahLst/>
              <a:cxnLst>
                <a:cxn ang="0">
                  <a:pos x="wd2" y="hd2"/>
                </a:cxn>
                <a:cxn ang="5400000">
                  <a:pos x="wd2" y="hd2"/>
                </a:cxn>
                <a:cxn ang="10800000">
                  <a:pos x="wd2" y="hd2"/>
                </a:cxn>
                <a:cxn ang="16200000">
                  <a:pos x="wd2" y="hd2"/>
                </a:cxn>
              </a:cxnLst>
              <a:rect l="0" t="0" r="r" b="b"/>
              <a:pathLst>
                <a:path w="21600" h="21600" extrusionOk="0">
                  <a:moveTo>
                    <a:pt x="19667" y="16650"/>
                  </a:moveTo>
                  <a:cubicBezTo>
                    <a:pt x="19222" y="13950"/>
                    <a:pt x="19115" y="11925"/>
                    <a:pt x="19038" y="8100"/>
                  </a:cubicBezTo>
                  <a:cubicBezTo>
                    <a:pt x="19007" y="6840"/>
                    <a:pt x="19007" y="6840"/>
                    <a:pt x="19007" y="6840"/>
                  </a:cubicBezTo>
                  <a:cubicBezTo>
                    <a:pt x="21309" y="6840"/>
                    <a:pt x="21309" y="6840"/>
                    <a:pt x="21309" y="6840"/>
                  </a:cubicBezTo>
                  <a:cubicBezTo>
                    <a:pt x="21309" y="8505"/>
                    <a:pt x="21309" y="8505"/>
                    <a:pt x="21309" y="8505"/>
                  </a:cubicBezTo>
                  <a:cubicBezTo>
                    <a:pt x="21600" y="8505"/>
                    <a:pt x="21600" y="8505"/>
                    <a:pt x="21600" y="8505"/>
                  </a:cubicBezTo>
                  <a:cubicBezTo>
                    <a:pt x="21600" y="0"/>
                    <a:pt x="21600" y="0"/>
                    <a:pt x="21600" y="0"/>
                  </a:cubicBezTo>
                  <a:cubicBezTo>
                    <a:pt x="0" y="0"/>
                    <a:pt x="0" y="0"/>
                    <a:pt x="0" y="0"/>
                  </a:cubicBezTo>
                  <a:cubicBezTo>
                    <a:pt x="0" y="21600"/>
                    <a:pt x="0" y="21600"/>
                    <a:pt x="0" y="21600"/>
                  </a:cubicBezTo>
                  <a:cubicBezTo>
                    <a:pt x="21600" y="21600"/>
                    <a:pt x="21600" y="21600"/>
                    <a:pt x="21600" y="21600"/>
                  </a:cubicBezTo>
                  <a:cubicBezTo>
                    <a:pt x="21600" y="20655"/>
                    <a:pt x="21600" y="20655"/>
                    <a:pt x="21600" y="20655"/>
                  </a:cubicBezTo>
                  <a:cubicBezTo>
                    <a:pt x="20910" y="20430"/>
                    <a:pt x="20081" y="19170"/>
                    <a:pt x="19667" y="16650"/>
                  </a:cubicBezTo>
                  <a:close/>
                </a:path>
              </a:pathLst>
            </a:custGeom>
            <a:solidFill>
              <a:srgbClr val="BA986F"/>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620" name="Shape 1620"/>
            <p:cNvSpPr/>
            <p:nvPr/>
          </p:nvSpPr>
          <p:spPr>
            <a:xfrm>
              <a:off x="1" y="0"/>
              <a:ext cx="2979868" cy="673563"/>
            </a:xfrm>
            <a:prstGeom prst="rect">
              <a:avLst/>
            </a:prstGeom>
            <a:solidFill>
              <a:srgbClr val="BA986F"/>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pic>
          <p:nvPicPr>
            <p:cNvPr id="1621" name="image8.png"/>
            <p:cNvPicPr>
              <a:picLocks noChangeAspect="1"/>
            </p:cNvPicPr>
            <p:nvPr/>
          </p:nvPicPr>
          <p:blipFill>
            <a:blip r:embed="rId1"/>
            <a:stretch>
              <a:fillRect/>
            </a:stretch>
          </p:blipFill>
          <p:spPr>
            <a:xfrm rot="5400000" flipH="1">
              <a:off x="1908632" y="-1235072"/>
              <a:ext cx="1138783" cy="4956049"/>
            </a:xfrm>
            <a:prstGeom prst="rect">
              <a:avLst/>
            </a:prstGeom>
            <a:ln w="12700" cap="flat">
              <a:noFill/>
              <a:miter lim="400000"/>
              <a:headEnd/>
              <a:tailEnd/>
            </a:ln>
            <a:effectLst/>
          </p:spPr>
        </p:pic>
      </p:grpSp>
      <p:grpSp>
        <p:nvGrpSpPr>
          <p:cNvPr id="1627" name="Group 1627"/>
          <p:cNvGrpSpPr/>
          <p:nvPr/>
        </p:nvGrpSpPr>
        <p:grpSpPr>
          <a:xfrm>
            <a:off x="0" y="2494729"/>
            <a:ext cx="7126303" cy="1896545"/>
            <a:chOff x="0" y="0"/>
            <a:chExt cx="6894683" cy="1806231"/>
          </a:xfrm>
        </p:grpSpPr>
        <p:sp>
          <p:nvSpPr>
            <p:cNvPr id="1623" name="Shape 1623"/>
            <p:cNvSpPr/>
            <p:nvPr/>
          </p:nvSpPr>
          <p:spPr>
            <a:xfrm>
              <a:off x="5057176" y="16616"/>
              <a:ext cx="1837508" cy="627155"/>
            </a:xfrm>
            <a:custGeom>
              <a:avLst/>
              <a:gdLst/>
              <a:ahLst/>
              <a:cxnLst>
                <a:cxn ang="0">
                  <a:pos x="wd2" y="hd2"/>
                </a:cxn>
                <a:cxn ang="5400000">
                  <a:pos x="wd2" y="hd2"/>
                </a:cxn>
                <a:cxn ang="10800000">
                  <a:pos x="wd2" y="hd2"/>
                </a:cxn>
                <a:cxn ang="16200000">
                  <a:pos x="wd2" y="hd2"/>
                </a:cxn>
              </a:cxnLst>
              <a:rect l="0" t="0" r="r" b="b"/>
              <a:pathLst>
                <a:path w="21151" h="21434" extrusionOk="0">
                  <a:moveTo>
                    <a:pt x="20869" y="15696"/>
                  </a:moveTo>
                  <a:cubicBezTo>
                    <a:pt x="19382" y="15600"/>
                    <a:pt x="19382" y="15600"/>
                    <a:pt x="19382" y="15600"/>
                  </a:cubicBezTo>
                  <a:cubicBezTo>
                    <a:pt x="19366" y="13536"/>
                    <a:pt x="19366" y="13536"/>
                    <a:pt x="19366" y="13536"/>
                  </a:cubicBezTo>
                  <a:cubicBezTo>
                    <a:pt x="20029" y="13392"/>
                    <a:pt x="20029" y="13392"/>
                    <a:pt x="20029" y="13392"/>
                  </a:cubicBezTo>
                  <a:cubicBezTo>
                    <a:pt x="20029" y="13392"/>
                    <a:pt x="19576" y="11184"/>
                    <a:pt x="18009" y="11040"/>
                  </a:cubicBezTo>
                  <a:cubicBezTo>
                    <a:pt x="16458" y="10944"/>
                    <a:pt x="11466" y="11232"/>
                    <a:pt x="11466" y="11232"/>
                  </a:cubicBezTo>
                  <a:cubicBezTo>
                    <a:pt x="5989" y="384"/>
                    <a:pt x="5989" y="384"/>
                    <a:pt x="5989" y="384"/>
                  </a:cubicBezTo>
                  <a:cubicBezTo>
                    <a:pt x="4826" y="0"/>
                    <a:pt x="4826" y="0"/>
                    <a:pt x="4826" y="0"/>
                  </a:cubicBezTo>
                  <a:cubicBezTo>
                    <a:pt x="8203" y="11232"/>
                    <a:pt x="8203" y="11232"/>
                    <a:pt x="8203" y="11232"/>
                  </a:cubicBezTo>
                  <a:cubicBezTo>
                    <a:pt x="3631" y="11280"/>
                    <a:pt x="3631" y="11280"/>
                    <a:pt x="3631" y="11280"/>
                  </a:cubicBezTo>
                  <a:cubicBezTo>
                    <a:pt x="1547" y="3504"/>
                    <a:pt x="1547" y="3504"/>
                    <a:pt x="1547" y="3504"/>
                  </a:cubicBezTo>
                  <a:cubicBezTo>
                    <a:pt x="771" y="3504"/>
                    <a:pt x="771" y="3504"/>
                    <a:pt x="771" y="3504"/>
                  </a:cubicBezTo>
                  <a:cubicBezTo>
                    <a:pt x="1660" y="13728"/>
                    <a:pt x="1660" y="13728"/>
                    <a:pt x="1660" y="13728"/>
                  </a:cubicBezTo>
                  <a:cubicBezTo>
                    <a:pt x="690" y="14016"/>
                    <a:pt x="-392" y="14592"/>
                    <a:pt x="141" y="15504"/>
                  </a:cubicBezTo>
                  <a:cubicBezTo>
                    <a:pt x="1046" y="17040"/>
                    <a:pt x="4196" y="18144"/>
                    <a:pt x="4196" y="18144"/>
                  </a:cubicBezTo>
                  <a:cubicBezTo>
                    <a:pt x="4196" y="18144"/>
                    <a:pt x="4196" y="18144"/>
                    <a:pt x="4196" y="18144"/>
                  </a:cubicBezTo>
                  <a:cubicBezTo>
                    <a:pt x="4196" y="18144"/>
                    <a:pt x="4196" y="18144"/>
                    <a:pt x="4196" y="18144"/>
                  </a:cubicBezTo>
                  <a:cubicBezTo>
                    <a:pt x="4406" y="18288"/>
                    <a:pt x="5133" y="18528"/>
                    <a:pt x="6135" y="18768"/>
                  </a:cubicBezTo>
                  <a:cubicBezTo>
                    <a:pt x="6119" y="18816"/>
                    <a:pt x="6119" y="18912"/>
                    <a:pt x="6119" y="18960"/>
                  </a:cubicBezTo>
                  <a:cubicBezTo>
                    <a:pt x="6086" y="20112"/>
                    <a:pt x="7411" y="21264"/>
                    <a:pt x="8348" y="21408"/>
                  </a:cubicBezTo>
                  <a:cubicBezTo>
                    <a:pt x="9301" y="21600"/>
                    <a:pt x="9511" y="20688"/>
                    <a:pt x="9544" y="19536"/>
                  </a:cubicBezTo>
                  <a:cubicBezTo>
                    <a:pt x="9544" y="19536"/>
                    <a:pt x="9544" y="19536"/>
                    <a:pt x="9544" y="19536"/>
                  </a:cubicBezTo>
                  <a:cubicBezTo>
                    <a:pt x="13583" y="20352"/>
                    <a:pt x="18478" y="21216"/>
                    <a:pt x="18995" y="21024"/>
                  </a:cubicBezTo>
                  <a:cubicBezTo>
                    <a:pt x="19754" y="20688"/>
                    <a:pt x="21079" y="19728"/>
                    <a:pt x="21143" y="18864"/>
                  </a:cubicBezTo>
                  <a:cubicBezTo>
                    <a:pt x="21208" y="18000"/>
                    <a:pt x="20869" y="15696"/>
                    <a:pt x="20869" y="15696"/>
                  </a:cubicBezTo>
                  <a:close/>
                  <a:moveTo>
                    <a:pt x="3291" y="12384"/>
                  </a:moveTo>
                  <a:cubicBezTo>
                    <a:pt x="3841" y="12384"/>
                    <a:pt x="3841" y="12384"/>
                    <a:pt x="3841" y="12384"/>
                  </a:cubicBezTo>
                  <a:cubicBezTo>
                    <a:pt x="3841" y="14016"/>
                    <a:pt x="3841" y="14016"/>
                    <a:pt x="3841" y="14016"/>
                  </a:cubicBezTo>
                  <a:cubicBezTo>
                    <a:pt x="3291" y="14016"/>
                    <a:pt x="3291" y="14016"/>
                    <a:pt x="3291" y="14016"/>
                  </a:cubicBezTo>
                  <a:lnTo>
                    <a:pt x="3291" y="12384"/>
                  </a:lnTo>
                  <a:close/>
                  <a:moveTo>
                    <a:pt x="8849" y="12384"/>
                  </a:moveTo>
                  <a:cubicBezTo>
                    <a:pt x="9398" y="12384"/>
                    <a:pt x="9398" y="12384"/>
                    <a:pt x="9398" y="12384"/>
                  </a:cubicBezTo>
                  <a:cubicBezTo>
                    <a:pt x="9398" y="14016"/>
                    <a:pt x="9398" y="14016"/>
                    <a:pt x="9398" y="14016"/>
                  </a:cubicBezTo>
                  <a:cubicBezTo>
                    <a:pt x="8849" y="14016"/>
                    <a:pt x="8849" y="14016"/>
                    <a:pt x="8849" y="14016"/>
                  </a:cubicBezTo>
                  <a:lnTo>
                    <a:pt x="8849" y="12384"/>
                  </a:lnTo>
                  <a:close/>
                  <a:moveTo>
                    <a:pt x="7928" y="12384"/>
                  </a:moveTo>
                  <a:cubicBezTo>
                    <a:pt x="8477" y="12384"/>
                    <a:pt x="8477" y="12384"/>
                    <a:pt x="8477" y="12384"/>
                  </a:cubicBezTo>
                  <a:cubicBezTo>
                    <a:pt x="8477" y="14016"/>
                    <a:pt x="8477" y="14016"/>
                    <a:pt x="8477" y="14016"/>
                  </a:cubicBezTo>
                  <a:cubicBezTo>
                    <a:pt x="7928" y="14016"/>
                    <a:pt x="7928" y="14016"/>
                    <a:pt x="7928" y="14016"/>
                  </a:cubicBezTo>
                  <a:lnTo>
                    <a:pt x="7928" y="12384"/>
                  </a:lnTo>
                  <a:close/>
                  <a:moveTo>
                    <a:pt x="6991" y="12384"/>
                  </a:moveTo>
                  <a:cubicBezTo>
                    <a:pt x="7540" y="12384"/>
                    <a:pt x="7540" y="12384"/>
                    <a:pt x="7540" y="12384"/>
                  </a:cubicBezTo>
                  <a:cubicBezTo>
                    <a:pt x="7540" y="14016"/>
                    <a:pt x="7540" y="14016"/>
                    <a:pt x="7540" y="14016"/>
                  </a:cubicBezTo>
                  <a:cubicBezTo>
                    <a:pt x="6991" y="14016"/>
                    <a:pt x="6991" y="14016"/>
                    <a:pt x="6991" y="14016"/>
                  </a:cubicBezTo>
                  <a:lnTo>
                    <a:pt x="6991" y="12384"/>
                  </a:lnTo>
                  <a:close/>
                  <a:moveTo>
                    <a:pt x="4762" y="14016"/>
                  </a:moveTo>
                  <a:cubicBezTo>
                    <a:pt x="4212" y="14016"/>
                    <a:pt x="4212" y="14016"/>
                    <a:pt x="4212" y="14016"/>
                  </a:cubicBezTo>
                  <a:cubicBezTo>
                    <a:pt x="4212" y="12384"/>
                    <a:pt x="4212" y="12384"/>
                    <a:pt x="4212" y="12384"/>
                  </a:cubicBezTo>
                  <a:cubicBezTo>
                    <a:pt x="4762" y="12384"/>
                    <a:pt x="4762" y="12384"/>
                    <a:pt x="4762" y="12384"/>
                  </a:cubicBezTo>
                  <a:lnTo>
                    <a:pt x="4762" y="14016"/>
                  </a:lnTo>
                  <a:close/>
                  <a:moveTo>
                    <a:pt x="5682" y="14016"/>
                  </a:moveTo>
                  <a:cubicBezTo>
                    <a:pt x="5133" y="14016"/>
                    <a:pt x="5133" y="14016"/>
                    <a:pt x="5133" y="14016"/>
                  </a:cubicBezTo>
                  <a:cubicBezTo>
                    <a:pt x="5133" y="12384"/>
                    <a:pt x="5133" y="12384"/>
                    <a:pt x="5133" y="12384"/>
                  </a:cubicBezTo>
                  <a:cubicBezTo>
                    <a:pt x="5682" y="12384"/>
                    <a:pt x="5682" y="12384"/>
                    <a:pt x="5682" y="12384"/>
                  </a:cubicBezTo>
                  <a:lnTo>
                    <a:pt x="5682" y="14016"/>
                  </a:lnTo>
                  <a:close/>
                  <a:moveTo>
                    <a:pt x="6070" y="12384"/>
                  </a:moveTo>
                  <a:cubicBezTo>
                    <a:pt x="6620" y="12384"/>
                    <a:pt x="6620" y="12384"/>
                    <a:pt x="6620" y="12384"/>
                  </a:cubicBezTo>
                  <a:cubicBezTo>
                    <a:pt x="6620" y="14016"/>
                    <a:pt x="6620" y="14016"/>
                    <a:pt x="6620" y="14016"/>
                  </a:cubicBezTo>
                  <a:cubicBezTo>
                    <a:pt x="6070" y="14016"/>
                    <a:pt x="6070" y="14016"/>
                    <a:pt x="6070" y="14016"/>
                  </a:cubicBezTo>
                  <a:lnTo>
                    <a:pt x="6070" y="12384"/>
                  </a:lnTo>
                  <a:close/>
                  <a:moveTo>
                    <a:pt x="10319" y="14016"/>
                  </a:moveTo>
                  <a:cubicBezTo>
                    <a:pt x="9770" y="14016"/>
                    <a:pt x="9770" y="14016"/>
                    <a:pt x="9770" y="14016"/>
                  </a:cubicBezTo>
                  <a:cubicBezTo>
                    <a:pt x="9770" y="12384"/>
                    <a:pt x="9770" y="12384"/>
                    <a:pt x="9770" y="12384"/>
                  </a:cubicBezTo>
                  <a:cubicBezTo>
                    <a:pt x="10319" y="12384"/>
                    <a:pt x="10319" y="12384"/>
                    <a:pt x="10319" y="12384"/>
                  </a:cubicBezTo>
                  <a:lnTo>
                    <a:pt x="10319" y="14016"/>
                  </a:lnTo>
                  <a:close/>
                  <a:moveTo>
                    <a:pt x="11256" y="14016"/>
                  </a:moveTo>
                  <a:cubicBezTo>
                    <a:pt x="10707" y="14016"/>
                    <a:pt x="10707" y="14016"/>
                    <a:pt x="10707" y="14016"/>
                  </a:cubicBezTo>
                  <a:cubicBezTo>
                    <a:pt x="10707" y="12384"/>
                    <a:pt x="10707" y="12384"/>
                    <a:pt x="10707" y="12384"/>
                  </a:cubicBezTo>
                  <a:cubicBezTo>
                    <a:pt x="11256" y="12384"/>
                    <a:pt x="11256" y="12384"/>
                    <a:pt x="11256" y="12384"/>
                  </a:cubicBezTo>
                  <a:lnTo>
                    <a:pt x="11256" y="14016"/>
                  </a:lnTo>
                  <a:close/>
                  <a:moveTo>
                    <a:pt x="12177" y="14016"/>
                  </a:moveTo>
                  <a:cubicBezTo>
                    <a:pt x="11628" y="14016"/>
                    <a:pt x="11628" y="14016"/>
                    <a:pt x="11628" y="14016"/>
                  </a:cubicBezTo>
                  <a:cubicBezTo>
                    <a:pt x="11628" y="12384"/>
                    <a:pt x="11628" y="12384"/>
                    <a:pt x="11628" y="12384"/>
                  </a:cubicBezTo>
                  <a:cubicBezTo>
                    <a:pt x="12177" y="12384"/>
                    <a:pt x="12177" y="12384"/>
                    <a:pt x="12177" y="12384"/>
                  </a:cubicBezTo>
                  <a:lnTo>
                    <a:pt x="12177" y="14016"/>
                  </a:lnTo>
                  <a:close/>
                  <a:moveTo>
                    <a:pt x="13114" y="14016"/>
                  </a:moveTo>
                  <a:cubicBezTo>
                    <a:pt x="12565" y="14016"/>
                    <a:pt x="12565" y="14016"/>
                    <a:pt x="12565" y="14016"/>
                  </a:cubicBezTo>
                  <a:cubicBezTo>
                    <a:pt x="12565" y="12384"/>
                    <a:pt x="12565" y="12384"/>
                    <a:pt x="12565" y="12384"/>
                  </a:cubicBezTo>
                  <a:cubicBezTo>
                    <a:pt x="13114" y="12384"/>
                    <a:pt x="13114" y="12384"/>
                    <a:pt x="13114" y="12384"/>
                  </a:cubicBezTo>
                  <a:lnTo>
                    <a:pt x="13114" y="14016"/>
                  </a:lnTo>
                  <a:close/>
                  <a:moveTo>
                    <a:pt x="14035" y="14016"/>
                  </a:moveTo>
                  <a:cubicBezTo>
                    <a:pt x="13486" y="14016"/>
                    <a:pt x="13486" y="14016"/>
                    <a:pt x="13486" y="14016"/>
                  </a:cubicBezTo>
                  <a:cubicBezTo>
                    <a:pt x="13486" y="12384"/>
                    <a:pt x="13486" y="12384"/>
                    <a:pt x="13486" y="12384"/>
                  </a:cubicBezTo>
                  <a:cubicBezTo>
                    <a:pt x="14035" y="12384"/>
                    <a:pt x="14035" y="12384"/>
                    <a:pt x="14035" y="12384"/>
                  </a:cubicBezTo>
                  <a:lnTo>
                    <a:pt x="14035" y="14016"/>
                  </a:lnTo>
                  <a:close/>
                  <a:moveTo>
                    <a:pt x="14956" y="14016"/>
                  </a:moveTo>
                  <a:cubicBezTo>
                    <a:pt x="14407" y="14016"/>
                    <a:pt x="14407" y="14016"/>
                    <a:pt x="14407" y="14016"/>
                  </a:cubicBezTo>
                  <a:cubicBezTo>
                    <a:pt x="14407" y="12384"/>
                    <a:pt x="14407" y="12384"/>
                    <a:pt x="14407" y="12384"/>
                  </a:cubicBezTo>
                  <a:cubicBezTo>
                    <a:pt x="14956" y="12384"/>
                    <a:pt x="14956" y="12384"/>
                    <a:pt x="14956" y="12384"/>
                  </a:cubicBezTo>
                  <a:lnTo>
                    <a:pt x="14956" y="14016"/>
                  </a:lnTo>
                  <a:close/>
                  <a:moveTo>
                    <a:pt x="15893" y="14016"/>
                  </a:moveTo>
                  <a:cubicBezTo>
                    <a:pt x="15344" y="14016"/>
                    <a:pt x="15344" y="14016"/>
                    <a:pt x="15344" y="14016"/>
                  </a:cubicBezTo>
                  <a:cubicBezTo>
                    <a:pt x="15344" y="12384"/>
                    <a:pt x="15344" y="12384"/>
                    <a:pt x="15344" y="12384"/>
                  </a:cubicBezTo>
                  <a:cubicBezTo>
                    <a:pt x="15893" y="12384"/>
                    <a:pt x="15893" y="12384"/>
                    <a:pt x="15893" y="12384"/>
                  </a:cubicBezTo>
                  <a:lnTo>
                    <a:pt x="15893" y="14016"/>
                  </a:lnTo>
                  <a:close/>
                  <a:moveTo>
                    <a:pt x="16814" y="14016"/>
                  </a:moveTo>
                  <a:cubicBezTo>
                    <a:pt x="16264" y="14016"/>
                    <a:pt x="16264" y="14016"/>
                    <a:pt x="16264" y="14016"/>
                  </a:cubicBezTo>
                  <a:cubicBezTo>
                    <a:pt x="16264" y="12384"/>
                    <a:pt x="16264" y="12384"/>
                    <a:pt x="16264" y="12384"/>
                  </a:cubicBezTo>
                  <a:cubicBezTo>
                    <a:pt x="16814" y="12384"/>
                    <a:pt x="16814" y="12384"/>
                    <a:pt x="16814" y="12384"/>
                  </a:cubicBezTo>
                  <a:lnTo>
                    <a:pt x="16814" y="14016"/>
                  </a:lnTo>
                  <a:close/>
                </a:path>
              </a:pathLst>
            </a:custGeom>
            <a:solidFill>
              <a:schemeClr val="accent1"/>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624" name="Shape 1624"/>
            <p:cNvSpPr/>
            <p:nvPr/>
          </p:nvSpPr>
          <p:spPr>
            <a:xfrm>
              <a:off x="2979869" y="0"/>
              <a:ext cx="2238483" cy="672376"/>
            </a:xfrm>
            <a:custGeom>
              <a:avLst/>
              <a:gdLst/>
              <a:ahLst/>
              <a:cxnLst>
                <a:cxn ang="0">
                  <a:pos x="wd2" y="hd2"/>
                </a:cxn>
                <a:cxn ang="5400000">
                  <a:pos x="wd2" y="hd2"/>
                </a:cxn>
                <a:cxn ang="10800000">
                  <a:pos x="wd2" y="hd2"/>
                </a:cxn>
                <a:cxn ang="16200000">
                  <a:pos x="wd2" y="hd2"/>
                </a:cxn>
              </a:cxnLst>
              <a:rect l="0" t="0" r="r" b="b"/>
              <a:pathLst>
                <a:path w="21600" h="21600" extrusionOk="0">
                  <a:moveTo>
                    <a:pt x="19988" y="16099"/>
                  </a:moveTo>
                  <a:cubicBezTo>
                    <a:pt x="19663" y="15512"/>
                    <a:pt x="19677" y="14701"/>
                    <a:pt x="19704" y="14385"/>
                  </a:cubicBezTo>
                  <a:cubicBezTo>
                    <a:pt x="19758" y="13483"/>
                    <a:pt x="19988" y="12897"/>
                    <a:pt x="21004" y="12446"/>
                  </a:cubicBezTo>
                  <a:cubicBezTo>
                    <a:pt x="20354" y="4104"/>
                    <a:pt x="20354" y="4104"/>
                    <a:pt x="20354" y="4104"/>
                  </a:cubicBezTo>
                  <a:cubicBezTo>
                    <a:pt x="20327" y="3743"/>
                    <a:pt x="20354" y="3382"/>
                    <a:pt x="20422" y="3111"/>
                  </a:cubicBezTo>
                  <a:cubicBezTo>
                    <a:pt x="20490" y="2796"/>
                    <a:pt x="20584" y="2661"/>
                    <a:pt x="20693" y="2661"/>
                  </a:cubicBezTo>
                  <a:cubicBezTo>
                    <a:pt x="20693" y="2661"/>
                    <a:pt x="20693" y="2661"/>
                    <a:pt x="20693" y="2661"/>
                  </a:cubicBezTo>
                  <a:cubicBezTo>
                    <a:pt x="21343" y="2661"/>
                    <a:pt x="21343" y="2661"/>
                    <a:pt x="21343" y="2661"/>
                  </a:cubicBezTo>
                  <a:cubicBezTo>
                    <a:pt x="21437" y="2661"/>
                    <a:pt x="21532" y="2796"/>
                    <a:pt x="21600" y="3066"/>
                  </a:cubicBezTo>
                  <a:cubicBezTo>
                    <a:pt x="21600" y="0"/>
                    <a:pt x="21600" y="0"/>
                    <a:pt x="21600" y="0"/>
                  </a:cubicBezTo>
                  <a:cubicBezTo>
                    <a:pt x="0" y="0"/>
                    <a:pt x="0" y="0"/>
                    <a:pt x="0" y="0"/>
                  </a:cubicBezTo>
                  <a:cubicBezTo>
                    <a:pt x="0" y="21600"/>
                    <a:pt x="0" y="21600"/>
                    <a:pt x="0" y="21600"/>
                  </a:cubicBezTo>
                  <a:cubicBezTo>
                    <a:pt x="21600" y="21600"/>
                    <a:pt x="21600" y="21600"/>
                    <a:pt x="21600" y="21600"/>
                  </a:cubicBezTo>
                  <a:cubicBezTo>
                    <a:pt x="21600" y="17767"/>
                    <a:pt x="21600" y="17767"/>
                    <a:pt x="21600" y="17767"/>
                  </a:cubicBezTo>
                  <a:cubicBezTo>
                    <a:pt x="20964" y="17316"/>
                    <a:pt x="20327" y="16775"/>
                    <a:pt x="19988" y="16099"/>
                  </a:cubicBezTo>
                  <a:close/>
                </a:path>
              </a:pathLst>
            </a:custGeom>
            <a:solidFill>
              <a:srgbClr val="3D84BF"/>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625" name="Shape 1625"/>
            <p:cNvSpPr/>
            <p:nvPr/>
          </p:nvSpPr>
          <p:spPr>
            <a:xfrm>
              <a:off x="2" y="0"/>
              <a:ext cx="2979869" cy="672375"/>
            </a:xfrm>
            <a:prstGeom prst="rect">
              <a:avLst/>
            </a:prstGeom>
            <a:solidFill>
              <a:srgbClr val="3D84BF"/>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pic>
          <p:nvPicPr>
            <p:cNvPr id="1626" name="image8.png"/>
            <p:cNvPicPr>
              <a:picLocks noChangeAspect="1"/>
            </p:cNvPicPr>
            <p:nvPr/>
          </p:nvPicPr>
          <p:blipFill>
            <a:blip r:embed="rId1"/>
            <a:stretch>
              <a:fillRect/>
            </a:stretch>
          </p:blipFill>
          <p:spPr>
            <a:xfrm rot="5400000" flipH="1">
              <a:off x="2039784" y="-1372336"/>
              <a:ext cx="1138783" cy="5218353"/>
            </a:xfrm>
            <a:prstGeom prst="rect">
              <a:avLst/>
            </a:prstGeom>
            <a:ln w="12700" cap="flat">
              <a:noFill/>
              <a:miter lim="400000"/>
              <a:headEnd/>
              <a:tailEnd/>
            </a:ln>
            <a:effectLst/>
          </p:spPr>
        </p:pic>
      </p:grpSp>
      <p:sp>
        <p:nvSpPr>
          <p:cNvPr id="48" name="Shape 608"/>
          <p:cNvSpPr/>
          <p:nvPr/>
        </p:nvSpPr>
        <p:spPr>
          <a:xfrm>
            <a:off x="5333848" y="-153577"/>
            <a:ext cx="2721697" cy="2650526"/>
          </a:xfrm>
          <a:prstGeom prst="rect">
            <a:avLst/>
          </a:prstGeom>
          <a:ln w="12700">
            <a:miter lim="400000"/>
          </a:ln>
        </p:spPr>
        <p:txBody>
          <a:bodyPr wrap="none" lIns="47525" tIns="47526" rIns="47525" bIns="47526">
            <a:spAutoFit/>
          </a:bodyPr>
          <a:lstStyle>
            <a:lvl1pPr>
              <a:defRPr sz="16600" b="1">
                <a:solidFill>
                  <a:srgbClr val="E5D4C2">
                    <a:alpha val="5000"/>
                  </a:srgbClr>
                </a:solidFill>
                <a:latin typeface="+mn-lt"/>
                <a:ea typeface="+mn-ea"/>
                <a:cs typeface="+mn-cs"/>
                <a:sym typeface="Helvetica"/>
              </a:defRPr>
            </a:lvl1pPr>
          </a:lstStyle>
          <a:p>
            <a:r>
              <a:rPr lang="en-US" dirty="0">
                <a:latin typeface="微软雅黑" panose="020B0503020204020204" pitchFamily="34" charset="-122"/>
              </a:rPr>
              <a:t>03</a:t>
            </a:r>
            <a:endParaRPr dirty="0">
              <a:latin typeface="微软雅黑" panose="020B0503020204020204" pitchFamily="34" charset="-122"/>
            </a:endParaRPr>
          </a:p>
        </p:txBody>
      </p:sp>
      <p:sp>
        <p:nvSpPr>
          <p:cNvPr id="49" name="Shape 609"/>
          <p:cNvSpPr txBox="1"/>
          <p:nvPr/>
        </p:nvSpPr>
        <p:spPr>
          <a:xfrm>
            <a:off x="4975714" y="1006162"/>
            <a:ext cx="2997496" cy="654587"/>
          </a:xfrm>
          <a:prstGeom prst="rect">
            <a:avLst/>
          </a:prstGeom>
        </p:spPr>
        <p:txBody>
          <a:bodyPr/>
          <a:lstStyle>
            <a:lvl1pPr marL="0" marR="0" indent="0" algn="ctr" defTabSz="905510" rtl="0" latinLnBrk="0">
              <a:lnSpc>
                <a:spcPct val="90000"/>
              </a:lnSpc>
              <a:spcBef>
                <a:spcPts val="0"/>
              </a:spcBef>
              <a:spcAft>
                <a:spcPts val="0"/>
              </a:spcAft>
              <a:buClrTx/>
              <a:buSzTx/>
              <a:buFontTx/>
              <a:buNone/>
              <a:defRPr sz="3565" b="1" i="0" u="none" strike="noStrike" cap="none" spc="0" baseline="0">
                <a:ln>
                  <a:noFill/>
                </a:ln>
                <a:solidFill>
                  <a:srgbClr val="E5D4C2"/>
                </a:solidFill>
                <a:uFillTx/>
                <a:latin typeface="微软雅黑" panose="020B0503020204020204" pitchFamily="34" charset="-122"/>
                <a:ea typeface="+mn-ea"/>
                <a:cs typeface="+mn-cs"/>
                <a:sym typeface="Helvetica"/>
              </a:defRPr>
            </a:lvl1pPr>
            <a:lvl2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2pPr>
            <a:lvl3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3pPr>
            <a:lvl4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4pPr>
            <a:lvl5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5pPr>
            <a:lvl6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6pPr>
            <a:lvl7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7pPr>
            <a:lvl8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8pPr>
            <a:lvl9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9pPr>
          </a:lstStyle>
          <a:p>
            <a:r>
              <a:rPr lang="zh-CN" altLang="en-US" dirty="0"/>
              <a:t>推广方式</a:t>
            </a:r>
            <a:endParaRPr lang="zh-CN" altLang="en-US" dirty="0"/>
          </a:p>
        </p:txBody>
      </p:sp>
      <p:sp>
        <p:nvSpPr>
          <p:cNvPr id="50" name="Shape 610"/>
          <p:cNvSpPr/>
          <p:nvPr/>
        </p:nvSpPr>
        <p:spPr>
          <a:xfrm>
            <a:off x="5504787" y="682996"/>
            <a:ext cx="2468423" cy="311424"/>
          </a:xfrm>
          <a:prstGeom prst="rect">
            <a:avLst/>
          </a:prstGeom>
          <a:ln w="12700">
            <a:miter lim="400000"/>
          </a:ln>
        </p:spPr>
        <p:txBody>
          <a:bodyPr wrap="none" lIns="47525" tIns="47526" rIns="47525" bIns="47526">
            <a:spAutoFit/>
          </a:bodyPr>
          <a:lstStyle>
            <a:lvl1pPr>
              <a:defRPr sz="1400" b="1">
                <a:solidFill>
                  <a:srgbClr val="E5D4C2">
                    <a:alpha val="60000"/>
                  </a:srgbClr>
                </a:solidFill>
                <a:latin typeface="+mn-lt"/>
                <a:ea typeface="+mn-ea"/>
                <a:cs typeface="+mn-cs"/>
                <a:sym typeface="Helvetica"/>
              </a:defRPr>
            </a:lvl1pPr>
          </a:lstStyle>
          <a:p>
            <a:r>
              <a:rPr dirty="0">
                <a:latin typeface="微软雅黑" panose="020B0503020204020204" pitchFamily="34" charset="-122"/>
              </a:rPr>
              <a:t>A B O U T    C O M P A N Y</a:t>
            </a:r>
            <a:endParaRPr dirty="0">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9"/>
                                        </p:tgtEl>
                                        <p:attrNameLst>
                                          <p:attrName>style.visibility</p:attrName>
                                        </p:attrNameLst>
                                      </p:cBhvr>
                                      <p:to>
                                        <p:strVal val="visible"/>
                                      </p:to>
                                    </p:set>
                                    <p:anim calcmode="lin" valueType="num">
                                      <p:cBhvr>
                                        <p:cTn id="16"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9"/>
                                        </p:tgtEl>
                                        <p:attrNameLst>
                                          <p:attrName>ppt_y</p:attrName>
                                        </p:attrNameLst>
                                      </p:cBhvr>
                                      <p:tavLst>
                                        <p:tav tm="0">
                                          <p:val>
                                            <p:strVal val="#ppt_y"/>
                                          </p:val>
                                        </p:tav>
                                        <p:tav tm="100000">
                                          <p:val>
                                            <p:strVal val="#ppt_y"/>
                                          </p:val>
                                        </p:tav>
                                      </p:tavLst>
                                    </p:anim>
                                    <p:anim calcmode="lin" valueType="num">
                                      <p:cBhvr>
                                        <p:cTn id="18"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9"/>
                                        </p:tgtEl>
                                      </p:cBhvr>
                                    </p:animEffect>
                                  </p:childTnLst>
                                </p:cTn>
                              </p:par>
                            </p:childTnLst>
                          </p:cTn>
                        </p:par>
                        <p:par>
                          <p:cTn id="21" fill="hold">
                            <p:stCondLst>
                              <p:cond delay="649"/>
                            </p:stCondLst>
                            <p:childTnLst>
                              <p:par>
                                <p:cTn id="22" presetID="7" presetClass="entr" presetSubtype="8" fill="hold" grpId="1" nodeType="afterEffect">
                                  <p:stCondLst>
                                    <p:cond delay="0"/>
                                  </p:stCondLst>
                                  <p:childTnLst>
                                    <p:set>
                                      <p:cBhvr>
                                        <p:cTn id="23" dur="indefinite" fill="hold"/>
                                        <p:tgtEl>
                                          <p:spTgt spid="1627"/>
                                        </p:tgtEl>
                                        <p:attrNameLst>
                                          <p:attrName>style.visibility</p:attrName>
                                        </p:attrNameLst>
                                      </p:cBhvr>
                                      <p:to>
                                        <p:strVal val="visible"/>
                                      </p:to>
                                    </p:set>
                                    <p:anim calcmode="lin" valueType="num">
                                      <p:cBhvr>
                                        <p:cTn id="24" dur="1000" fill="hold"/>
                                        <p:tgtEl>
                                          <p:spTgt spid="1627"/>
                                        </p:tgtEl>
                                        <p:attrNameLst>
                                          <p:attrName>ppt_x</p:attrName>
                                        </p:attrNameLst>
                                      </p:cBhvr>
                                      <p:tavLst>
                                        <p:tav tm="0">
                                          <p:val>
                                            <p:strVal val="0-#ppt_w/2"/>
                                          </p:val>
                                        </p:tav>
                                        <p:tav tm="100000">
                                          <p:val>
                                            <p:strVal val="#ppt_x"/>
                                          </p:val>
                                        </p:tav>
                                      </p:tavLst>
                                    </p:anim>
                                    <p:anim calcmode="lin" valueType="num">
                                      <p:cBhvr>
                                        <p:cTn id="25" dur="1000" fill="hold"/>
                                        <p:tgtEl>
                                          <p:spTgt spid="1627"/>
                                        </p:tgtEl>
                                        <p:attrNameLst>
                                          <p:attrName>ppt_y</p:attrName>
                                        </p:attrNameLst>
                                      </p:cBhvr>
                                      <p:tavLst>
                                        <p:tav tm="0">
                                          <p:val>
                                            <p:strVal val="#ppt_y"/>
                                          </p:val>
                                        </p:tav>
                                        <p:tav tm="100000">
                                          <p:val>
                                            <p:strVal val="#ppt_y"/>
                                          </p:val>
                                        </p:tav>
                                      </p:tavLst>
                                    </p:anim>
                                  </p:childTnLst>
                                </p:cTn>
                              </p:par>
                              <p:par>
                                <p:cTn id="26" presetID="7" presetClass="entr" presetSubtype="8" fill="hold" grpId="2" nodeType="withEffect">
                                  <p:stCondLst>
                                    <p:cond delay="500"/>
                                  </p:stCondLst>
                                  <p:childTnLst>
                                    <p:set>
                                      <p:cBhvr>
                                        <p:cTn id="27" dur="indefinite" fill="hold"/>
                                        <p:tgtEl>
                                          <p:spTgt spid="1622"/>
                                        </p:tgtEl>
                                        <p:attrNameLst>
                                          <p:attrName>style.visibility</p:attrName>
                                        </p:attrNameLst>
                                      </p:cBhvr>
                                      <p:to>
                                        <p:strVal val="visible"/>
                                      </p:to>
                                    </p:set>
                                    <p:anim calcmode="lin" valueType="num">
                                      <p:cBhvr>
                                        <p:cTn id="28" dur="1000" fill="hold"/>
                                        <p:tgtEl>
                                          <p:spTgt spid="1622"/>
                                        </p:tgtEl>
                                        <p:attrNameLst>
                                          <p:attrName>ppt_x</p:attrName>
                                        </p:attrNameLst>
                                      </p:cBhvr>
                                      <p:tavLst>
                                        <p:tav tm="0">
                                          <p:val>
                                            <p:strVal val="0-#ppt_w/2"/>
                                          </p:val>
                                        </p:tav>
                                        <p:tav tm="100000">
                                          <p:val>
                                            <p:strVal val="#ppt_x"/>
                                          </p:val>
                                        </p:tav>
                                      </p:tavLst>
                                    </p:anim>
                                    <p:anim calcmode="lin" valueType="num">
                                      <p:cBhvr>
                                        <p:cTn id="29" dur="1000" fill="hold"/>
                                        <p:tgtEl>
                                          <p:spTgt spid="1622"/>
                                        </p:tgtEl>
                                        <p:attrNameLst>
                                          <p:attrName>ppt_y</p:attrName>
                                        </p:attrNameLst>
                                      </p:cBhvr>
                                      <p:tavLst>
                                        <p:tav tm="0">
                                          <p:val>
                                            <p:strVal val="#ppt_y"/>
                                          </p:val>
                                        </p:tav>
                                        <p:tav tm="100000">
                                          <p:val>
                                            <p:strVal val="#ppt_y"/>
                                          </p:val>
                                        </p:tav>
                                      </p:tavLst>
                                    </p:anim>
                                  </p:childTnLst>
                                </p:cTn>
                              </p:par>
                              <p:par>
                                <p:cTn id="30" presetID="7" presetClass="entr" presetSubtype="8" fill="hold" grpId="3" nodeType="withEffect">
                                  <p:stCondLst>
                                    <p:cond delay="1200"/>
                                  </p:stCondLst>
                                  <p:childTnLst>
                                    <p:set>
                                      <p:cBhvr>
                                        <p:cTn id="31" dur="indefinite" fill="hold"/>
                                        <p:tgtEl>
                                          <p:spTgt spid="1617"/>
                                        </p:tgtEl>
                                        <p:attrNameLst>
                                          <p:attrName>style.visibility</p:attrName>
                                        </p:attrNameLst>
                                      </p:cBhvr>
                                      <p:to>
                                        <p:strVal val="visible"/>
                                      </p:to>
                                    </p:set>
                                    <p:anim calcmode="lin" valueType="num">
                                      <p:cBhvr>
                                        <p:cTn id="32" dur="1000" fill="hold"/>
                                        <p:tgtEl>
                                          <p:spTgt spid="1617"/>
                                        </p:tgtEl>
                                        <p:attrNameLst>
                                          <p:attrName>ppt_x</p:attrName>
                                        </p:attrNameLst>
                                      </p:cBhvr>
                                      <p:tavLst>
                                        <p:tav tm="0">
                                          <p:val>
                                            <p:strVal val="0-#ppt_w/2"/>
                                          </p:val>
                                        </p:tav>
                                        <p:tav tm="100000">
                                          <p:val>
                                            <p:strVal val="#ppt_x"/>
                                          </p:val>
                                        </p:tav>
                                      </p:tavLst>
                                    </p:anim>
                                    <p:anim calcmode="lin" valueType="num">
                                      <p:cBhvr>
                                        <p:cTn id="33" dur="1000" fill="hold"/>
                                        <p:tgtEl>
                                          <p:spTgt spid="1617"/>
                                        </p:tgtEl>
                                        <p:attrNameLst>
                                          <p:attrName>ppt_y</p:attrName>
                                        </p:attrNameLst>
                                      </p:cBhvr>
                                      <p:tavLst>
                                        <p:tav tm="0">
                                          <p:val>
                                            <p:strVal val="#ppt_y"/>
                                          </p:val>
                                        </p:tav>
                                        <p:tav tm="100000">
                                          <p:val>
                                            <p:strVal val="#ppt_y"/>
                                          </p:val>
                                        </p:tav>
                                      </p:tavLst>
                                    </p:anim>
                                  </p:childTnLst>
                                </p:cTn>
                              </p:par>
                              <p:par>
                                <p:cTn id="34" presetID="7" presetClass="entr" presetSubtype="8" fill="hold" grpId="4" nodeType="withEffect">
                                  <p:stCondLst>
                                    <p:cond delay="1900"/>
                                  </p:stCondLst>
                                  <p:childTnLst>
                                    <p:set>
                                      <p:cBhvr>
                                        <p:cTn id="35" dur="indefinite" fill="hold"/>
                                        <p:tgtEl>
                                          <p:spTgt spid="1599"/>
                                        </p:tgtEl>
                                        <p:attrNameLst>
                                          <p:attrName>style.visibility</p:attrName>
                                        </p:attrNameLst>
                                      </p:cBhvr>
                                      <p:to>
                                        <p:strVal val="visible"/>
                                      </p:to>
                                    </p:set>
                                    <p:anim calcmode="lin" valueType="num">
                                      <p:cBhvr>
                                        <p:cTn id="36" dur="1000" fill="hold"/>
                                        <p:tgtEl>
                                          <p:spTgt spid="1599"/>
                                        </p:tgtEl>
                                        <p:attrNameLst>
                                          <p:attrName>ppt_x</p:attrName>
                                        </p:attrNameLst>
                                      </p:cBhvr>
                                      <p:tavLst>
                                        <p:tav tm="0">
                                          <p:val>
                                            <p:strVal val="0-#ppt_w/2"/>
                                          </p:val>
                                        </p:tav>
                                        <p:tav tm="100000">
                                          <p:val>
                                            <p:strVal val="#ppt_x"/>
                                          </p:val>
                                        </p:tav>
                                      </p:tavLst>
                                    </p:anim>
                                    <p:anim calcmode="lin" valueType="num">
                                      <p:cBhvr>
                                        <p:cTn id="37" dur="1000" fill="hold"/>
                                        <p:tgtEl>
                                          <p:spTgt spid="1599"/>
                                        </p:tgtEl>
                                        <p:attrNameLst>
                                          <p:attrName>ppt_y</p:attrName>
                                        </p:attrNameLst>
                                      </p:cBhvr>
                                      <p:tavLst>
                                        <p:tav tm="0">
                                          <p:val>
                                            <p:strVal val="#ppt_y"/>
                                          </p:val>
                                        </p:tav>
                                        <p:tav tm="100000">
                                          <p:val>
                                            <p:strVal val="#ppt_y"/>
                                          </p:val>
                                        </p:tav>
                                      </p:tavLst>
                                    </p:anim>
                                  </p:childTnLst>
                                </p:cTn>
                              </p:par>
                              <p:par>
                                <p:cTn id="38" presetID="7" presetClass="entr" presetSubtype="2" fill="hold" grpId="5" nodeType="withEffect">
                                  <p:stCondLst>
                                    <p:cond delay="2900"/>
                                  </p:stCondLst>
                                  <p:childTnLst>
                                    <p:set>
                                      <p:cBhvr>
                                        <p:cTn id="39" dur="indefinite" fill="hold"/>
                                        <p:tgtEl>
                                          <p:spTgt spid="1588"/>
                                        </p:tgtEl>
                                        <p:attrNameLst>
                                          <p:attrName>style.visibility</p:attrName>
                                        </p:attrNameLst>
                                      </p:cBhvr>
                                      <p:to>
                                        <p:strVal val="visible"/>
                                      </p:to>
                                    </p:set>
                                    <p:anim calcmode="lin" valueType="num">
                                      <p:cBhvr>
                                        <p:cTn id="40" dur="1000" fill="hold"/>
                                        <p:tgtEl>
                                          <p:spTgt spid="1588"/>
                                        </p:tgtEl>
                                        <p:attrNameLst>
                                          <p:attrName>ppt_x</p:attrName>
                                        </p:attrNameLst>
                                      </p:cBhvr>
                                      <p:tavLst>
                                        <p:tav tm="0">
                                          <p:val>
                                            <p:strVal val="1+#ppt_w/2"/>
                                          </p:val>
                                        </p:tav>
                                        <p:tav tm="100000">
                                          <p:val>
                                            <p:strVal val="#ppt_x"/>
                                          </p:val>
                                        </p:tav>
                                      </p:tavLst>
                                    </p:anim>
                                    <p:anim calcmode="lin" valueType="num">
                                      <p:cBhvr>
                                        <p:cTn id="41" dur="1000" fill="hold"/>
                                        <p:tgtEl>
                                          <p:spTgt spid="1588"/>
                                        </p:tgtEl>
                                        <p:attrNameLst>
                                          <p:attrName>ppt_y</p:attrName>
                                        </p:attrNameLst>
                                      </p:cBhvr>
                                      <p:tavLst>
                                        <p:tav tm="0">
                                          <p:val>
                                            <p:strVal val="#ppt_y"/>
                                          </p:val>
                                        </p:tav>
                                        <p:tav tm="100000">
                                          <p:val>
                                            <p:strVal val="#ppt_y"/>
                                          </p:val>
                                        </p:tav>
                                      </p:tavLst>
                                    </p:anim>
                                  </p:childTnLst>
                                </p:cTn>
                              </p:par>
                              <p:par>
                                <p:cTn id="42" presetID="7" presetClass="entr" presetSubtype="2" fill="hold" grpId="6" nodeType="withEffect">
                                  <p:stCondLst>
                                    <p:cond delay="3700"/>
                                  </p:stCondLst>
                                  <p:childTnLst>
                                    <p:set>
                                      <p:cBhvr>
                                        <p:cTn id="43" dur="indefinite" fill="hold"/>
                                        <p:tgtEl>
                                          <p:spTgt spid="1602"/>
                                        </p:tgtEl>
                                        <p:attrNameLst>
                                          <p:attrName>style.visibility</p:attrName>
                                        </p:attrNameLst>
                                      </p:cBhvr>
                                      <p:to>
                                        <p:strVal val="visible"/>
                                      </p:to>
                                    </p:set>
                                    <p:anim calcmode="lin" valueType="num">
                                      <p:cBhvr>
                                        <p:cTn id="44" dur="1000" fill="hold"/>
                                        <p:tgtEl>
                                          <p:spTgt spid="1602"/>
                                        </p:tgtEl>
                                        <p:attrNameLst>
                                          <p:attrName>ppt_x</p:attrName>
                                        </p:attrNameLst>
                                      </p:cBhvr>
                                      <p:tavLst>
                                        <p:tav tm="0">
                                          <p:val>
                                            <p:strVal val="1+#ppt_w/2"/>
                                          </p:val>
                                        </p:tav>
                                        <p:tav tm="100000">
                                          <p:val>
                                            <p:strVal val="#ppt_x"/>
                                          </p:val>
                                        </p:tav>
                                      </p:tavLst>
                                    </p:anim>
                                    <p:anim calcmode="lin" valueType="num">
                                      <p:cBhvr>
                                        <p:cTn id="45" dur="1000" fill="hold"/>
                                        <p:tgtEl>
                                          <p:spTgt spid="1602"/>
                                        </p:tgtEl>
                                        <p:attrNameLst>
                                          <p:attrName>ppt_y</p:attrName>
                                        </p:attrNameLst>
                                      </p:cBhvr>
                                      <p:tavLst>
                                        <p:tav tm="0">
                                          <p:val>
                                            <p:strVal val="#ppt_y"/>
                                          </p:val>
                                        </p:tav>
                                        <p:tav tm="100000">
                                          <p:val>
                                            <p:strVal val="#ppt_y"/>
                                          </p:val>
                                        </p:tav>
                                      </p:tavLst>
                                    </p:anim>
                                  </p:childTnLst>
                                </p:cTn>
                              </p:par>
                              <p:par>
                                <p:cTn id="46" presetID="7" presetClass="entr" presetSubtype="2" fill="hold" grpId="7" nodeType="withEffect">
                                  <p:stCondLst>
                                    <p:cond delay="4400"/>
                                  </p:stCondLst>
                                  <p:childTnLst>
                                    <p:set>
                                      <p:cBhvr>
                                        <p:cTn id="47" dur="indefinite" fill="hold"/>
                                        <p:tgtEl>
                                          <p:spTgt spid="1605"/>
                                        </p:tgtEl>
                                        <p:attrNameLst>
                                          <p:attrName>style.visibility</p:attrName>
                                        </p:attrNameLst>
                                      </p:cBhvr>
                                      <p:to>
                                        <p:strVal val="visible"/>
                                      </p:to>
                                    </p:set>
                                    <p:anim calcmode="lin" valueType="num">
                                      <p:cBhvr>
                                        <p:cTn id="48" dur="1000" fill="hold"/>
                                        <p:tgtEl>
                                          <p:spTgt spid="1605"/>
                                        </p:tgtEl>
                                        <p:attrNameLst>
                                          <p:attrName>ppt_x</p:attrName>
                                        </p:attrNameLst>
                                      </p:cBhvr>
                                      <p:tavLst>
                                        <p:tav tm="0">
                                          <p:val>
                                            <p:strVal val="1+#ppt_w/2"/>
                                          </p:val>
                                        </p:tav>
                                        <p:tav tm="100000">
                                          <p:val>
                                            <p:strVal val="#ppt_x"/>
                                          </p:val>
                                        </p:tav>
                                      </p:tavLst>
                                    </p:anim>
                                    <p:anim calcmode="lin" valueType="num">
                                      <p:cBhvr>
                                        <p:cTn id="49" dur="1000" fill="hold"/>
                                        <p:tgtEl>
                                          <p:spTgt spid="1605"/>
                                        </p:tgtEl>
                                        <p:attrNameLst>
                                          <p:attrName>ppt_y</p:attrName>
                                        </p:attrNameLst>
                                      </p:cBhvr>
                                      <p:tavLst>
                                        <p:tav tm="0">
                                          <p:val>
                                            <p:strVal val="#ppt_y"/>
                                          </p:val>
                                        </p:tav>
                                        <p:tav tm="100000">
                                          <p:val>
                                            <p:strVal val="#ppt_y"/>
                                          </p:val>
                                        </p:tav>
                                      </p:tavLst>
                                    </p:anim>
                                  </p:childTnLst>
                                </p:cTn>
                              </p:par>
                              <p:par>
                                <p:cTn id="50" presetID="7" presetClass="entr" presetSubtype="2" fill="hold" grpId="8" nodeType="withEffect">
                                  <p:stCondLst>
                                    <p:cond delay="5200"/>
                                  </p:stCondLst>
                                  <p:childTnLst>
                                    <p:set>
                                      <p:cBhvr>
                                        <p:cTn id="51" dur="indefinite" fill="hold"/>
                                        <p:tgtEl>
                                          <p:spTgt spid="1608"/>
                                        </p:tgtEl>
                                        <p:attrNameLst>
                                          <p:attrName>style.visibility</p:attrName>
                                        </p:attrNameLst>
                                      </p:cBhvr>
                                      <p:to>
                                        <p:strVal val="visible"/>
                                      </p:to>
                                    </p:set>
                                    <p:anim calcmode="lin" valueType="num">
                                      <p:cBhvr>
                                        <p:cTn id="52" dur="1000" fill="hold"/>
                                        <p:tgtEl>
                                          <p:spTgt spid="1608"/>
                                        </p:tgtEl>
                                        <p:attrNameLst>
                                          <p:attrName>ppt_x</p:attrName>
                                        </p:attrNameLst>
                                      </p:cBhvr>
                                      <p:tavLst>
                                        <p:tav tm="0">
                                          <p:val>
                                            <p:strVal val="1+#ppt_w/2"/>
                                          </p:val>
                                        </p:tav>
                                        <p:tav tm="100000">
                                          <p:val>
                                            <p:strVal val="#ppt_x"/>
                                          </p:val>
                                        </p:tav>
                                      </p:tavLst>
                                    </p:anim>
                                    <p:anim calcmode="lin" valueType="num">
                                      <p:cBhvr>
                                        <p:cTn id="53" dur="1000" fill="hold"/>
                                        <p:tgtEl>
                                          <p:spTgt spid="16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8" grpId="5" animBg="1" advAuto="0"/>
      <p:bldP spid="1599" grpId="4" animBg="1" advAuto="0"/>
      <p:bldP spid="1602" grpId="6" animBg="1" advAuto="0"/>
      <p:bldP spid="1605" grpId="7" animBg="1" advAuto="0"/>
      <p:bldP spid="1608" grpId="8" animBg="1" advAuto="0"/>
      <p:bldP spid="1617" grpId="3" animBg="1" advAuto="0"/>
      <p:bldP spid="1622" grpId="2" animBg="1" advAuto="0"/>
      <p:bldP spid="1627" grpId="1" animBg="1" advAuto="0"/>
      <p:bldP spid="48" grpId="0" animBg="1"/>
      <p:bldP spid="49" grpId="0"/>
      <p:bldP spid="5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55" name="Group 3355"/>
          <p:cNvGrpSpPr/>
          <p:nvPr/>
        </p:nvGrpSpPr>
        <p:grpSpPr>
          <a:xfrm>
            <a:off x="660727" y="2205919"/>
            <a:ext cx="6641437" cy="4765979"/>
            <a:chOff x="-1" y="-1"/>
            <a:chExt cx="6425576" cy="4539026"/>
          </a:xfrm>
        </p:grpSpPr>
        <p:sp>
          <p:nvSpPr>
            <p:cNvPr id="3313" name="Shape 3313"/>
            <p:cNvSpPr/>
            <p:nvPr/>
          </p:nvSpPr>
          <p:spPr>
            <a:xfrm>
              <a:off x="3084364" y="4121722"/>
              <a:ext cx="175679" cy="67085"/>
            </a:xfrm>
            <a:custGeom>
              <a:avLst/>
              <a:gdLst/>
              <a:ahLst/>
              <a:cxnLst>
                <a:cxn ang="0">
                  <a:pos x="wd2" y="hd2"/>
                </a:cxn>
                <a:cxn ang="5400000">
                  <a:pos x="wd2" y="hd2"/>
                </a:cxn>
                <a:cxn ang="10800000">
                  <a:pos x="wd2" y="hd2"/>
                </a:cxn>
                <a:cxn ang="16200000">
                  <a:pos x="wd2" y="hd2"/>
                </a:cxn>
              </a:cxnLst>
              <a:rect l="0" t="0" r="r" b="b"/>
              <a:pathLst>
                <a:path w="21600" h="21600" extrusionOk="0">
                  <a:moveTo>
                    <a:pt x="18456" y="13341"/>
                  </a:moveTo>
                  <a:lnTo>
                    <a:pt x="18729" y="13341"/>
                  </a:lnTo>
                  <a:lnTo>
                    <a:pt x="18729" y="14294"/>
                  </a:lnTo>
                  <a:lnTo>
                    <a:pt x="18456" y="14294"/>
                  </a:lnTo>
                  <a:lnTo>
                    <a:pt x="18046" y="14929"/>
                  </a:lnTo>
                  <a:lnTo>
                    <a:pt x="18046" y="14294"/>
                  </a:lnTo>
                  <a:lnTo>
                    <a:pt x="18456" y="13341"/>
                  </a:lnTo>
                  <a:close/>
                  <a:moveTo>
                    <a:pt x="10663" y="16518"/>
                  </a:moveTo>
                  <a:lnTo>
                    <a:pt x="10663" y="17153"/>
                  </a:lnTo>
                  <a:lnTo>
                    <a:pt x="9980" y="17153"/>
                  </a:lnTo>
                  <a:lnTo>
                    <a:pt x="9706" y="16518"/>
                  </a:lnTo>
                  <a:lnTo>
                    <a:pt x="10663" y="16518"/>
                  </a:lnTo>
                  <a:close/>
                  <a:moveTo>
                    <a:pt x="10390" y="19376"/>
                  </a:moveTo>
                  <a:lnTo>
                    <a:pt x="10390" y="20329"/>
                  </a:lnTo>
                  <a:lnTo>
                    <a:pt x="10390" y="19376"/>
                  </a:lnTo>
                  <a:lnTo>
                    <a:pt x="9706" y="19376"/>
                  </a:lnTo>
                  <a:lnTo>
                    <a:pt x="9706" y="18106"/>
                  </a:lnTo>
                  <a:lnTo>
                    <a:pt x="9980" y="18741"/>
                  </a:lnTo>
                  <a:lnTo>
                    <a:pt x="10390" y="19376"/>
                  </a:lnTo>
                  <a:close/>
                  <a:moveTo>
                    <a:pt x="957" y="13341"/>
                  </a:moveTo>
                  <a:lnTo>
                    <a:pt x="684" y="14294"/>
                  </a:lnTo>
                  <a:lnTo>
                    <a:pt x="957" y="14929"/>
                  </a:lnTo>
                  <a:lnTo>
                    <a:pt x="684" y="14929"/>
                  </a:lnTo>
                  <a:lnTo>
                    <a:pt x="684" y="14294"/>
                  </a:lnTo>
                  <a:lnTo>
                    <a:pt x="273" y="14294"/>
                  </a:lnTo>
                  <a:lnTo>
                    <a:pt x="0" y="13341"/>
                  </a:lnTo>
                  <a:lnTo>
                    <a:pt x="0" y="12706"/>
                  </a:lnTo>
                  <a:lnTo>
                    <a:pt x="273" y="12071"/>
                  </a:lnTo>
                  <a:lnTo>
                    <a:pt x="273" y="11118"/>
                  </a:lnTo>
                  <a:lnTo>
                    <a:pt x="957" y="12071"/>
                  </a:lnTo>
                  <a:lnTo>
                    <a:pt x="1230" y="12706"/>
                  </a:lnTo>
                  <a:lnTo>
                    <a:pt x="1230" y="14294"/>
                  </a:lnTo>
                  <a:lnTo>
                    <a:pt x="1914" y="15882"/>
                  </a:lnTo>
                  <a:lnTo>
                    <a:pt x="1914" y="17153"/>
                  </a:lnTo>
                  <a:lnTo>
                    <a:pt x="1230" y="17153"/>
                  </a:lnTo>
                  <a:lnTo>
                    <a:pt x="1230" y="15882"/>
                  </a:lnTo>
                  <a:lnTo>
                    <a:pt x="957" y="14294"/>
                  </a:lnTo>
                  <a:lnTo>
                    <a:pt x="957" y="13341"/>
                  </a:lnTo>
                  <a:close/>
                  <a:moveTo>
                    <a:pt x="5195" y="18106"/>
                  </a:moveTo>
                  <a:lnTo>
                    <a:pt x="5468" y="18106"/>
                  </a:lnTo>
                  <a:lnTo>
                    <a:pt x="5468" y="18741"/>
                  </a:lnTo>
                  <a:lnTo>
                    <a:pt x="5195" y="18741"/>
                  </a:lnTo>
                  <a:lnTo>
                    <a:pt x="5195" y="18106"/>
                  </a:lnTo>
                  <a:lnTo>
                    <a:pt x="4785" y="17153"/>
                  </a:lnTo>
                  <a:lnTo>
                    <a:pt x="4785" y="18106"/>
                  </a:lnTo>
                  <a:lnTo>
                    <a:pt x="5195" y="18741"/>
                  </a:lnTo>
                  <a:lnTo>
                    <a:pt x="4511" y="18741"/>
                  </a:lnTo>
                  <a:lnTo>
                    <a:pt x="4511" y="18106"/>
                  </a:lnTo>
                  <a:lnTo>
                    <a:pt x="4511" y="18741"/>
                  </a:lnTo>
                  <a:lnTo>
                    <a:pt x="4785" y="20329"/>
                  </a:lnTo>
                  <a:lnTo>
                    <a:pt x="4785" y="20965"/>
                  </a:lnTo>
                  <a:lnTo>
                    <a:pt x="4785" y="20329"/>
                  </a:lnTo>
                  <a:lnTo>
                    <a:pt x="4511" y="20965"/>
                  </a:lnTo>
                  <a:lnTo>
                    <a:pt x="4511" y="21600"/>
                  </a:lnTo>
                  <a:lnTo>
                    <a:pt x="4511" y="20965"/>
                  </a:lnTo>
                  <a:lnTo>
                    <a:pt x="4238" y="20965"/>
                  </a:lnTo>
                  <a:lnTo>
                    <a:pt x="4238" y="20329"/>
                  </a:lnTo>
                  <a:lnTo>
                    <a:pt x="4511" y="20329"/>
                  </a:lnTo>
                  <a:lnTo>
                    <a:pt x="4238" y="20329"/>
                  </a:lnTo>
                  <a:lnTo>
                    <a:pt x="4238" y="19376"/>
                  </a:lnTo>
                  <a:lnTo>
                    <a:pt x="4238" y="20329"/>
                  </a:lnTo>
                  <a:lnTo>
                    <a:pt x="3828" y="19376"/>
                  </a:lnTo>
                  <a:lnTo>
                    <a:pt x="3828" y="20329"/>
                  </a:lnTo>
                  <a:lnTo>
                    <a:pt x="3554" y="19376"/>
                  </a:lnTo>
                  <a:lnTo>
                    <a:pt x="3281" y="18106"/>
                  </a:lnTo>
                  <a:lnTo>
                    <a:pt x="2871" y="18106"/>
                  </a:lnTo>
                  <a:lnTo>
                    <a:pt x="2597" y="16518"/>
                  </a:lnTo>
                  <a:lnTo>
                    <a:pt x="2187" y="16518"/>
                  </a:lnTo>
                  <a:lnTo>
                    <a:pt x="2597" y="15882"/>
                  </a:lnTo>
                  <a:lnTo>
                    <a:pt x="2871" y="15882"/>
                  </a:lnTo>
                  <a:lnTo>
                    <a:pt x="2871" y="14929"/>
                  </a:lnTo>
                  <a:lnTo>
                    <a:pt x="3281" y="14294"/>
                  </a:lnTo>
                  <a:lnTo>
                    <a:pt x="3281" y="14929"/>
                  </a:lnTo>
                  <a:lnTo>
                    <a:pt x="3828" y="15882"/>
                  </a:lnTo>
                  <a:lnTo>
                    <a:pt x="4238" y="15882"/>
                  </a:lnTo>
                  <a:lnTo>
                    <a:pt x="4238" y="14929"/>
                  </a:lnTo>
                  <a:lnTo>
                    <a:pt x="4511" y="15882"/>
                  </a:lnTo>
                  <a:lnTo>
                    <a:pt x="4785" y="15882"/>
                  </a:lnTo>
                  <a:lnTo>
                    <a:pt x="4785" y="16518"/>
                  </a:lnTo>
                  <a:lnTo>
                    <a:pt x="4511" y="16518"/>
                  </a:lnTo>
                  <a:lnTo>
                    <a:pt x="4785" y="17153"/>
                  </a:lnTo>
                  <a:lnTo>
                    <a:pt x="5468" y="17153"/>
                  </a:lnTo>
                  <a:lnTo>
                    <a:pt x="5468" y="18106"/>
                  </a:lnTo>
                  <a:lnTo>
                    <a:pt x="5742" y="18106"/>
                  </a:lnTo>
                  <a:lnTo>
                    <a:pt x="5195" y="18106"/>
                  </a:lnTo>
                  <a:close/>
                  <a:moveTo>
                    <a:pt x="11894" y="18741"/>
                  </a:moveTo>
                  <a:lnTo>
                    <a:pt x="11894" y="17153"/>
                  </a:lnTo>
                  <a:lnTo>
                    <a:pt x="12577" y="17153"/>
                  </a:lnTo>
                  <a:lnTo>
                    <a:pt x="12987" y="16518"/>
                  </a:lnTo>
                  <a:lnTo>
                    <a:pt x="13261" y="14929"/>
                  </a:lnTo>
                  <a:lnTo>
                    <a:pt x="13534" y="14294"/>
                  </a:lnTo>
                  <a:lnTo>
                    <a:pt x="13534" y="15882"/>
                  </a:lnTo>
                  <a:lnTo>
                    <a:pt x="12304" y="18741"/>
                  </a:lnTo>
                  <a:lnTo>
                    <a:pt x="11894" y="19376"/>
                  </a:lnTo>
                  <a:lnTo>
                    <a:pt x="11894" y="20329"/>
                  </a:lnTo>
                  <a:lnTo>
                    <a:pt x="11620" y="20329"/>
                  </a:lnTo>
                  <a:lnTo>
                    <a:pt x="11894" y="18741"/>
                  </a:lnTo>
                  <a:close/>
                  <a:moveTo>
                    <a:pt x="11894" y="14929"/>
                  </a:moveTo>
                  <a:lnTo>
                    <a:pt x="12304" y="14294"/>
                  </a:lnTo>
                  <a:lnTo>
                    <a:pt x="12304" y="13341"/>
                  </a:lnTo>
                  <a:lnTo>
                    <a:pt x="12577" y="13341"/>
                  </a:lnTo>
                  <a:lnTo>
                    <a:pt x="12577" y="12071"/>
                  </a:lnTo>
                  <a:lnTo>
                    <a:pt x="12987" y="12071"/>
                  </a:lnTo>
                  <a:lnTo>
                    <a:pt x="12987" y="12706"/>
                  </a:lnTo>
                  <a:lnTo>
                    <a:pt x="12987" y="12071"/>
                  </a:lnTo>
                  <a:lnTo>
                    <a:pt x="13261" y="11118"/>
                  </a:lnTo>
                  <a:lnTo>
                    <a:pt x="13261" y="12071"/>
                  </a:lnTo>
                  <a:lnTo>
                    <a:pt x="13534" y="12071"/>
                  </a:lnTo>
                  <a:lnTo>
                    <a:pt x="13261" y="13341"/>
                  </a:lnTo>
                  <a:lnTo>
                    <a:pt x="12987" y="14929"/>
                  </a:lnTo>
                  <a:lnTo>
                    <a:pt x="12987" y="15882"/>
                  </a:lnTo>
                  <a:lnTo>
                    <a:pt x="12577" y="15882"/>
                  </a:lnTo>
                  <a:lnTo>
                    <a:pt x="12577" y="16518"/>
                  </a:lnTo>
                  <a:lnTo>
                    <a:pt x="12304" y="16518"/>
                  </a:lnTo>
                  <a:lnTo>
                    <a:pt x="11620" y="15882"/>
                  </a:lnTo>
                  <a:lnTo>
                    <a:pt x="10937" y="16518"/>
                  </a:lnTo>
                  <a:lnTo>
                    <a:pt x="10663" y="16518"/>
                  </a:lnTo>
                  <a:lnTo>
                    <a:pt x="10663" y="15882"/>
                  </a:lnTo>
                  <a:lnTo>
                    <a:pt x="11347" y="15882"/>
                  </a:lnTo>
                  <a:lnTo>
                    <a:pt x="11620" y="14929"/>
                  </a:lnTo>
                  <a:lnTo>
                    <a:pt x="11894" y="14929"/>
                  </a:lnTo>
                  <a:close/>
                  <a:moveTo>
                    <a:pt x="17499" y="14929"/>
                  </a:moveTo>
                  <a:lnTo>
                    <a:pt x="17089" y="14929"/>
                  </a:lnTo>
                  <a:lnTo>
                    <a:pt x="17499" y="15882"/>
                  </a:lnTo>
                  <a:lnTo>
                    <a:pt x="17089" y="16518"/>
                  </a:lnTo>
                  <a:lnTo>
                    <a:pt x="16542" y="16518"/>
                  </a:lnTo>
                  <a:lnTo>
                    <a:pt x="16815" y="15882"/>
                  </a:lnTo>
                  <a:lnTo>
                    <a:pt x="17089" y="14929"/>
                  </a:lnTo>
                  <a:lnTo>
                    <a:pt x="16815" y="14929"/>
                  </a:lnTo>
                  <a:lnTo>
                    <a:pt x="16815" y="13341"/>
                  </a:lnTo>
                  <a:lnTo>
                    <a:pt x="17089" y="13341"/>
                  </a:lnTo>
                  <a:lnTo>
                    <a:pt x="17499" y="14929"/>
                  </a:lnTo>
                  <a:close/>
                  <a:moveTo>
                    <a:pt x="13944" y="13341"/>
                  </a:moveTo>
                  <a:lnTo>
                    <a:pt x="13944" y="12071"/>
                  </a:lnTo>
                  <a:lnTo>
                    <a:pt x="14218" y="12071"/>
                  </a:lnTo>
                  <a:lnTo>
                    <a:pt x="14218" y="9847"/>
                  </a:lnTo>
                  <a:lnTo>
                    <a:pt x="14491" y="9847"/>
                  </a:lnTo>
                  <a:lnTo>
                    <a:pt x="14901" y="8894"/>
                  </a:lnTo>
                  <a:lnTo>
                    <a:pt x="14218" y="12071"/>
                  </a:lnTo>
                  <a:lnTo>
                    <a:pt x="14218" y="12706"/>
                  </a:lnTo>
                  <a:lnTo>
                    <a:pt x="13944" y="14294"/>
                  </a:lnTo>
                  <a:lnTo>
                    <a:pt x="13534" y="13341"/>
                  </a:lnTo>
                  <a:lnTo>
                    <a:pt x="13944" y="13341"/>
                  </a:lnTo>
                  <a:close/>
                  <a:moveTo>
                    <a:pt x="14491" y="6035"/>
                  </a:moveTo>
                  <a:lnTo>
                    <a:pt x="13944" y="6671"/>
                  </a:lnTo>
                  <a:lnTo>
                    <a:pt x="13261" y="6671"/>
                  </a:lnTo>
                  <a:lnTo>
                    <a:pt x="12987" y="7624"/>
                  </a:lnTo>
                  <a:lnTo>
                    <a:pt x="12304" y="8894"/>
                  </a:lnTo>
                  <a:lnTo>
                    <a:pt x="11620" y="8894"/>
                  </a:lnTo>
                  <a:lnTo>
                    <a:pt x="11347" y="9847"/>
                  </a:lnTo>
                  <a:lnTo>
                    <a:pt x="10663" y="10482"/>
                  </a:lnTo>
                  <a:lnTo>
                    <a:pt x="10663" y="8894"/>
                  </a:lnTo>
                  <a:lnTo>
                    <a:pt x="10937" y="8259"/>
                  </a:lnTo>
                  <a:lnTo>
                    <a:pt x="10937" y="7624"/>
                  </a:lnTo>
                  <a:lnTo>
                    <a:pt x="11347" y="6671"/>
                  </a:lnTo>
                  <a:lnTo>
                    <a:pt x="11347" y="6035"/>
                  </a:lnTo>
                  <a:lnTo>
                    <a:pt x="11620" y="4447"/>
                  </a:lnTo>
                  <a:lnTo>
                    <a:pt x="11620" y="5082"/>
                  </a:lnTo>
                  <a:lnTo>
                    <a:pt x="11894" y="5082"/>
                  </a:lnTo>
                  <a:lnTo>
                    <a:pt x="11894" y="2859"/>
                  </a:lnTo>
                  <a:lnTo>
                    <a:pt x="12304" y="2224"/>
                  </a:lnTo>
                  <a:lnTo>
                    <a:pt x="12304" y="1588"/>
                  </a:lnTo>
                  <a:lnTo>
                    <a:pt x="12577" y="1588"/>
                  </a:lnTo>
                  <a:lnTo>
                    <a:pt x="12577" y="2224"/>
                  </a:lnTo>
                  <a:lnTo>
                    <a:pt x="12987" y="3812"/>
                  </a:lnTo>
                  <a:lnTo>
                    <a:pt x="13261" y="3812"/>
                  </a:lnTo>
                  <a:lnTo>
                    <a:pt x="13261" y="5082"/>
                  </a:lnTo>
                  <a:lnTo>
                    <a:pt x="14491" y="5082"/>
                  </a:lnTo>
                  <a:lnTo>
                    <a:pt x="14491" y="6035"/>
                  </a:lnTo>
                  <a:close/>
                  <a:moveTo>
                    <a:pt x="18456" y="1588"/>
                  </a:moveTo>
                  <a:lnTo>
                    <a:pt x="16542" y="2224"/>
                  </a:lnTo>
                  <a:lnTo>
                    <a:pt x="16815" y="2224"/>
                  </a:lnTo>
                  <a:lnTo>
                    <a:pt x="16815" y="1588"/>
                  </a:lnTo>
                  <a:lnTo>
                    <a:pt x="18046" y="635"/>
                  </a:lnTo>
                  <a:lnTo>
                    <a:pt x="18456" y="635"/>
                  </a:lnTo>
                  <a:lnTo>
                    <a:pt x="18456" y="1588"/>
                  </a:lnTo>
                  <a:close/>
                  <a:moveTo>
                    <a:pt x="19413" y="635"/>
                  </a:moveTo>
                  <a:lnTo>
                    <a:pt x="19003" y="0"/>
                  </a:lnTo>
                  <a:lnTo>
                    <a:pt x="18729" y="0"/>
                  </a:lnTo>
                  <a:lnTo>
                    <a:pt x="21600" y="0"/>
                  </a:lnTo>
                  <a:lnTo>
                    <a:pt x="21053" y="635"/>
                  </a:lnTo>
                  <a:lnTo>
                    <a:pt x="20643" y="1588"/>
                  </a:lnTo>
                  <a:lnTo>
                    <a:pt x="20643" y="635"/>
                  </a:lnTo>
                  <a:lnTo>
                    <a:pt x="20370" y="635"/>
                  </a:lnTo>
                  <a:lnTo>
                    <a:pt x="19003" y="1588"/>
                  </a:lnTo>
                  <a:lnTo>
                    <a:pt x="18729" y="1588"/>
                  </a:lnTo>
                  <a:lnTo>
                    <a:pt x="19003" y="635"/>
                  </a:lnTo>
                  <a:lnTo>
                    <a:pt x="19413" y="635"/>
                  </a:lnTo>
                  <a:close/>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14" name="Shape 3314"/>
            <p:cNvSpPr/>
            <p:nvPr/>
          </p:nvSpPr>
          <p:spPr>
            <a:xfrm>
              <a:off x="3084364" y="4121722"/>
              <a:ext cx="175679" cy="67085"/>
            </a:xfrm>
            <a:custGeom>
              <a:avLst/>
              <a:gdLst/>
              <a:ahLst/>
              <a:cxnLst>
                <a:cxn ang="0">
                  <a:pos x="wd2" y="hd2"/>
                </a:cxn>
                <a:cxn ang="5400000">
                  <a:pos x="wd2" y="hd2"/>
                </a:cxn>
                <a:cxn ang="10800000">
                  <a:pos x="wd2" y="hd2"/>
                </a:cxn>
                <a:cxn ang="16200000">
                  <a:pos x="wd2" y="hd2"/>
                </a:cxn>
              </a:cxnLst>
              <a:rect l="0" t="0" r="r" b="b"/>
              <a:pathLst>
                <a:path w="21600" h="21600" extrusionOk="0">
                  <a:moveTo>
                    <a:pt x="18456" y="13341"/>
                  </a:moveTo>
                  <a:lnTo>
                    <a:pt x="18729" y="13341"/>
                  </a:lnTo>
                  <a:lnTo>
                    <a:pt x="18729" y="14294"/>
                  </a:lnTo>
                  <a:lnTo>
                    <a:pt x="18456" y="14294"/>
                  </a:lnTo>
                  <a:lnTo>
                    <a:pt x="18046" y="14929"/>
                  </a:lnTo>
                  <a:lnTo>
                    <a:pt x="18046" y="14294"/>
                  </a:lnTo>
                  <a:lnTo>
                    <a:pt x="18456" y="13341"/>
                  </a:lnTo>
                  <a:moveTo>
                    <a:pt x="10663" y="16518"/>
                  </a:moveTo>
                  <a:lnTo>
                    <a:pt x="10663" y="17153"/>
                  </a:lnTo>
                  <a:lnTo>
                    <a:pt x="9980" y="17153"/>
                  </a:lnTo>
                  <a:lnTo>
                    <a:pt x="9706" y="16518"/>
                  </a:lnTo>
                  <a:lnTo>
                    <a:pt x="10663" y="16518"/>
                  </a:lnTo>
                  <a:moveTo>
                    <a:pt x="10390" y="19376"/>
                  </a:moveTo>
                  <a:lnTo>
                    <a:pt x="10390" y="20329"/>
                  </a:lnTo>
                  <a:lnTo>
                    <a:pt x="10390" y="19376"/>
                  </a:lnTo>
                  <a:lnTo>
                    <a:pt x="9706" y="19376"/>
                  </a:lnTo>
                  <a:lnTo>
                    <a:pt x="9706" y="18106"/>
                  </a:lnTo>
                  <a:lnTo>
                    <a:pt x="9980" y="18741"/>
                  </a:lnTo>
                  <a:lnTo>
                    <a:pt x="10390" y="19376"/>
                  </a:lnTo>
                  <a:moveTo>
                    <a:pt x="957" y="13341"/>
                  </a:moveTo>
                  <a:lnTo>
                    <a:pt x="684" y="14294"/>
                  </a:lnTo>
                  <a:lnTo>
                    <a:pt x="957" y="14929"/>
                  </a:lnTo>
                  <a:lnTo>
                    <a:pt x="684" y="14929"/>
                  </a:lnTo>
                  <a:lnTo>
                    <a:pt x="684" y="14294"/>
                  </a:lnTo>
                  <a:lnTo>
                    <a:pt x="273" y="14294"/>
                  </a:lnTo>
                  <a:lnTo>
                    <a:pt x="0" y="13341"/>
                  </a:lnTo>
                  <a:lnTo>
                    <a:pt x="0" y="12706"/>
                  </a:lnTo>
                  <a:lnTo>
                    <a:pt x="273" y="12071"/>
                  </a:lnTo>
                  <a:lnTo>
                    <a:pt x="273" y="11118"/>
                  </a:lnTo>
                  <a:lnTo>
                    <a:pt x="957" y="12071"/>
                  </a:lnTo>
                  <a:lnTo>
                    <a:pt x="1230" y="12706"/>
                  </a:lnTo>
                  <a:lnTo>
                    <a:pt x="1230" y="14294"/>
                  </a:lnTo>
                  <a:lnTo>
                    <a:pt x="1914" y="15882"/>
                  </a:lnTo>
                  <a:lnTo>
                    <a:pt x="1914" y="17153"/>
                  </a:lnTo>
                  <a:lnTo>
                    <a:pt x="1230" y="17153"/>
                  </a:lnTo>
                  <a:lnTo>
                    <a:pt x="1230" y="15882"/>
                  </a:lnTo>
                  <a:lnTo>
                    <a:pt x="957" y="14294"/>
                  </a:lnTo>
                  <a:lnTo>
                    <a:pt x="957" y="13341"/>
                  </a:lnTo>
                  <a:moveTo>
                    <a:pt x="5195" y="18106"/>
                  </a:moveTo>
                  <a:lnTo>
                    <a:pt x="5468" y="18106"/>
                  </a:lnTo>
                  <a:lnTo>
                    <a:pt x="5468" y="18741"/>
                  </a:lnTo>
                  <a:lnTo>
                    <a:pt x="5195" y="18741"/>
                  </a:lnTo>
                  <a:lnTo>
                    <a:pt x="5195" y="18106"/>
                  </a:lnTo>
                  <a:lnTo>
                    <a:pt x="4785" y="17153"/>
                  </a:lnTo>
                  <a:lnTo>
                    <a:pt x="4785" y="18106"/>
                  </a:lnTo>
                  <a:lnTo>
                    <a:pt x="5195" y="18741"/>
                  </a:lnTo>
                  <a:lnTo>
                    <a:pt x="4511" y="18741"/>
                  </a:lnTo>
                  <a:lnTo>
                    <a:pt x="4511" y="18106"/>
                  </a:lnTo>
                  <a:lnTo>
                    <a:pt x="4511" y="18741"/>
                  </a:lnTo>
                  <a:lnTo>
                    <a:pt x="4785" y="20329"/>
                  </a:lnTo>
                  <a:lnTo>
                    <a:pt x="4785" y="20965"/>
                  </a:lnTo>
                  <a:lnTo>
                    <a:pt x="4785" y="20329"/>
                  </a:lnTo>
                  <a:lnTo>
                    <a:pt x="4511" y="20965"/>
                  </a:lnTo>
                  <a:lnTo>
                    <a:pt x="4511" y="21600"/>
                  </a:lnTo>
                  <a:lnTo>
                    <a:pt x="4511" y="20965"/>
                  </a:lnTo>
                  <a:lnTo>
                    <a:pt x="4238" y="20965"/>
                  </a:lnTo>
                  <a:lnTo>
                    <a:pt x="4238" y="20329"/>
                  </a:lnTo>
                  <a:lnTo>
                    <a:pt x="4511" y="20329"/>
                  </a:lnTo>
                  <a:lnTo>
                    <a:pt x="4238" y="20329"/>
                  </a:lnTo>
                  <a:lnTo>
                    <a:pt x="4238" y="19376"/>
                  </a:lnTo>
                  <a:lnTo>
                    <a:pt x="4238" y="20329"/>
                  </a:lnTo>
                  <a:lnTo>
                    <a:pt x="3828" y="19376"/>
                  </a:lnTo>
                  <a:lnTo>
                    <a:pt x="3828" y="20329"/>
                  </a:lnTo>
                  <a:lnTo>
                    <a:pt x="3554" y="19376"/>
                  </a:lnTo>
                  <a:lnTo>
                    <a:pt x="3281" y="18106"/>
                  </a:lnTo>
                  <a:lnTo>
                    <a:pt x="2871" y="18106"/>
                  </a:lnTo>
                  <a:lnTo>
                    <a:pt x="2597" y="16518"/>
                  </a:lnTo>
                  <a:lnTo>
                    <a:pt x="2187" y="16518"/>
                  </a:lnTo>
                  <a:lnTo>
                    <a:pt x="2597" y="15882"/>
                  </a:lnTo>
                  <a:lnTo>
                    <a:pt x="2871" y="15882"/>
                  </a:lnTo>
                  <a:lnTo>
                    <a:pt x="2871" y="14929"/>
                  </a:lnTo>
                  <a:lnTo>
                    <a:pt x="3281" y="14294"/>
                  </a:lnTo>
                  <a:lnTo>
                    <a:pt x="3281" y="14929"/>
                  </a:lnTo>
                  <a:lnTo>
                    <a:pt x="3828" y="15882"/>
                  </a:lnTo>
                  <a:lnTo>
                    <a:pt x="4238" y="15882"/>
                  </a:lnTo>
                  <a:lnTo>
                    <a:pt x="4238" y="14929"/>
                  </a:lnTo>
                  <a:lnTo>
                    <a:pt x="4511" y="15882"/>
                  </a:lnTo>
                  <a:lnTo>
                    <a:pt x="4785" y="15882"/>
                  </a:lnTo>
                  <a:lnTo>
                    <a:pt x="4785" y="16518"/>
                  </a:lnTo>
                  <a:lnTo>
                    <a:pt x="4511" y="16518"/>
                  </a:lnTo>
                  <a:lnTo>
                    <a:pt x="4785" y="17153"/>
                  </a:lnTo>
                  <a:lnTo>
                    <a:pt x="5468" y="17153"/>
                  </a:lnTo>
                  <a:lnTo>
                    <a:pt x="5468" y="18106"/>
                  </a:lnTo>
                  <a:lnTo>
                    <a:pt x="5742" y="18106"/>
                  </a:lnTo>
                  <a:lnTo>
                    <a:pt x="5195" y="18106"/>
                  </a:lnTo>
                  <a:moveTo>
                    <a:pt x="11894" y="18741"/>
                  </a:moveTo>
                  <a:lnTo>
                    <a:pt x="11894" y="17153"/>
                  </a:lnTo>
                  <a:lnTo>
                    <a:pt x="12577" y="17153"/>
                  </a:lnTo>
                  <a:lnTo>
                    <a:pt x="12987" y="16518"/>
                  </a:lnTo>
                  <a:lnTo>
                    <a:pt x="13261" y="14929"/>
                  </a:lnTo>
                  <a:lnTo>
                    <a:pt x="13534" y="14294"/>
                  </a:lnTo>
                  <a:lnTo>
                    <a:pt x="13534" y="15882"/>
                  </a:lnTo>
                  <a:lnTo>
                    <a:pt x="12304" y="18741"/>
                  </a:lnTo>
                  <a:lnTo>
                    <a:pt x="11894" y="19376"/>
                  </a:lnTo>
                  <a:lnTo>
                    <a:pt x="11894" y="20329"/>
                  </a:lnTo>
                  <a:lnTo>
                    <a:pt x="11620" y="20329"/>
                  </a:lnTo>
                  <a:lnTo>
                    <a:pt x="11894" y="18741"/>
                  </a:lnTo>
                  <a:moveTo>
                    <a:pt x="11894" y="14929"/>
                  </a:moveTo>
                  <a:lnTo>
                    <a:pt x="12304" y="14294"/>
                  </a:lnTo>
                  <a:lnTo>
                    <a:pt x="12304" y="13341"/>
                  </a:lnTo>
                  <a:lnTo>
                    <a:pt x="12577" y="13341"/>
                  </a:lnTo>
                  <a:lnTo>
                    <a:pt x="12577" y="12071"/>
                  </a:lnTo>
                  <a:lnTo>
                    <a:pt x="12987" y="12071"/>
                  </a:lnTo>
                  <a:lnTo>
                    <a:pt x="12987" y="12706"/>
                  </a:lnTo>
                  <a:lnTo>
                    <a:pt x="12987" y="12071"/>
                  </a:lnTo>
                  <a:lnTo>
                    <a:pt x="13261" y="11118"/>
                  </a:lnTo>
                  <a:lnTo>
                    <a:pt x="13261" y="12071"/>
                  </a:lnTo>
                  <a:lnTo>
                    <a:pt x="13534" y="12071"/>
                  </a:lnTo>
                  <a:lnTo>
                    <a:pt x="13261" y="13341"/>
                  </a:lnTo>
                  <a:lnTo>
                    <a:pt x="12987" y="14929"/>
                  </a:lnTo>
                  <a:lnTo>
                    <a:pt x="12987" y="15882"/>
                  </a:lnTo>
                  <a:lnTo>
                    <a:pt x="12577" y="15882"/>
                  </a:lnTo>
                  <a:lnTo>
                    <a:pt x="12577" y="16518"/>
                  </a:lnTo>
                  <a:lnTo>
                    <a:pt x="12304" y="16518"/>
                  </a:lnTo>
                  <a:lnTo>
                    <a:pt x="11620" y="15882"/>
                  </a:lnTo>
                  <a:lnTo>
                    <a:pt x="10937" y="16518"/>
                  </a:lnTo>
                  <a:lnTo>
                    <a:pt x="10663" y="16518"/>
                  </a:lnTo>
                  <a:lnTo>
                    <a:pt x="10663" y="15882"/>
                  </a:lnTo>
                  <a:lnTo>
                    <a:pt x="11347" y="15882"/>
                  </a:lnTo>
                  <a:lnTo>
                    <a:pt x="11620" y="14929"/>
                  </a:lnTo>
                  <a:lnTo>
                    <a:pt x="11894" y="14929"/>
                  </a:lnTo>
                  <a:moveTo>
                    <a:pt x="17499" y="14929"/>
                  </a:moveTo>
                  <a:lnTo>
                    <a:pt x="17089" y="14929"/>
                  </a:lnTo>
                  <a:lnTo>
                    <a:pt x="17499" y="15882"/>
                  </a:lnTo>
                  <a:lnTo>
                    <a:pt x="17089" y="16518"/>
                  </a:lnTo>
                  <a:lnTo>
                    <a:pt x="16542" y="16518"/>
                  </a:lnTo>
                  <a:lnTo>
                    <a:pt x="16815" y="15882"/>
                  </a:lnTo>
                  <a:lnTo>
                    <a:pt x="17089" y="14929"/>
                  </a:lnTo>
                  <a:lnTo>
                    <a:pt x="16815" y="14929"/>
                  </a:lnTo>
                  <a:lnTo>
                    <a:pt x="16815" y="13341"/>
                  </a:lnTo>
                  <a:lnTo>
                    <a:pt x="17089" y="13341"/>
                  </a:lnTo>
                  <a:lnTo>
                    <a:pt x="17499" y="14929"/>
                  </a:lnTo>
                  <a:moveTo>
                    <a:pt x="13944" y="13341"/>
                  </a:moveTo>
                  <a:lnTo>
                    <a:pt x="13944" y="12071"/>
                  </a:lnTo>
                  <a:lnTo>
                    <a:pt x="14218" y="12071"/>
                  </a:lnTo>
                  <a:lnTo>
                    <a:pt x="14218" y="9847"/>
                  </a:lnTo>
                  <a:lnTo>
                    <a:pt x="14491" y="9847"/>
                  </a:lnTo>
                  <a:lnTo>
                    <a:pt x="14901" y="8894"/>
                  </a:lnTo>
                  <a:lnTo>
                    <a:pt x="14218" y="12071"/>
                  </a:lnTo>
                  <a:lnTo>
                    <a:pt x="14218" y="12706"/>
                  </a:lnTo>
                  <a:lnTo>
                    <a:pt x="13944" y="14294"/>
                  </a:lnTo>
                  <a:lnTo>
                    <a:pt x="13534" y="13341"/>
                  </a:lnTo>
                  <a:lnTo>
                    <a:pt x="13944" y="13341"/>
                  </a:lnTo>
                  <a:moveTo>
                    <a:pt x="14491" y="6035"/>
                  </a:moveTo>
                  <a:lnTo>
                    <a:pt x="13944" y="6671"/>
                  </a:lnTo>
                  <a:lnTo>
                    <a:pt x="13261" y="6671"/>
                  </a:lnTo>
                  <a:lnTo>
                    <a:pt x="12987" y="7624"/>
                  </a:lnTo>
                  <a:lnTo>
                    <a:pt x="12304" y="8894"/>
                  </a:lnTo>
                  <a:lnTo>
                    <a:pt x="11620" y="8894"/>
                  </a:lnTo>
                  <a:lnTo>
                    <a:pt x="11347" y="9847"/>
                  </a:lnTo>
                  <a:lnTo>
                    <a:pt x="10663" y="10482"/>
                  </a:lnTo>
                  <a:lnTo>
                    <a:pt x="10663" y="8894"/>
                  </a:lnTo>
                  <a:lnTo>
                    <a:pt x="10937" y="8259"/>
                  </a:lnTo>
                  <a:lnTo>
                    <a:pt x="10937" y="7624"/>
                  </a:lnTo>
                  <a:lnTo>
                    <a:pt x="11347" y="6671"/>
                  </a:lnTo>
                  <a:lnTo>
                    <a:pt x="11347" y="6035"/>
                  </a:lnTo>
                  <a:lnTo>
                    <a:pt x="11620" y="4447"/>
                  </a:lnTo>
                  <a:lnTo>
                    <a:pt x="11620" y="5082"/>
                  </a:lnTo>
                  <a:lnTo>
                    <a:pt x="11894" y="5082"/>
                  </a:lnTo>
                  <a:lnTo>
                    <a:pt x="11894" y="2859"/>
                  </a:lnTo>
                  <a:lnTo>
                    <a:pt x="12304" y="2224"/>
                  </a:lnTo>
                  <a:lnTo>
                    <a:pt x="12304" y="1588"/>
                  </a:lnTo>
                  <a:lnTo>
                    <a:pt x="12577" y="1588"/>
                  </a:lnTo>
                  <a:lnTo>
                    <a:pt x="12577" y="2224"/>
                  </a:lnTo>
                  <a:lnTo>
                    <a:pt x="12987" y="3812"/>
                  </a:lnTo>
                  <a:lnTo>
                    <a:pt x="13261" y="3812"/>
                  </a:lnTo>
                  <a:lnTo>
                    <a:pt x="13261" y="5082"/>
                  </a:lnTo>
                  <a:lnTo>
                    <a:pt x="14491" y="5082"/>
                  </a:lnTo>
                  <a:lnTo>
                    <a:pt x="14491" y="6035"/>
                  </a:lnTo>
                  <a:moveTo>
                    <a:pt x="18456" y="1588"/>
                  </a:moveTo>
                  <a:lnTo>
                    <a:pt x="16542" y="2224"/>
                  </a:lnTo>
                  <a:lnTo>
                    <a:pt x="16815" y="2224"/>
                  </a:lnTo>
                  <a:lnTo>
                    <a:pt x="16815" y="1588"/>
                  </a:lnTo>
                  <a:lnTo>
                    <a:pt x="18046" y="635"/>
                  </a:lnTo>
                  <a:lnTo>
                    <a:pt x="18456" y="635"/>
                  </a:lnTo>
                  <a:lnTo>
                    <a:pt x="18456" y="1588"/>
                  </a:lnTo>
                  <a:moveTo>
                    <a:pt x="19413" y="635"/>
                  </a:moveTo>
                  <a:lnTo>
                    <a:pt x="19003" y="0"/>
                  </a:lnTo>
                  <a:lnTo>
                    <a:pt x="18729" y="0"/>
                  </a:lnTo>
                  <a:lnTo>
                    <a:pt x="21600" y="0"/>
                  </a:lnTo>
                  <a:lnTo>
                    <a:pt x="21053" y="635"/>
                  </a:lnTo>
                  <a:lnTo>
                    <a:pt x="20643" y="1588"/>
                  </a:lnTo>
                  <a:lnTo>
                    <a:pt x="20643" y="635"/>
                  </a:lnTo>
                  <a:lnTo>
                    <a:pt x="20370" y="635"/>
                  </a:lnTo>
                  <a:lnTo>
                    <a:pt x="19003" y="1588"/>
                  </a:lnTo>
                  <a:lnTo>
                    <a:pt x="18729" y="1588"/>
                  </a:lnTo>
                  <a:lnTo>
                    <a:pt x="19003" y="635"/>
                  </a:lnTo>
                  <a:lnTo>
                    <a:pt x="19413" y="635"/>
                  </a:lnTo>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15" name="Shape 3315"/>
            <p:cNvSpPr/>
            <p:nvPr/>
          </p:nvSpPr>
          <p:spPr>
            <a:xfrm>
              <a:off x="1880195" y="1122672"/>
              <a:ext cx="1690064" cy="1529123"/>
            </a:xfrm>
            <a:custGeom>
              <a:avLst/>
              <a:gdLst/>
              <a:ahLst/>
              <a:cxnLst>
                <a:cxn ang="0">
                  <a:pos x="wd2" y="hd2"/>
                </a:cxn>
                <a:cxn ang="5400000">
                  <a:pos x="wd2" y="hd2"/>
                </a:cxn>
                <a:cxn ang="10800000">
                  <a:pos x="wd2" y="hd2"/>
                </a:cxn>
                <a:cxn ang="16200000">
                  <a:pos x="wd2" y="hd2"/>
                </a:cxn>
              </a:cxnLst>
              <a:rect l="0" t="0" r="r" b="b"/>
              <a:pathLst>
                <a:path w="21600" h="21600" extrusionOk="0">
                  <a:moveTo>
                    <a:pt x="21600" y="15566"/>
                  </a:moveTo>
                  <a:lnTo>
                    <a:pt x="21600" y="15594"/>
                  </a:lnTo>
                  <a:lnTo>
                    <a:pt x="21572" y="15622"/>
                  </a:lnTo>
                  <a:lnTo>
                    <a:pt x="21572" y="15663"/>
                  </a:lnTo>
                  <a:lnTo>
                    <a:pt x="21501" y="15733"/>
                  </a:lnTo>
                  <a:lnTo>
                    <a:pt x="21501" y="15831"/>
                  </a:lnTo>
                  <a:lnTo>
                    <a:pt x="21543" y="15859"/>
                  </a:lnTo>
                  <a:lnTo>
                    <a:pt x="21543" y="16095"/>
                  </a:lnTo>
                  <a:lnTo>
                    <a:pt x="21501" y="16123"/>
                  </a:lnTo>
                  <a:lnTo>
                    <a:pt x="21501" y="16221"/>
                  </a:lnTo>
                  <a:lnTo>
                    <a:pt x="21472" y="16221"/>
                  </a:lnTo>
                  <a:lnTo>
                    <a:pt x="21472" y="16249"/>
                  </a:lnTo>
                  <a:lnTo>
                    <a:pt x="21373" y="16249"/>
                  </a:lnTo>
                  <a:lnTo>
                    <a:pt x="21373" y="16291"/>
                  </a:lnTo>
                  <a:lnTo>
                    <a:pt x="21302" y="16318"/>
                  </a:lnTo>
                  <a:lnTo>
                    <a:pt x="21302" y="16346"/>
                  </a:lnTo>
                  <a:lnTo>
                    <a:pt x="21231" y="16346"/>
                  </a:lnTo>
                  <a:lnTo>
                    <a:pt x="21202" y="16388"/>
                  </a:lnTo>
                  <a:lnTo>
                    <a:pt x="21174" y="16388"/>
                  </a:lnTo>
                  <a:lnTo>
                    <a:pt x="21174" y="16458"/>
                  </a:lnTo>
                  <a:lnTo>
                    <a:pt x="21202" y="16514"/>
                  </a:lnTo>
                  <a:lnTo>
                    <a:pt x="21202" y="16611"/>
                  </a:lnTo>
                  <a:lnTo>
                    <a:pt x="21174" y="16750"/>
                  </a:lnTo>
                  <a:lnTo>
                    <a:pt x="21174" y="16820"/>
                  </a:lnTo>
                  <a:lnTo>
                    <a:pt x="21202" y="16918"/>
                  </a:lnTo>
                  <a:lnTo>
                    <a:pt x="21273" y="17043"/>
                  </a:lnTo>
                  <a:lnTo>
                    <a:pt x="21273" y="17336"/>
                  </a:lnTo>
                  <a:lnTo>
                    <a:pt x="21231" y="17378"/>
                  </a:lnTo>
                  <a:lnTo>
                    <a:pt x="21174" y="17447"/>
                  </a:lnTo>
                  <a:lnTo>
                    <a:pt x="21103" y="17503"/>
                  </a:lnTo>
                  <a:lnTo>
                    <a:pt x="21074" y="17545"/>
                  </a:lnTo>
                  <a:lnTo>
                    <a:pt x="20961" y="17545"/>
                  </a:lnTo>
                  <a:lnTo>
                    <a:pt x="20833" y="17475"/>
                  </a:lnTo>
                  <a:lnTo>
                    <a:pt x="20762" y="17475"/>
                  </a:lnTo>
                  <a:lnTo>
                    <a:pt x="20705" y="17503"/>
                  </a:lnTo>
                  <a:lnTo>
                    <a:pt x="20662" y="17503"/>
                  </a:lnTo>
                  <a:lnTo>
                    <a:pt x="20662" y="17475"/>
                  </a:lnTo>
                  <a:lnTo>
                    <a:pt x="20634" y="17447"/>
                  </a:lnTo>
                  <a:lnTo>
                    <a:pt x="20591" y="17447"/>
                  </a:lnTo>
                  <a:lnTo>
                    <a:pt x="20534" y="17405"/>
                  </a:lnTo>
                  <a:lnTo>
                    <a:pt x="20492" y="17447"/>
                  </a:lnTo>
                  <a:lnTo>
                    <a:pt x="20463" y="17447"/>
                  </a:lnTo>
                  <a:lnTo>
                    <a:pt x="20392" y="17475"/>
                  </a:lnTo>
                  <a:lnTo>
                    <a:pt x="20293" y="17475"/>
                  </a:lnTo>
                  <a:lnTo>
                    <a:pt x="20264" y="17503"/>
                  </a:lnTo>
                  <a:lnTo>
                    <a:pt x="20193" y="17503"/>
                  </a:lnTo>
                  <a:lnTo>
                    <a:pt x="20193" y="17447"/>
                  </a:lnTo>
                  <a:lnTo>
                    <a:pt x="20165" y="17405"/>
                  </a:lnTo>
                  <a:lnTo>
                    <a:pt x="20065" y="17378"/>
                  </a:lnTo>
                  <a:lnTo>
                    <a:pt x="19966" y="17308"/>
                  </a:lnTo>
                  <a:lnTo>
                    <a:pt x="19895" y="17280"/>
                  </a:lnTo>
                  <a:lnTo>
                    <a:pt x="19895" y="17308"/>
                  </a:lnTo>
                  <a:lnTo>
                    <a:pt x="19852" y="17308"/>
                  </a:lnTo>
                  <a:lnTo>
                    <a:pt x="19895" y="17336"/>
                  </a:lnTo>
                  <a:lnTo>
                    <a:pt x="19895" y="17378"/>
                  </a:lnTo>
                  <a:lnTo>
                    <a:pt x="19852" y="17378"/>
                  </a:lnTo>
                  <a:lnTo>
                    <a:pt x="19852" y="17405"/>
                  </a:lnTo>
                  <a:lnTo>
                    <a:pt x="19753" y="17405"/>
                  </a:lnTo>
                  <a:lnTo>
                    <a:pt x="19753" y="17475"/>
                  </a:lnTo>
                  <a:lnTo>
                    <a:pt x="19795" y="17545"/>
                  </a:lnTo>
                  <a:lnTo>
                    <a:pt x="19852" y="17740"/>
                  </a:lnTo>
                  <a:lnTo>
                    <a:pt x="19895" y="17768"/>
                  </a:lnTo>
                  <a:lnTo>
                    <a:pt x="19966" y="17837"/>
                  </a:lnTo>
                  <a:lnTo>
                    <a:pt x="19966" y="17935"/>
                  </a:lnTo>
                  <a:lnTo>
                    <a:pt x="19625" y="17935"/>
                  </a:lnTo>
                  <a:lnTo>
                    <a:pt x="19554" y="17907"/>
                  </a:lnTo>
                  <a:lnTo>
                    <a:pt x="19483" y="17907"/>
                  </a:lnTo>
                  <a:lnTo>
                    <a:pt x="19454" y="17935"/>
                  </a:lnTo>
                  <a:lnTo>
                    <a:pt x="19383" y="17935"/>
                  </a:lnTo>
                  <a:lnTo>
                    <a:pt x="19326" y="17907"/>
                  </a:lnTo>
                  <a:lnTo>
                    <a:pt x="19184" y="17907"/>
                  </a:lnTo>
                  <a:lnTo>
                    <a:pt x="19156" y="17865"/>
                  </a:lnTo>
                  <a:lnTo>
                    <a:pt x="19085" y="17865"/>
                  </a:lnTo>
                  <a:lnTo>
                    <a:pt x="19085" y="17907"/>
                  </a:lnTo>
                  <a:lnTo>
                    <a:pt x="19056" y="17907"/>
                  </a:lnTo>
                  <a:lnTo>
                    <a:pt x="19056" y="17935"/>
                  </a:lnTo>
                  <a:lnTo>
                    <a:pt x="18957" y="17935"/>
                  </a:lnTo>
                  <a:lnTo>
                    <a:pt x="18957" y="17907"/>
                  </a:lnTo>
                  <a:lnTo>
                    <a:pt x="18914" y="17907"/>
                  </a:lnTo>
                  <a:lnTo>
                    <a:pt x="18914" y="17837"/>
                  </a:lnTo>
                  <a:lnTo>
                    <a:pt x="18886" y="17810"/>
                  </a:lnTo>
                  <a:lnTo>
                    <a:pt x="18815" y="17768"/>
                  </a:lnTo>
                  <a:lnTo>
                    <a:pt x="18815" y="17740"/>
                  </a:lnTo>
                  <a:lnTo>
                    <a:pt x="18786" y="17670"/>
                  </a:lnTo>
                  <a:lnTo>
                    <a:pt x="18786" y="17642"/>
                  </a:lnTo>
                  <a:lnTo>
                    <a:pt x="18744" y="17642"/>
                  </a:lnTo>
                  <a:lnTo>
                    <a:pt x="18744" y="17601"/>
                  </a:lnTo>
                  <a:lnTo>
                    <a:pt x="18715" y="17601"/>
                  </a:lnTo>
                  <a:lnTo>
                    <a:pt x="18616" y="17573"/>
                  </a:lnTo>
                  <a:lnTo>
                    <a:pt x="18616" y="17545"/>
                  </a:lnTo>
                  <a:lnTo>
                    <a:pt x="18587" y="17545"/>
                  </a:lnTo>
                  <a:lnTo>
                    <a:pt x="18587" y="17503"/>
                  </a:lnTo>
                  <a:lnTo>
                    <a:pt x="18545" y="17503"/>
                  </a:lnTo>
                  <a:lnTo>
                    <a:pt x="18417" y="17475"/>
                  </a:lnTo>
                  <a:lnTo>
                    <a:pt x="18346" y="17475"/>
                  </a:lnTo>
                  <a:lnTo>
                    <a:pt x="18346" y="17447"/>
                  </a:lnTo>
                  <a:lnTo>
                    <a:pt x="18005" y="17447"/>
                  </a:lnTo>
                  <a:lnTo>
                    <a:pt x="17976" y="17475"/>
                  </a:lnTo>
                  <a:lnTo>
                    <a:pt x="17905" y="17503"/>
                  </a:lnTo>
                  <a:lnTo>
                    <a:pt x="17877" y="17545"/>
                  </a:lnTo>
                  <a:lnTo>
                    <a:pt x="17905" y="17573"/>
                  </a:lnTo>
                  <a:lnTo>
                    <a:pt x="17905" y="17601"/>
                  </a:lnTo>
                  <a:lnTo>
                    <a:pt x="17877" y="17642"/>
                  </a:lnTo>
                  <a:lnTo>
                    <a:pt x="17877" y="17698"/>
                  </a:lnTo>
                  <a:lnTo>
                    <a:pt x="17948" y="17837"/>
                  </a:lnTo>
                  <a:lnTo>
                    <a:pt x="17948" y="17865"/>
                  </a:lnTo>
                  <a:lnTo>
                    <a:pt x="17905" y="17907"/>
                  </a:lnTo>
                  <a:lnTo>
                    <a:pt x="17905" y="17935"/>
                  </a:lnTo>
                  <a:lnTo>
                    <a:pt x="17877" y="17935"/>
                  </a:lnTo>
                  <a:lnTo>
                    <a:pt x="17877" y="17963"/>
                  </a:lnTo>
                  <a:lnTo>
                    <a:pt x="17848" y="17963"/>
                  </a:lnTo>
                  <a:lnTo>
                    <a:pt x="17806" y="18033"/>
                  </a:lnTo>
                  <a:lnTo>
                    <a:pt x="17806" y="18060"/>
                  </a:lnTo>
                  <a:lnTo>
                    <a:pt x="17777" y="18060"/>
                  </a:lnTo>
                  <a:lnTo>
                    <a:pt x="17706" y="18102"/>
                  </a:lnTo>
                  <a:lnTo>
                    <a:pt x="17678" y="18102"/>
                  </a:lnTo>
                  <a:lnTo>
                    <a:pt x="17678" y="18130"/>
                  </a:lnTo>
                  <a:lnTo>
                    <a:pt x="17635" y="18172"/>
                  </a:lnTo>
                  <a:lnTo>
                    <a:pt x="17635" y="18200"/>
                  </a:lnTo>
                  <a:lnTo>
                    <a:pt x="17607" y="18200"/>
                  </a:lnTo>
                  <a:lnTo>
                    <a:pt x="17607" y="18228"/>
                  </a:lnTo>
                  <a:lnTo>
                    <a:pt x="17536" y="18228"/>
                  </a:lnTo>
                  <a:lnTo>
                    <a:pt x="17536" y="18269"/>
                  </a:lnTo>
                  <a:lnTo>
                    <a:pt x="17507" y="18269"/>
                  </a:lnTo>
                  <a:lnTo>
                    <a:pt x="17507" y="18325"/>
                  </a:lnTo>
                  <a:lnTo>
                    <a:pt x="17536" y="18395"/>
                  </a:lnTo>
                  <a:lnTo>
                    <a:pt x="17578" y="18395"/>
                  </a:lnTo>
                  <a:lnTo>
                    <a:pt x="17578" y="18423"/>
                  </a:lnTo>
                  <a:lnTo>
                    <a:pt x="17735" y="18423"/>
                  </a:lnTo>
                  <a:lnTo>
                    <a:pt x="17848" y="18534"/>
                  </a:lnTo>
                  <a:lnTo>
                    <a:pt x="17877" y="18534"/>
                  </a:lnTo>
                  <a:lnTo>
                    <a:pt x="17905" y="18562"/>
                  </a:lnTo>
                  <a:lnTo>
                    <a:pt x="17948" y="18590"/>
                  </a:lnTo>
                  <a:lnTo>
                    <a:pt x="17948" y="18660"/>
                  </a:lnTo>
                  <a:lnTo>
                    <a:pt x="17976" y="18687"/>
                  </a:lnTo>
                  <a:lnTo>
                    <a:pt x="18005" y="18729"/>
                  </a:lnTo>
                  <a:lnTo>
                    <a:pt x="18005" y="18952"/>
                  </a:lnTo>
                  <a:lnTo>
                    <a:pt x="17976" y="18952"/>
                  </a:lnTo>
                  <a:lnTo>
                    <a:pt x="17976" y="18994"/>
                  </a:lnTo>
                  <a:lnTo>
                    <a:pt x="17948" y="18994"/>
                  </a:lnTo>
                  <a:lnTo>
                    <a:pt x="17905" y="18952"/>
                  </a:lnTo>
                  <a:lnTo>
                    <a:pt x="17877" y="18952"/>
                  </a:lnTo>
                  <a:lnTo>
                    <a:pt x="17806" y="18924"/>
                  </a:lnTo>
                  <a:lnTo>
                    <a:pt x="17806" y="18897"/>
                  </a:lnTo>
                  <a:lnTo>
                    <a:pt x="17735" y="18897"/>
                  </a:lnTo>
                  <a:lnTo>
                    <a:pt x="17706" y="18924"/>
                  </a:lnTo>
                  <a:lnTo>
                    <a:pt x="17735" y="18924"/>
                  </a:lnTo>
                  <a:lnTo>
                    <a:pt x="17777" y="18952"/>
                  </a:lnTo>
                  <a:lnTo>
                    <a:pt x="17777" y="18994"/>
                  </a:lnTo>
                  <a:lnTo>
                    <a:pt x="17806" y="19119"/>
                  </a:lnTo>
                  <a:lnTo>
                    <a:pt x="17806" y="19189"/>
                  </a:lnTo>
                  <a:lnTo>
                    <a:pt x="17706" y="19189"/>
                  </a:lnTo>
                  <a:lnTo>
                    <a:pt x="17706" y="19217"/>
                  </a:lnTo>
                  <a:lnTo>
                    <a:pt x="17678" y="19287"/>
                  </a:lnTo>
                  <a:lnTo>
                    <a:pt x="17635" y="19315"/>
                  </a:lnTo>
                  <a:lnTo>
                    <a:pt x="17578" y="19454"/>
                  </a:lnTo>
                  <a:lnTo>
                    <a:pt x="17507" y="19482"/>
                  </a:lnTo>
                  <a:lnTo>
                    <a:pt x="17507" y="19621"/>
                  </a:lnTo>
                  <a:lnTo>
                    <a:pt x="17536" y="19621"/>
                  </a:lnTo>
                  <a:lnTo>
                    <a:pt x="17578" y="19649"/>
                  </a:lnTo>
                  <a:lnTo>
                    <a:pt x="17607" y="19677"/>
                  </a:lnTo>
                  <a:lnTo>
                    <a:pt x="17578" y="19677"/>
                  </a:lnTo>
                  <a:lnTo>
                    <a:pt x="17578" y="19719"/>
                  </a:lnTo>
                  <a:lnTo>
                    <a:pt x="17536" y="19719"/>
                  </a:lnTo>
                  <a:lnTo>
                    <a:pt x="17536" y="19983"/>
                  </a:lnTo>
                  <a:lnTo>
                    <a:pt x="17578" y="19983"/>
                  </a:lnTo>
                  <a:lnTo>
                    <a:pt x="17607" y="20011"/>
                  </a:lnTo>
                  <a:lnTo>
                    <a:pt x="17607" y="20039"/>
                  </a:lnTo>
                  <a:lnTo>
                    <a:pt x="17635" y="20039"/>
                  </a:lnTo>
                  <a:lnTo>
                    <a:pt x="17635" y="20137"/>
                  </a:lnTo>
                  <a:lnTo>
                    <a:pt x="17607" y="20206"/>
                  </a:lnTo>
                  <a:lnTo>
                    <a:pt x="17536" y="20248"/>
                  </a:lnTo>
                  <a:lnTo>
                    <a:pt x="17479" y="20248"/>
                  </a:lnTo>
                  <a:lnTo>
                    <a:pt x="17479" y="20206"/>
                  </a:lnTo>
                  <a:lnTo>
                    <a:pt x="17436" y="20179"/>
                  </a:lnTo>
                  <a:lnTo>
                    <a:pt x="17436" y="20109"/>
                  </a:lnTo>
                  <a:lnTo>
                    <a:pt x="17408" y="20109"/>
                  </a:lnTo>
                  <a:lnTo>
                    <a:pt x="17408" y="20081"/>
                  </a:lnTo>
                  <a:lnTo>
                    <a:pt x="17138" y="20081"/>
                  </a:lnTo>
                  <a:lnTo>
                    <a:pt x="17038" y="20109"/>
                  </a:lnTo>
                  <a:lnTo>
                    <a:pt x="16967" y="20109"/>
                  </a:lnTo>
                  <a:lnTo>
                    <a:pt x="16939" y="20081"/>
                  </a:lnTo>
                  <a:lnTo>
                    <a:pt x="16939" y="20039"/>
                  </a:lnTo>
                  <a:lnTo>
                    <a:pt x="16896" y="20011"/>
                  </a:lnTo>
                  <a:lnTo>
                    <a:pt x="16868" y="20011"/>
                  </a:lnTo>
                  <a:lnTo>
                    <a:pt x="16768" y="19983"/>
                  </a:lnTo>
                  <a:lnTo>
                    <a:pt x="16740" y="20011"/>
                  </a:lnTo>
                  <a:lnTo>
                    <a:pt x="16740" y="20039"/>
                  </a:lnTo>
                  <a:lnTo>
                    <a:pt x="16697" y="20081"/>
                  </a:lnTo>
                  <a:lnTo>
                    <a:pt x="16626" y="20081"/>
                  </a:lnTo>
                  <a:lnTo>
                    <a:pt x="16598" y="20109"/>
                  </a:lnTo>
                  <a:lnTo>
                    <a:pt x="16527" y="20109"/>
                  </a:lnTo>
                  <a:lnTo>
                    <a:pt x="16527" y="20137"/>
                  </a:lnTo>
                  <a:lnTo>
                    <a:pt x="16470" y="20137"/>
                  </a:lnTo>
                  <a:lnTo>
                    <a:pt x="16427" y="20276"/>
                  </a:lnTo>
                  <a:lnTo>
                    <a:pt x="16399" y="20276"/>
                  </a:lnTo>
                  <a:lnTo>
                    <a:pt x="16356" y="20304"/>
                  </a:lnTo>
                  <a:lnTo>
                    <a:pt x="16257" y="20304"/>
                  </a:lnTo>
                  <a:lnTo>
                    <a:pt x="16257" y="20471"/>
                  </a:lnTo>
                  <a:lnTo>
                    <a:pt x="16427" y="20638"/>
                  </a:lnTo>
                  <a:lnTo>
                    <a:pt x="16498" y="20638"/>
                  </a:lnTo>
                  <a:lnTo>
                    <a:pt x="16527" y="20666"/>
                  </a:lnTo>
                  <a:lnTo>
                    <a:pt x="16527" y="20708"/>
                  </a:lnTo>
                  <a:lnTo>
                    <a:pt x="16498" y="20736"/>
                  </a:lnTo>
                  <a:lnTo>
                    <a:pt x="16498" y="20973"/>
                  </a:lnTo>
                  <a:lnTo>
                    <a:pt x="16470" y="21029"/>
                  </a:lnTo>
                  <a:lnTo>
                    <a:pt x="16470" y="21070"/>
                  </a:lnTo>
                  <a:lnTo>
                    <a:pt x="16427" y="21098"/>
                  </a:lnTo>
                  <a:lnTo>
                    <a:pt x="16427" y="21126"/>
                  </a:lnTo>
                  <a:lnTo>
                    <a:pt x="16257" y="21126"/>
                  </a:lnTo>
                  <a:lnTo>
                    <a:pt x="16200" y="21196"/>
                  </a:lnTo>
                  <a:lnTo>
                    <a:pt x="16157" y="21196"/>
                  </a:lnTo>
                  <a:lnTo>
                    <a:pt x="16101" y="21238"/>
                  </a:lnTo>
                  <a:lnTo>
                    <a:pt x="16029" y="21238"/>
                  </a:lnTo>
                  <a:lnTo>
                    <a:pt x="15788" y="21126"/>
                  </a:lnTo>
                  <a:lnTo>
                    <a:pt x="15759" y="21098"/>
                  </a:lnTo>
                  <a:lnTo>
                    <a:pt x="15688" y="21098"/>
                  </a:lnTo>
                  <a:lnTo>
                    <a:pt x="15660" y="21126"/>
                  </a:lnTo>
                  <a:lnTo>
                    <a:pt x="15617" y="21126"/>
                  </a:lnTo>
                  <a:lnTo>
                    <a:pt x="15617" y="21168"/>
                  </a:lnTo>
                  <a:lnTo>
                    <a:pt x="15589" y="21196"/>
                  </a:lnTo>
                  <a:lnTo>
                    <a:pt x="15589" y="21266"/>
                  </a:lnTo>
                  <a:lnTo>
                    <a:pt x="15660" y="21363"/>
                  </a:lnTo>
                  <a:lnTo>
                    <a:pt x="15660" y="21433"/>
                  </a:lnTo>
                  <a:lnTo>
                    <a:pt x="15617" y="21433"/>
                  </a:lnTo>
                  <a:lnTo>
                    <a:pt x="15561" y="21461"/>
                  </a:lnTo>
                  <a:lnTo>
                    <a:pt x="15489" y="21489"/>
                  </a:lnTo>
                  <a:lnTo>
                    <a:pt x="15418" y="21530"/>
                  </a:lnTo>
                  <a:lnTo>
                    <a:pt x="15390" y="21558"/>
                  </a:lnTo>
                  <a:lnTo>
                    <a:pt x="15319" y="21558"/>
                  </a:lnTo>
                  <a:lnTo>
                    <a:pt x="15291" y="21530"/>
                  </a:lnTo>
                  <a:lnTo>
                    <a:pt x="15291" y="21489"/>
                  </a:lnTo>
                  <a:lnTo>
                    <a:pt x="15248" y="21489"/>
                  </a:lnTo>
                  <a:lnTo>
                    <a:pt x="15219" y="21530"/>
                  </a:lnTo>
                  <a:lnTo>
                    <a:pt x="15148" y="21600"/>
                  </a:lnTo>
                  <a:lnTo>
                    <a:pt x="15049" y="21600"/>
                  </a:lnTo>
                  <a:lnTo>
                    <a:pt x="15049" y="21530"/>
                  </a:lnTo>
                  <a:lnTo>
                    <a:pt x="15021" y="21530"/>
                  </a:lnTo>
                  <a:lnTo>
                    <a:pt x="15021" y="21489"/>
                  </a:lnTo>
                  <a:lnTo>
                    <a:pt x="14992" y="21489"/>
                  </a:lnTo>
                  <a:lnTo>
                    <a:pt x="14850" y="21530"/>
                  </a:lnTo>
                  <a:lnTo>
                    <a:pt x="14822" y="21530"/>
                  </a:lnTo>
                  <a:lnTo>
                    <a:pt x="14779" y="21489"/>
                  </a:lnTo>
                  <a:lnTo>
                    <a:pt x="14751" y="21489"/>
                  </a:lnTo>
                  <a:lnTo>
                    <a:pt x="14679" y="21433"/>
                  </a:lnTo>
                  <a:lnTo>
                    <a:pt x="14651" y="21433"/>
                  </a:lnTo>
                  <a:lnTo>
                    <a:pt x="14580" y="21391"/>
                  </a:lnTo>
                  <a:lnTo>
                    <a:pt x="14481" y="21391"/>
                  </a:lnTo>
                  <a:lnTo>
                    <a:pt x="14381" y="21363"/>
                  </a:lnTo>
                  <a:lnTo>
                    <a:pt x="14310" y="21293"/>
                  </a:lnTo>
                  <a:lnTo>
                    <a:pt x="14253" y="21266"/>
                  </a:lnTo>
                  <a:lnTo>
                    <a:pt x="14139" y="21168"/>
                  </a:lnTo>
                  <a:lnTo>
                    <a:pt x="14083" y="21029"/>
                  </a:lnTo>
                  <a:lnTo>
                    <a:pt x="14040" y="21001"/>
                  </a:lnTo>
                  <a:lnTo>
                    <a:pt x="13941" y="20973"/>
                  </a:lnTo>
                  <a:lnTo>
                    <a:pt x="13912" y="20931"/>
                  </a:lnTo>
                  <a:lnTo>
                    <a:pt x="13912" y="20903"/>
                  </a:lnTo>
                  <a:lnTo>
                    <a:pt x="13884" y="20903"/>
                  </a:lnTo>
                  <a:lnTo>
                    <a:pt x="13884" y="20834"/>
                  </a:lnTo>
                  <a:lnTo>
                    <a:pt x="13912" y="20764"/>
                  </a:lnTo>
                  <a:lnTo>
                    <a:pt x="13941" y="20736"/>
                  </a:lnTo>
                  <a:lnTo>
                    <a:pt x="13983" y="20708"/>
                  </a:lnTo>
                  <a:lnTo>
                    <a:pt x="14083" y="20708"/>
                  </a:lnTo>
                  <a:lnTo>
                    <a:pt x="14111" y="20638"/>
                  </a:lnTo>
                  <a:lnTo>
                    <a:pt x="14139" y="20611"/>
                  </a:lnTo>
                  <a:lnTo>
                    <a:pt x="14139" y="20541"/>
                  </a:lnTo>
                  <a:lnTo>
                    <a:pt x="14111" y="20541"/>
                  </a:lnTo>
                  <a:lnTo>
                    <a:pt x="14040" y="20374"/>
                  </a:lnTo>
                  <a:lnTo>
                    <a:pt x="14012" y="20346"/>
                  </a:lnTo>
                  <a:lnTo>
                    <a:pt x="14012" y="20276"/>
                  </a:lnTo>
                  <a:lnTo>
                    <a:pt x="13983" y="20248"/>
                  </a:lnTo>
                  <a:lnTo>
                    <a:pt x="13983" y="20109"/>
                  </a:lnTo>
                  <a:lnTo>
                    <a:pt x="14012" y="20109"/>
                  </a:lnTo>
                  <a:lnTo>
                    <a:pt x="14012" y="20081"/>
                  </a:lnTo>
                  <a:lnTo>
                    <a:pt x="14182" y="20081"/>
                  </a:lnTo>
                  <a:lnTo>
                    <a:pt x="14182" y="20039"/>
                  </a:lnTo>
                  <a:lnTo>
                    <a:pt x="14139" y="20039"/>
                  </a:lnTo>
                  <a:lnTo>
                    <a:pt x="14139" y="20011"/>
                  </a:lnTo>
                  <a:lnTo>
                    <a:pt x="14083" y="19983"/>
                  </a:lnTo>
                  <a:lnTo>
                    <a:pt x="14040" y="19983"/>
                  </a:lnTo>
                  <a:lnTo>
                    <a:pt x="14040" y="19942"/>
                  </a:lnTo>
                  <a:lnTo>
                    <a:pt x="14012" y="19942"/>
                  </a:lnTo>
                  <a:lnTo>
                    <a:pt x="14012" y="19886"/>
                  </a:lnTo>
                  <a:lnTo>
                    <a:pt x="13983" y="19844"/>
                  </a:lnTo>
                  <a:lnTo>
                    <a:pt x="13941" y="19816"/>
                  </a:lnTo>
                  <a:lnTo>
                    <a:pt x="13884" y="19677"/>
                  </a:lnTo>
                  <a:lnTo>
                    <a:pt x="13884" y="19621"/>
                  </a:lnTo>
                  <a:lnTo>
                    <a:pt x="13912" y="19579"/>
                  </a:lnTo>
                  <a:lnTo>
                    <a:pt x="13912" y="19412"/>
                  </a:lnTo>
                  <a:lnTo>
                    <a:pt x="13884" y="19412"/>
                  </a:lnTo>
                  <a:lnTo>
                    <a:pt x="13884" y="19384"/>
                  </a:lnTo>
                  <a:lnTo>
                    <a:pt x="13841" y="19356"/>
                  </a:lnTo>
                  <a:lnTo>
                    <a:pt x="13813" y="19315"/>
                  </a:lnTo>
                  <a:lnTo>
                    <a:pt x="13543" y="19259"/>
                  </a:lnTo>
                  <a:lnTo>
                    <a:pt x="13372" y="19259"/>
                  </a:lnTo>
                  <a:lnTo>
                    <a:pt x="13301" y="19217"/>
                  </a:lnTo>
                  <a:lnTo>
                    <a:pt x="13273" y="19217"/>
                  </a:lnTo>
                  <a:lnTo>
                    <a:pt x="13202" y="19161"/>
                  </a:lnTo>
                  <a:lnTo>
                    <a:pt x="13173" y="19119"/>
                  </a:lnTo>
                  <a:lnTo>
                    <a:pt x="13131" y="19119"/>
                  </a:lnTo>
                  <a:lnTo>
                    <a:pt x="13102" y="19092"/>
                  </a:lnTo>
                  <a:lnTo>
                    <a:pt x="13003" y="19119"/>
                  </a:lnTo>
                  <a:lnTo>
                    <a:pt x="12974" y="19092"/>
                  </a:lnTo>
                  <a:lnTo>
                    <a:pt x="12932" y="19092"/>
                  </a:lnTo>
                  <a:lnTo>
                    <a:pt x="12932" y="19050"/>
                  </a:lnTo>
                  <a:lnTo>
                    <a:pt x="12974" y="19022"/>
                  </a:lnTo>
                  <a:lnTo>
                    <a:pt x="13003" y="18952"/>
                  </a:lnTo>
                  <a:lnTo>
                    <a:pt x="13031" y="18924"/>
                  </a:lnTo>
                  <a:lnTo>
                    <a:pt x="13031" y="18897"/>
                  </a:lnTo>
                  <a:lnTo>
                    <a:pt x="12974" y="18897"/>
                  </a:lnTo>
                  <a:lnTo>
                    <a:pt x="12832" y="18952"/>
                  </a:lnTo>
                  <a:lnTo>
                    <a:pt x="12704" y="18952"/>
                  </a:lnTo>
                  <a:lnTo>
                    <a:pt x="12605" y="18924"/>
                  </a:lnTo>
                  <a:lnTo>
                    <a:pt x="12562" y="18897"/>
                  </a:lnTo>
                  <a:lnTo>
                    <a:pt x="12534" y="18855"/>
                  </a:lnTo>
                  <a:lnTo>
                    <a:pt x="12505" y="18827"/>
                  </a:lnTo>
                  <a:lnTo>
                    <a:pt x="12463" y="18799"/>
                  </a:lnTo>
                  <a:lnTo>
                    <a:pt x="12463" y="18757"/>
                  </a:lnTo>
                  <a:lnTo>
                    <a:pt x="12505" y="18687"/>
                  </a:lnTo>
                  <a:lnTo>
                    <a:pt x="12505" y="18632"/>
                  </a:lnTo>
                  <a:lnTo>
                    <a:pt x="12434" y="18562"/>
                  </a:lnTo>
                  <a:lnTo>
                    <a:pt x="12434" y="18465"/>
                  </a:lnTo>
                  <a:lnTo>
                    <a:pt x="12463" y="18423"/>
                  </a:lnTo>
                  <a:lnTo>
                    <a:pt x="12463" y="18395"/>
                  </a:lnTo>
                  <a:lnTo>
                    <a:pt x="12505" y="18325"/>
                  </a:lnTo>
                  <a:lnTo>
                    <a:pt x="12505" y="18130"/>
                  </a:lnTo>
                  <a:lnTo>
                    <a:pt x="12463" y="18102"/>
                  </a:lnTo>
                  <a:lnTo>
                    <a:pt x="12363" y="18033"/>
                  </a:lnTo>
                  <a:lnTo>
                    <a:pt x="12335" y="18033"/>
                  </a:lnTo>
                  <a:lnTo>
                    <a:pt x="12292" y="18005"/>
                  </a:lnTo>
                  <a:lnTo>
                    <a:pt x="12264" y="17907"/>
                  </a:lnTo>
                  <a:lnTo>
                    <a:pt x="12264" y="17865"/>
                  </a:lnTo>
                  <a:lnTo>
                    <a:pt x="12235" y="17837"/>
                  </a:lnTo>
                  <a:lnTo>
                    <a:pt x="12235" y="17810"/>
                  </a:lnTo>
                  <a:lnTo>
                    <a:pt x="11965" y="17810"/>
                  </a:lnTo>
                  <a:lnTo>
                    <a:pt x="11923" y="17837"/>
                  </a:lnTo>
                  <a:lnTo>
                    <a:pt x="11894" y="17865"/>
                  </a:lnTo>
                  <a:lnTo>
                    <a:pt x="11866" y="17907"/>
                  </a:lnTo>
                  <a:lnTo>
                    <a:pt x="11795" y="17935"/>
                  </a:lnTo>
                  <a:lnTo>
                    <a:pt x="11653" y="17935"/>
                  </a:lnTo>
                  <a:lnTo>
                    <a:pt x="11653" y="17963"/>
                  </a:lnTo>
                  <a:lnTo>
                    <a:pt x="11624" y="17963"/>
                  </a:lnTo>
                  <a:lnTo>
                    <a:pt x="11624" y="18005"/>
                  </a:lnTo>
                  <a:lnTo>
                    <a:pt x="11653" y="18033"/>
                  </a:lnTo>
                  <a:lnTo>
                    <a:pt x="11695" y="18033"/>
                  </a:lnTo>
                  <a:lnTo>
                    <a:pt x="11695" y="18060"/>
                  </a:lnTo>
                  <a:lnTo>
                    <a:pt x="11724" y="18060"/>
                  </a:lnTo>
                  <a:lnTo>
                    <a:pt x="11724" y="18102"/>
                  </a:lnTo>
                  <a:lnTo>
                    <a:pt x="11653" y="18102"/>
                  </a:lnTo>
                  <a:lnTo>
                    <a:pt x="11454" y="18060"/>
                  </a:lnTo>
                  <a:lnTo>
                    <a:pt x="11425" y="18060"/>
                  </a:lnTo>
                  <a:lnTo>
                    <a:pt x="11397" y="18102"/>
                  </a:lnTo>
                  <a:lnTo>
                    <a:pt x="11354" y="18130"/>
                  </a:lnTo>
                  <a:lnTo>
                    <a:pt x="11326" y="18200"/>
                  </a:lnTo>
                  <a:lnTo>
                    <a:pt x="11283" y="18200"/>
                  </a:lnTo>
                  <a:lnTo>
                    <a:pt x="11255" y="18228"/>
                  </a:lnTo>
                  <a:lnTo>
                    <a:pt x="11226" y="18228"/>
                  </a:lnTo>
                  <a:lnTo>
                    <a:pt x="11226" y="18200"/>
                  </a:lnTo>
                  <a:lnTo>
                    <a:pt x="11184" y="18200"/>
                  </a:lnTo>
                  <a:lnTo>
                    <a:pt x="11184" y="18172"/>
                  </a:lnTo>
                  <a:lnTo>
                    <a:pt x="11084" y="18172"/>
                  </a:lnTo>
                  <a:lnTo>
                    <a:pt x="10985" y="18200"/>
                  </a:lnTo>
                  <a:lnTo>
                    <a:pt x="10956" y="18200"/>
                  </a:lnTo>
                  <a:lnTo>
                    <a:pt x="10985" y="18269"/>
                  </a:lnTo>
                  <a:lnTo>
                    <a:pt x="11056" y="18423"/>
                  </a:lnTo>
                  <a:lnTo>
                    <a:pt x="11056" y="18465"/>
                  </a:lnTo>
                  <a:lnTo>
                    <a:pt x="11027" y="18465"/>
                  </a:lnTo>
                  <a:lnTo>
                    <a:pt x="11027" y="18534"/>
                  </a:lnTo>
                  <a:lnTo>
                    <a:pt x="11056" y="18534"/>
                  </a:lnTo>
                  <a:lnTo>
                    <a:pt x="11084" y="18562"/>
                  </a:lnTo>
                  <a:lnTo>
                    <a:pt x="11127" y="18590"/>
                  </a:lnTo>
                  <a:lnTo>
                    <a:pt x="11127" y="18632"/>
                  </a:lnTo>
                  <a:lnTo>
                    <a:pt x="11084" y="18632"/>
                  </a:lnTo>
                  <a:lnTo>
                    <a:pt x="11056" y="18660"/>
                  </a:lnTo>
                  <a:lnTo>
                    <a:pt x="11155" y="18660"/>
                  </a:lnTo>
                  <a:lnTo>
                    <a:pt x="11127" y="18687"/>
                  </a:lnTo>
                  <a:lnTo>
                    <a:pt x="11127" y="18729"/>
                  </a:lnTo>
                  <a:lnTo>
                    <a:pt x="11084" y="18757"/>
                  </a:lnTo>
                  <a:lnTo>
                    <a:pt x="11084" y="18799"/>
                  </a:lnTo>
                  <a:lnTo>
                    <a:pt x="11127" y="18827"/>
                  </a:lnTo>
                  <a:lnTo>
                    <a:pt x="11127" y="18897"/>
                  </a:lnTo>
                  <a:lnTo>
                    <a:pt x="11184" y="18924"/>
                  </a:lnTo>
                  <a:lnTo>
                    <a:pt x="11184" y="18952"/>
                  </a:lnTo>
                  <a:lnTo>
                    <a:pt x="11226" y="18952"/>
                  </a:lnTo>
                  <a:lnTo>
                    <a:pt x="11283" y="19050"/>
                  </a:lnTo>
                  <a:lnTo>
                    <a:pt x="11255" y="19050"/>
                  </a:lnTo>
                  <a:lnTo>
                    <a:pt x="11255" y="19189"/>
                  </a:lnTo>
                  <a:lnTo>
                    <a:pt x="11226" y="19161"/>
                  </a:lnTo>
                  <a:lnTo>
                    <a:pt x="11226" y="19189"/>
                  </a:lnTo>
                  <a:lnTo>
                    <a:pt x="11184" y="19189"/>
                  </a:lnTo>
                  <a:lnTo>
                    <a:pt x="11084" y="19259"/>
                  </a:lnTo>
                  <a:lnTo>
                    <a:pt x="10956" y="19259"/>
                  </a:lnTo>
                  <a:lnTo>
                    <a:pt x="10914" y="19287"/>
                  </a:lnTo>
                  <a:lnTo>
                    <a:pt x="10885" y="19315"/>
                  </a:lnTo>
                  <a:lnTo>
                    <a:pt x="10857" y="19356"/>
                  </a:lnTo>
                  <a:lnTo>
                    <a:pt x="10686" y="19356"/>
                  </a:lnTo>
                  <a:lnTo>
                    <a:pt x="10686" y="19384"/>
                  </a:lnTo>
                  <a:lnTo>
                    <a:pt x="10615" y="19454"/>
                  </a:lnTo>
                  <a:lnTo>
                    <a:pt x="10615" y="19482"/>
                  </a:lnTo>
                  <a:lnTo>
                    <a:pt x="10587" y="19524"/>
                  </a:lnTo>
                  <a:lnTo>
                    <a:pt x="10544" y="19524"/>
                  </a:lnTo>
                  <a:lnTo>
                    <a:pt x="10487" y="19482"/>
                  </a:lnTo>
                  <a:lnTo>
                    <a:pt x="10388" y="19482"/>
                  </a:lnTo>
                  <a:lnTo>
                    <a:pt x="10274" y="19579"/>
                  </a:lnTo>
                  <a:lnTo>
                    <a:pt x="10217" y="19621"/>
                  </a:lnTo>
                  <a:lnTo>
                    <a:pt x="10175" y="19621"/>
                  </a:lnTo>
                  <a:lnTo>
                    <a:pt x="10175" y="19579"/>
                  </a:lnTo>
                  <a:lnTo>
                    <a:pt x="10217" y="19551"/>
                  </a:lnTo>
                  <a:lnTo>
                    <a:pt x="10217" y="19454"/>
                  </a:lnTo>
                  <a:lnTo>
                    <a:pt x="10175" y="19412"/>
                  </a:lnTo>
                  <a:lnTo>
                    <a:pt x="10175" y="19356"/>
                  </a:lnTo>
                  <a:lnTo>
                    <a:pt x="10217" y="19315"/>
                  </a:lnTo>
                  <a:lnTo>
                    <a:pt x="10217" y="19287"/>
                  </a:lnTo>
                  <a:lnTo>
                    <a:pt x="10274" y="19287"/>
                  </a:lnTo>
                  <a:lnTo>
                    <a:pt x="10274" y="19259"/>
                  </a:lnTo>
                  <a:lnTo>
                    <a:pt x="10317" y="19217"/>
                  </a:lnTo>
                  <a:lnTo>
                    <a:pt x="10345" y="19161"/>
                  </a:lnTo>
                  <a:lnTo>
                    <a:pt x="10388" y="19119"/>
                  </a:lnTo>
                  <a:lnTo>
                    <a:pt x="10388" y="19092"/>
                  </a:lnTo>
                  <a:lnTo>
                    <a:pt x="10416" y="19050"/>
                  </a:lnTo>
                  <a:lnTo>
                    <a:pt x="10416" y="19022"/>
                  </a:lnTo>
                  <a:lnTo>
                    <a:pt x="10388" y="19022"/>
                  </a:lnTo>
                  <a:lnTo>
                    <a:pt x="10388" y="18952"/>
                  </a:lnTo>
                  <a:lnTo>
                    <a:pt x="10345" y="18924"/>
                  </a:lnTo>
                  <a:lnTo>
                    <a:pt x="10388" y="18897"/>
                  </a:lnTo>
                  <a:lnTo>
                    <a:pt x="10388" y="18827"/>
                  </a:lnTo>
                  <a:lnTo>
                    <a:pt x="10345" y="18799"/>
                  </a:lnTo>
                  <a:lnTo>
                    <a:pt x="10317" y="18757"/>
                  </a:lnTo>
                  <a:lnTo>
                    <a:pt x="10274" y="18729"/>
                  </a:lnTo>
                  <a:lnTo>
                    <a:pt x="10274" y="18687"/>
                  </a:lnTo>
                  <a:lnTo>
                    <a:pt x="10246" y="18687"/>
                  </a:lnTo>
                  <a:lnTo>
                    <a:pt x="10246" y="18799"/>
                  </a:lnTo>
                  <a:lnTo>
                    <a:pt x="10217" y="18827"/>
                  </a:lnTo>
                  <a:lnTo>
                    <a:pt x="10146" y="18827"/>
                  </a:lnTo>
                  <a:lnTo>
                    <a:pt x="10118" y="18855"/>
                  </a:lnTo>
                  <a:lnTo>
                    <a:pt x="10075" y="18855"/>
                  </a:lnTo>
                  <a:lnTo>
                    <a:pt x="9976" y="18827"/>
                  </a:lnTo>
                  <a:lnTo>
                    <a:pt x="9947" y="18799"/>
                  </a:lnTo>
                  <a:lnTo>
                    <a:pt x="9947" y="18562"/>
                  </a:lnTo>
                  <a:lnTo>
                    <a:pt x="9905" y="18534"/>
                  </a:lnTo>
                  <a:lnTo>
                    <a:pt x="9905" y="18492"/>
                  </a:lnTo>
                  <a:lnTo>
                    <a:pt x="9876" y="18423"/>
                  </a:lnTo>
                  <a:lnTo>
                    <a:pt x="9848" y="18423"/>
                  </a:lnTo>
                  <a:lnTo>
                    <a:pt x="9848" y="18395"/>
                  </a:lnTo>
                  <a:lnTo>
                    <a:pt x="9805" y="18423"/>
                  </a:lnTo>
                  <a:lnTo>
                    <a:pt x="9748" y="18423"/>
                  </a:lnTo>
                  <a:lnTo>
                    <a:pt x="9677" y="18492"/>
                  </a:lnTo>
                  <a:lnTo>
                    <a:pt x="9578" y="18492"/>
                  </a:lnTo>
                  <a:lnTo>
                    <a:pt x="9535" y="18465"/>
                  </a:lnTo>
                  <a:lnTo>
                    <a:pt x="9507" y="18423"/>
                  </a:lnTo>
                  <a:lnTo>
                    <a:pt x="9436" y="18395"/>
                  </a:lnTo>
                  <a:lnTo>
                    <a:pt x="9407" y="18367"/>
                  </a:lnTo>
                  <a:lnTo>
                    <a:pt x="9379" y="18367"/>
                  </a:lnTo>
                  <a:lnTo>
                    <a:pt x="9336" y="18395"/>
                  </a:lnTo>
                  <a:lnTo>
                    <a:pt x="9308" y="18367"/>
                  </a:lnTo>
                  <a:lnTo>
                    <a:pt x="9308" y="18325"/>
                  </a:lnTo>
                  <a:lnTo>
                    <a:pt x="9336" y="18228"/>
                  </a:lnTo>
                  <a:lnTo>
                    <a:pt x="9336" y="18005"/>
                  </a:lnTo>
                  <a:lnTo>
                    <a:pt x="9308" y="18005"/>
                  </a:lnTo>
                  <a:lnTo>
                    <a:pt x="9308" y="17963"/>
                  </a:lnTo>
                  <a:lnTo>
                    <a:pt x="9237" y="17963"/>
                  </a:lnTo>
                  <a:lnTo>
                    <a:pt x="9208" y="17935"/>
                  </a:lnTo>
                  <a:lnTo>
                    <a:pt x="9166" y="17935"/>
                  </a:lnTo>
                  <a:lnTo>
                    <a:pt x="9166" y="17907"/>
                  </a:lnTo>
                  <a:lnTo>
                    <a:pt x="9109" y="17865"/>
                  </a:lnTo>
                  <a:lnTo>
                    <a:pt x="9066" y="17810"/>
                  </a:lnTo>
                  <a:lnTo>
                    <a:pt x="9066" y="17740"/>
                  </a:lnTo>
                  <a:lnTo>
                    <a:pt x="9038" y="17601"/>
                  </a:lnTo>
                  <a:lnTo>
                    <a:pt x="9009" y="17475"/>
                  </a:lnTo>
                  <a:lnTo>
                    <a:pt x="8938" y="17336"/>
                  </a:lnTo>
                  <a:lnTo>
                    <a:pt x="8910" y="17308"/>
                  </a:lnTo>
                  <a:lnTo>
                    <a:pt x="8938" y="17280"/>
                  </a:lnTo>
                  <a:lnTo>
                    <a:pt x="8938" y="17238"/>
                  </a:lnTo>
                  <a:lnTo>
                    <a:pt x="8967" y="17141"/>
                  </a:lnTo>
                  <a:lnTo>
                    <a:pt x="9009" y="17113"/>
                  </a:lnTo>
                  <a:lnTo>
                    <a:pt x="9009" y="17071"/>
                  </a:lnTo>
                  <a:lnTo>
                    <a:pt x="9038" y="17071"/>
                  </a:lnTo>
                  <a:lnTo>
                    <a:pt x="9109" y="17043"/>
                  </a:lnTo>
                  <a:lnTo>
                    <a:pt x="9166" y="16973"/>
                  </a:lnTo>
                  <a:lnTo>
                    <a:pt x="9279" y="16973"/>
                  </a:lnTo>
                  <a:lnTo>
                    <a:pt x="9379" y="17071"/>
                  </a:lnTo>
                  <a:lnTo>
                    <a:pt x="9407" y="17113"/>
                  </a:lnTo>
                  <a:lnTo>
                    <a:pt x="9436" y="17141"/>
                  </a:lnTo>
                  <a:lnTo>
                    <a:pt x="9535" y="17182"/>
                  </a:lnTo>
                  <a:lnTo>
                    <a:pt x="9578" y="17182"/>
                  </a:lnTo>
                  <a:lnTo>
                    <a:pt x="9578" y="17210"/>
                  </a:lnTo>
                  <a:lnTo>
                    <a:pt x="9606" y="17210"/>
                  </a:lnTo>
                  <a:lnTo>
                    <a:pt x="9649" y="17238"/>
                  </a:lnTo>
                  <a:lnTo>
                    <a:pt x="9677" y="17238"/>
                  </a:lnTo>
                  <a:lnTo>
                    <a:pt x="9706" y="17280"/>
                  </a:lnTo>
                  <a:lnTo>
                    <a:pt x="9748" y="17308"/>
                  </a:lnTo>
                  <a:lnTo>
                    <a:pt x="9748" y="17336"/>
                  </a:lnTo>
                  <a:lnTo>
                    <a:pt x="9777" y="17336"/>
                  </a:lnTo>
                  <a:lnTo>
                    <a:pt x="9805" y="17378"/>
                  </a:lnTo>
                  <a:lnTo>
                    <a:pt x="9905" y="17405"/>
                  </a:lnTo>
                  <a:lnTo>
                    <a:pt x="9976" y="17447"/>
                  </a:lnTo>
                  <a:lnTo>
                    <a:pt x="9976" y="17475"/>
                  </a:lnTo>
                  <a:lnTo>
                    <a:pt x="10075" y="17475"/>
                  </a:lnTo>
                  <a:lnTo>
                    <a:pt x="10118" y="17503"/>
                  </a:lnTo>
                  <a:lnTo>
                    <a:pt x="10175" y="17573"/>
                  </a:lnTo>
                  <a:lnTo>
                    <a:pt x="10175" y="17601"/>
                  </a:lnTo>
                  <a:lnTo>
                    <a:pt x="10217" y="17601"/>
                  </a:lnTo>
                  <a:lnTo>
                    <a:pt x="10217" y="17670"/>
                  </a:lnTo>
                  <a:lnTo>
                    <a:pt x="10246" y="17698"/>
                  </a:lnTo>
                  <a:lnTo>
                    <a:pt x="10317" y="17740"/>
                  </a:lnTo>
                  <a:lnTo>
                    <a:pt x="10317" y="17768"/>
                  </a:lnTo>
                  <a:lnTo>
                    <a:pt x="10345" y="17810"/>
                  </a:lnTo>
                  <a:lnTo>
                    <a:pt x="10345" y="17837"/>
                  </a:lnTo>
                  <a:lnTo>
                    <a:pt x="10445" y="17837"/>
                  </a:lnTo>
                  <a:lnTo>
                    <a:pt x="10487" y="17810"/>
                  </a:lnTo>
                  <a:lnTo>
                    <a:pt x="10516" y="17768"/>
                  </a:lnTo>
                  <a:lnTo>
                    <a:pt x="10544" y="17740"/>
                  </a:lnTo>
                  <a:lnTo>
                    <a:pt x="10587" y="17740"/>
                  </a:lnTo>
                  <a:lnTo>
                    <a:pt x="10658" y="17768"/>
                  </a:lnTo>
                  <a:lnTo>
                    <a:pt x="10686" y="17810"/>
                  </a:lnTo>
                  <a:lnTo>
                    <a:pt x="10686" y="17768"/>
                  </a:lnTo>
                  <a:lnTo>
                    <a:pt x="10715" y="17768"/>
                  </a:lnTo>
                  <a:lnTo>
                    <a:pt x="10715" y="17740"/>
                  </a:lnTo>
                  <a:lnTo>
                    <a:pt x="10786" y="17740"/>
                  </a:lnTo>
                  <a:lnTo>
                    <a:pt x="10786" y="17698"/>
                  </a:lnTo>
                  <a:lnTo>
                    <a:pt x="10814" y="17698"/>
                  </a:lnTo>
                  <a:lnTo>
                    <a:pt x="10814" y="17642"/>
                  </a:lnTo>
                  <a:lnTo>
                    <a:pt x="10885" y="17642"/>
                  </a:lnTo>
                  <a:lnTo>
                    <a:pt x="10914" y="17573"/>
                  </a:lnTo>
                  <a:lnTo>
                    <a:pt x="11056" y="17573"/>
                  </a:lnTo>
                  <a:lnTo>
                    <a:pt x="11056" y="17503"/>
                  </a:lnTo>
                  <a:lnTo>
                    <a:pt x="11084" y="17503"/>
                  </a:lnTo>
                  <a:lnTo>
                    <a:pt x="11127" y="17475"/>
                  </a:lnTo>
                  <a:lnTo>
                    <a:pt x="11155" y="17475"/>
                  </a:lnTo>
                  <a:lnTo>
                    <a:pt x="11155" y="17405"/>
                  </a:lnTo>
                  <a:lnTo>
                    <a:pt x="11127" y="17308"/>
                  </a:lnTo>
                  <a:lnTo>
                    <a:pt x="11127" y="17280"/>
                  </a:lnTo>
                  <a:lnTo>
                    <a:pt x="11084" y="17238"/>
                  </a:lnTo>
                  <a:lnTo>
                    <a:pt x="11084" y="17182"/>
                  </a:lnTo>
                  <a:lnTo>
                    <a:pt x="11056" y="17141"/>
                  </a:lnTo>
                  <a:lnTo>
                    <a:pt x="10985" y="17071"/>
                  </a:lnTo>
                  <a:lnTo>
                    <a:pt x="10885" y="17071"/>
                  </a:lnTo>
                  <a:lnTo>
                    <a:pt x="10857" y="17043"/>
                  </a:lnTo>
                  <a:lnTo>
                    <a:pt x="10814" y="17015"/>
                  </a:lnTo>
                  <a:lnTo>
                    <a:pt x="10814" y="16973"/>
                  </a:lnTo>
                  <a:lnTo>
                    <a:pt x="10786" y="16946"/>
                  </a:lnTo>
                  <a:lnTo>
                    <a:pt x="10786" y="16918"/>
                  </a:lnTo>
                  <a:lnTo>
                    <a:pt x="10814" y="16848"/>
                  </a:lnTo>
                  <a:lnTo>
                    <a:pt x="10814" y="16820"/>
                  </a:lnTo>
                  <a:lnTo>
                    <a:pt x="10757" y="16820"/>
                  </a:lnTo>
                  <a:lnTo>
                    <a:pt x="10686" y="16848"/>
                  </a:lnTo>
                  <a:lnTo>
                    <a:pt x="10615" y="16848"/>
                  </a:lnTo>
                  <a:lnTo>
                    <a:pt x="10615" y="16820"/>
                  </a:lnTo>
                  <a:lnTo>
                    <a:pt x="10587" y="16820"/>
                  </a:lnTo>
                  <a:lnTo>
                    <a:pt x="10587" y="16750"/>
                  </a:lnTo>
                  <a:lnTo>
                    <a:pt x="10544" y="16750"/>
                  </a:lnTo>
                  <a:lnTo>
                    <a:pt x="10544" y="16681"/>
                  </a:lnTo>
                  <a:lnTo>
                    <a:pt x="10587" y="16681"/>
                  </a:lnTo>
                  <a:lnTo>
                    <a:pt x="10587" y="16653"/>
                  </a:lnTo>
                  <a:lnTo>
                    <a:pt x="10686" y="16653"/>
                  </a:lnTo>
                  <a:lnTo>
                    <a:pt x="10715" y="16611"/>
                  </a:lnTo>
                  <a:lnTo>
                    <a:pt x="10757" y="16611"/>
                  </a:lnTo>
                  <a:lnTo>
                    <a:pt x="10786" y="16653"/>
                  </a:lnTo>
                  <a:lnTo>
                    <a:pt x="10814" y="16653"/>
                  </a:lnTo>
                  <a:lnTo>
                    <a:pt x="10857" y="16611"/>
                  </a:lnTo>
                  <a:lnTo>
                    <a:pt x="10857" y="16486"/>
                  </a:lnTo>
                  <a:lnTo>
                    <a:pt x="10885" y="16458"/>
                  </a:lnTo>
                  <a:lnTo>
                    <a:pt x="10885" y="16416"/>
                  </a:lnTo>
                  <a:lnTo>
                    <a:pt x="10985" y="16346"/>
                  </a:lnTo>
                  <a:lnTo>
                    <a:pt x="11027" y="16346"/>
                  </a:lnTo>
                  <a:lnTo>
                    <a:pt x="11056" y="16318"/>
                  </a:lnTo>
                  <a:lnTo>
                    <a:pt x="11184" y="16318"/>
                  </a:lnTo>
                  <a:lnTo>
                    <a:pt x="11226" y="16291"/>
                  </a:lnTo>
                  <a:lnTo>
                    <a:pt x="11255" y="16249"/>
                  </a:lnTo>
                  <a:lnTo>
                    <a:pt x="11354" y="16221"/>
                  </a:lnTo>
                  <a:lnTo>
                    <a:pt x="11454" y="16221"/>
                  </a:lnTo>
                  <a:lnTo>
                    <a:pt x="11496" y="16193"/>
                  </a:lnTo>
                  <a:lnTo>
                    <a:pt x="11525" y="16123"/>
                  </a:lnTo>
                  <a:lnTo>
                    <a:pt x="11596" y="16054"/>
                  </a:lnTo>
                  <a:lnTo>
                    <a:pt x="11653" y="16026"/>
                  </a:lnTo>
                  <a:lnTo>
                    <a:pt x="11695" y="15984"/>
                  </a:lnTo>
                  <a:lnTo>
                    <a:pt x="11653" y="15956"/>
                  </a:lnTo>
                  <a:lnTo>
                    <a:pt x="11624" y="15886"/>
                  </a:lnTo>
                  <a:lnTo>
                    <a:pt x="11624" y="15831"/>
                  </a:lnTo>
                  <a:lnTo>
                    <a:pt x="11596" y="15831"/>
                  </a:lnTo>
                  <a:lnTo>
                    <a:pt x="11596" y="15789"/>
                  </a:lnTo>
                  <a:lnTo>
                    <a:pt x="11525" y="15789"/>
                  </a:lnTo>
                  <a:lnTo>
                    <a:pt x="11553" y="15761"/>
                  </a:lnTo>
                  <a:lnTo>
                    <a:pt x="11596" y="15691"/>
                  </a:lnTo>
                  <a:lnTo>
                    <a:pt x="11624" y="15691"/>
                  </a:lnTo>
                  <a:lnTo>
                    <a:pt x="11624" y="15566"/>
                  </a:lnTo>
                  <a:lnTo>
                    <a:pt x="11653" y="15524"/>
                  </a:lnTo>
                  <a:lnTo>
                    <a:pt x="11695" y="15566"/>
                  </a:lnTo>
                  <a:lnTo>
                    <a:pt x="11823" y="15566"/>
                  </a:lnTo>
                  <a:lnTo>
                    <a:pt x="11894" y="15524"/>
                  </a:lnTo>
                  <a:lnTo>
                    <a:pt x="11923" y="15468"/>
                  </a:lnTo>
                  <a:lnTo>
                    <a:pt x="11965" y="15468"/>
                  </a:lnTo>
                  <a:lnTo>
                    <a:pt x="11994" y="15427"/>
                  </a:lnTo>
                  <a:lnTo>
                    <a:pt x="12093" y="15427"/>
                  </a:lnTo>
                  <a:lnTo>
                    <a:pt x="12193" y="15496"/>
                  </a:lnTo>
                  <a:lnTo>
                    <a:pt x="12264" y="15496"/>
                  </a:lnTo>
                  <a:lnTo>
                    <a:pt x="12335" y="15427"/>
                  </a:lnTo>
                  <a:lnTo>
                    <a:pt x="12335" y="15064"/>
                  </a:lnTo>
                  <a:lnTo>
                    <a:pt x="12363" y="14939"/>
                  </a:lnTo>
                  <a:lnTo>
                    <a:pt x="12363" y="14897"/>
                  </a:lnTo>
                  <a:lnTo>
                    <a:pt x="12392" y="14897"/>
                  </a:lnTo>
                  <a:lnTo>
                    <a:pt x="12392" y="14939"/>
                  </a:lnTo>
                  <a:lnTo>
                    <a:pt x="12463" y="14939"/>
                  </a:lnTo>
                  <a:lnTo>
                    <a:pt x="12534" y="14897"/>
                  </a:lnTo>
                  <a:lnTo>
                    <a:pt x="12605" y="14939"/>
                  </a:lnTo>
                  <a:lnTo>
                    <a:pt x="12633" y="14939"/>
                  </a:lnTo>
                  <a:lnTo>
                    <a:pt x="12633" y="14967"/>
                  </a:lnTo>
                  <a:lnTo>
                    <a:pt x="12662" y="14967"/>
                  </a:lnTo>
                  <a:lnTo>
                    <a:pt x="12804" y="14995"/>
                  </a:lnTo>
                  <a:lnTo>
                    <a:pt x="12804" y="14841"/>
                  </a:lnTo>
                  <a:lnTo>
                    <a:pt x="12832" y="14799"/>
                  </a:lnTo>
                  <a:lnTo>
                    <a:pt x="12875" y="14744"/>
                  </a:lnTo>
                  <a:lnTo>
                    <a:pt x="12875" y="14674"/>
                  </a:lnTo>
                  <a:lnTo>
                    <a:pt x="12832" y="14674"/>
                  </a:lnTo>
                  <a:lnTo>
                    <a:pt x="12832" y="14632"/>
                  </a:lnTo>
                  <a:lnTo>
                    <a:pt x="12804" y="14604"/>
                  </a:lnTo>
                  <a:lnTo>
                    <a:pt x="12804" y="14535"/>
                  </a:lnTo>
                  <a:lnTo>
                    <a:pt x="12974" y="14340"/>
                  </a:lnTo>
                  <a:lnTo>
                    <a:pt x="13003" y="14340"/>
                  </a:lnTo>
                  <a:lnTo>
                    <a:pt x="12974" y="14270"/>
                  </a:lnTo>
                  <a:lnTo>
                    <a:pt x="12932" y="14242"/>
                  </a:lnTo>
                  <a:lnTo>
                    <a:pt x="12932" y="14214"/>
                  </a:lnTo>
                  <a:lnTo>
                    <a:pt x="12903" y="14214"/>
                  </a:lnTo>
                  <a:lnTo>
                    <a:pt x="12875" y="14172"/>
                  </a:lnTo>
                  <a:lnTo>
                    <a:pt x="12832" y="14117"/>
                  </a:lnTo>
                  <a:lnTo>
                    <a:pt x="12761" y="14075"/>
                  </a:lnTo>
                  <a:lnTo>
                    <a:pt x="12733" y="14075"/>
                  </a:lnTo>
                  <a:lnTo>
                    <a:pt x="12733" y="14047"/>
                  </a:lnTo>
                  <a:lnTo>
                    <a:pt x="12704" y="14047"/>
                  </a:lnTo>
                  <a:lnTo>
                    <a:pt x="12704" y="13713"/>
                  </a:lnTo>
                  <a:lnTo>
                    <a:pt x="12662" y="13643"/>
                  </a:lnTo>
                  <a:lnTo>
                    <a:pt x="12662" y="13615"/>
                  </a:lnTo>
                  <a:lnTo>
                    <a:pt x="12633" y="13545"/>
                  </a:lnTo>
                  <a:lnTo>
                    <a:pt x="12633" y="13490"/>
                  </a:lnTo>
                  <a:lnTo>
                    <a:pt x="12605" y="13448"/>
                  </a:lnTo>
                  <a:lnTo>
                    <a:pt x="12562" y="13420"/>
                  </a:lnTo>
                  <a:lnTo>
                    <a:pt x="12534" y="13392"/>
                  </a:lnTo>
                  <a:lnTo>
                    <a:pt x="12505" y="13350"/>
                  </a:lnTo>
                  <a:lnTo>
                    <a:pt x="12505" y="13281"/>
                  </a:lnTo>
                  <a:lnTo>
                    <a:pt x="12534" y="13281"/>
                  </a:lnTo>
                  <a:lnTo>
                    <a:pt x="12534" y="13253"/>
                  </a:lnTo>
                  <a:lnTo>
                    <a:pt x="12633" y="13253"/>
                  </a:lnTo>
                  <a:lnTo>
                    <a:pt x="12662" y="13225"/>
                  </a:lnTo>
                  <a:lnTo>
                    <a:pt x="12662" y="13127"/>
                  </a:lnTo>
                  <a:lnTo>
                    <a:pt x="12605" y="13058"/>
                  </a:lnTo>
                  <a:lnTo>
                    <a:pt x="12562" y="13030"/>
                  </a:lnTo>
                  <a:lnTo>
                    <a:pt x="12562" y="12988"/>
                  </a:lnTo>
                  <a:lnTo>
                    <a:pt x="12534" y="12918"/>
                  </a:lnTo>
                  <a:lnTo>
                    <a:pt x="12534" y="12890"/>
                  </a:lnTo>
                  <a:lnTo>
                    <a:pt x="12505" y="12890"/>
                  </a:lnTo>
                  <a:lnTo>
                    <a:pt x="12434" y="12821"/>
                  </a:lnTo>
                  <a:lnTo>
                    <a:pt x="12392" y="12793"/>
                  </a:lnTo>
                  <a:lnTo>
                    <a:pt x="12463" y="12695"/>
                  </a:lnTo>
                  <a:lnTo>
                    <a:pt x="12505" y="12598"/>
                  </a:lnTo>
                  <a:lnTo>
                    <a:pt x="12505" y="12556"/>
                  </a:lnTo>
                  <a:lnTo>
                    <a:pt x="12534" y="12528"/>
                  </a:lnTo>
                  <a:lnTo>
                    <a:pt x="12605" y="12528"/>
                  </a:lnTo>
                  <a:lnTo>
                    <a:pt x="12605" y="12500"/>
                  </a:lnTo>
                  <a:lnTo>
                    <a:pt x="12633" y="12458"/>
                  </a:lnTo>
                  <a:lnTo>
                    <a:pt x="12605" y="12430"/>
                  </a:lnTo>
                  <a:lnTo>
                    <a:pt x="12562" y="12361"/>
                  </a:lnTo>
                  <a:lnTo>
                    <a:pt x="12505" y="12263"/>
                  </a:lnTo>
                  <a:lnTo>
                    <a:pt x="12505" y="12194"/>
                  </a:lnTo>
                  <a:lnTo>
                    <a:pt x="12463" y="12166"/>
                  </a:lnTo>
                  <a:lnTo>
                    <a:pt x="12434" y="12166"/>
                  </a:lnTo>
                  <a:lnTo>
                    <a:pt x="12392" y="12138"/>
                  </a:lnTo>
                  <a:lnTo>
                    <a:pt x="12363" y="12096"/>
                  </a:lnTo>
                  <a:lnTo>
                    <a:pt x="12235" y="11929"/>
                  </a:lnTo>
                  <a:lnTo>
                    <a:pt x="12193" y="11901"/>
                  </a:lnTo>
                  <a:lnTo>
                    <a:pt x="12164" y="11873"/>
                  </a:lnTo>
                  <a:lnTo>
                    <a:pt x="12136" y="11873"/>
                  </a:lnTo>
                  <a:lnTo>
                    <a:pt x="11965" y="11706"/>
                  </a:lnTo>
                  <a:lnTo>
                    <a:pt x="11965" y="11636"/>
                  </a:lnTo>
                  <a:lnTo>
                    <a:pt x="11994" y="11636"/>
                  </a:lnTo>
                  <a:lnTo>
                    <a:pt x="12022" y="11608"/>
                  </a:lnTo>
                  <a:lnTo>
                    <a:pt x="12022" y="11511"/>
                  </a:lnTo>
                  <a:lnTo>
                    <a:pt x="11965" y="11413"/>
                  </a:lnTo>
                  <a:lnTo>
                    <a:pt x="11965" y="11176"/>
                  </a:lnTo>
                  <a:lnTo>
                    <a:pt x="11923" y="11176"/>
                  </a:lnTo>
                  <a:lnTo>
                    <a:pt x="11766" y="11316"/>
                  </a:lnTo>
                  <a:lnTo>
                    <a:pt x="11724" y="11343"/>
                  </a:lnTo>
                  <a:lnTo>
                    <a:pt x="11724" y="11371"/>
                  </a:lnTo>
                  <a:lnTo>
                    <a:pt x="11695" y="11371"/>
                  </a:lnTo>
                  <a:lnTo>
                    <a:pt x="11653" y="11469"/>
                  </a:lnTo>
                  <a:lnTo>
                    <a:pt x="11653" y="11511"/>
                  </a:lnTo>
                  <a:lnTo>
                    <a:pt x="11624" y="11539"/>
                  </a:lnTo>
                  <a:lnTo>
                    <a:pt x="11553" y="11469"/>
                  </a:lnTo>
                  <a:lnTo>
                    <a:pt x="11553" y="11441"/>
                  </a:lnTo>
                  <a:lnTo>
                    <a:pt x="11525" y="11371"/>
                  </a:lnTo>
                  <a:lnTo>
                    <a:pt x="11525" y="11343"/>
                  </a:lnTo>
                  <a:lnTo>
                    <a:pt x="11454" y="11316"/>
                  </a:lnTo>
                  <a:lnTo>
                    <a:pt x="11027" y="10842"/>
                  </a:lnTo>
                  <a:lnTo>
                    <a:pt x="10715" y="10452"/>
                  </a:lnTo>
                  <a:lnTo>
                    <a:pt x="10658" y="10382"/>
                  </a:lnTo>
                  <a:lnTo>
                    <a:pt x="10587" y="10354"/>
                  </a:lnTo>
                  <a:lnTo>
                    <a:pt x="10175" y="10061"/>
                  </a:lnTo>
                  <a:lnTo>
                    <a:pt x="10146" y="9992"/>
                  </a:lnTo>
                  <a:lnTo>
                    <a:pt x="10146" y="9797"/>
                  </a:lnTo>
                  <a:lnTo>
                    <a:pt x="10118" y="9755"/>
                  </a:lnTo>
                  <a:lnTo>
                    <a:pt x="10118" y="9699"/>
                  </a:lnTo>
                  <a:lnTo>
                    <a:pt x="10075" y="9699"/>
                  </a:lnTo>
                  <a:lnTo>
                    <a:pt x="10047" y="9657"/>
                  </a:lnTo>
                  <a:lnTo>
                    <a:pt x="9976" y="9657"/>
                  </a:lnTo>
                  <a:lnTo>
                    <a:pt x="9947" y="9629"/>
                  </a:lnTo>
                  <a:lnTo>
                    <a:pt x="9876" y="9602"/>
                  </a:lnTo>
                  <a:lnTo>
                    <a:pt x="9848" y="9560"/>
                  </a:lnTo>
                  <a:lnTo>
                    <a:pt x="9805" y="9532"/>
                  </a:lnTo>
                  <a:lnTo>
                    <a:pt x="9805" y="9462"/>
                  </a:lnTo>
                  <a:lnTo>
                    <a:pt x="9777" y="9434"/>
                  </a:lnTo>
                  <a:lnTo>
                    <a:pt x="9748" y="9393"/>
                  </a:lnTo>
                  <a:lnTo>
                    <a:pt x="9706" y="9393"/>
                  </a:lnTo>
                  <a:lnTo>
                    <a:pt x="9706" y="9295"/>
                  </a:lnTo>
                  <a:lnTo>
                    <a:pt x="9649" y="9197"/>
                  </a:lnTo>
                  <a:lnTo>
                    <a:pt x="9606" y="9170"/>
                  </a:lnTo>
                  <a:lnTo>
                    <a:pt x="9578" y="9170"/>
                  </a:lnTo>
                  <a:lnTo>
                    <a:pt x="9578" y="9197"/>
                  </a:lnTo>
                  <a:lnTo>
                    <a:pt x="9535" y="9225"/>
                  </a:lnTo>
                  <a:lnTo>
                    <a:pt x="9507" y="9295"/>
                  </a:lnTo>
                  <a:lnTo>
                    <a:pt x="9507" y="9393"/>
                  </a:lnTo>
                  <a:lnTo>
                    <a:pt x="9535" y="9462"/>
                  </a:lnTo>
                  <a:lnTo>
                    <a:pt x="9578" y="9490"/>
                  </a:lnTo>
                  <a:lnTo>
                    <a:pt x="9578" y="9699"/>
                  </a:lnTo>
                  <a:lnTo>
                    <a:pt x="9535" y="9699"/>
                  </a:lnTo>
                  <a:lnTo>
                    <a:pt x="9507" y="9602"/>
                  </a:lnTo>
                  <a:lnTo>
                    <a:pt x="9436" y="9532"/>
                  </a:lnTo>
                  <a:lnTo>
                    <a:pt x="9379" y="9462"/>
                  </a:lnTo>
                  <a:lnTo>
                    <a:pt x="9237" y="9365"/>
                  </a:lnTo>
                  <a:lnTo>
                    <a:pt x="9137" y="9337"/>
                  </a:lnTo>
                  <a:lnTo>
                    <a:pt x="9109" y="9267"/>
                  </a:lnTo>
                  <a:lnTo>
                    <a:pt x="8796" y="8905"/>
                  </a:lnTo>
                  <a:lnTo>
                    <a:pt x="8768" y="8863"/>
                  </a:lnTo>
                  <a:lnTo>
                    <a:pt x="8768" y="8738"/>
                  </a:lnTo>
                  <a:lnTo>
                    <a:pt x="8668" y="8640"/>
                  </a:lnTo>
                  <a:lnTo>
                    <a:pt x="8597" y="8501"/>
                  </a:lnTo>
                  <a:lnTo>
                    <a:pt x="8327" y="8083"/>
                  </a:lnTo>
                  <a:lnTo>
                    <a:pt x="8327" y="7985"/>
                  </a:lnTo>
                  <a:lnTo>
                    <a:pt x="8370" y="7943"/>
                  </a:lnTo>
                  <a:lnTo>
                    <a:pt x="8327" y="7943"/>
                  </a:lnTo>
                  <a:lnTo>
                    <a:pt x="8327" y="7915"/>
                  </a:lnTo>
                  <a:lnTo>
                    <a:pt x="8299" y="7887"/>
                  </a:lnTo>
                  <a:lnTo>
                    <a:pt x="8199" y="7887"/>
                  </a:lnTo>
                  <a:lnTo>
                    <a:pt x="8199" y="7846"/>
                  </a:lnTo>
                  <a:lnTo>
                    <a:pt x="8171" y="7846"/>
                  </a:lnTo>
                  <a:lnTo>
                    <a:pt x="8128" y="7748"/>
                  </a:lnTo>
                  <a:lnTo>
                    <a:pt x="8100" y="7720"/>
                  </a:lnTo>
                  <a:lnTo>
                    <a:pt x="8029" y="7678"/>
                  </a:lnTo>
                  <a:lnTo>
                    <a:pt x="8001" y="7651"/>
                  </a:lnTo>
                  <a:lnTo>
                    <a:pt x="7958" y="7623"/>
                  </a:lnTo>
                  <a:lnTo>
                    <a:pt x="7901" y="7623"/>
                  </a:lnTo>
                  <a:lnTo>
                    <a:pt x="7858" y="7651"/>
                  </a:lnTo>
                  <a:lnTo>
                    <a:pt x="7830" y="7678"/>
                  </a:lnTo>
                  <a:lnTo>
                    <a:pt x="7802" y="7720"/>
                  </a:lnTo>
                  <a:lnTo>
                    <a:pt x="7731" y="7748"/>
                  </a:lnTo>
                  <a:lnTo>
                    <a:pt x="7688" y="7748"/>
                  </a:lnTo>
                  <a:lnTo>
                    <a:pt x="7659" y="7776"/>
                  </a:lnTo>
                  <a:lnTo>
                    <a:pt x="7631" y="7748"/>
                  </a:lnTo>
                  <a:lnTo>
                    <a:pt x="7560" y="7748"/>
                  </a:lnTo>
                  <a:lnTo>
                    <a:pt x="7560" y="7720"/>
                  </a:lnTo>
                  <a:lnTo>
                    <a:pt x="7461" y="7720"/>
                  </a:lnTo>
                  <a:lnTo>
                    <a:pt x="7389" y="7651"/>
                  </a:lnTo>
                  <a:lnTo>
                    <a:pt x="7389" y="7581"/>
                  </a:lnTo>
                  <a:lnTo>
                    <a:pt x="7361" y="7553"/>
                  </a:lnTo>
                  <a:lnTo>
                    <a:pt x="7318" y="7553"/>
                  </a:lnTo>
                  <a:lnTo>
                    <a:pt x="7318" y="7511"/>
                  </a:lnTo>
                  <a:lnTo>
                    <a:pt x="7290" y="7511"/>
                  </a:lnTo>
                  <a:lnTo>
                    <a:pt x="7262" y="7553"/>
                  </a:lnTo>
                  <a:lnTo>
                    <a:pt x="7219" y="7581"/>
                  </a:lnTo>
                  <a:lnTo>
                    <a:pt x="7219" y="7623"/>
                  </a:lnTo>
                  <a:lnTo>
                    <a:pt x="7162" y="7678"/>
                  </a:lnTo>
                  <a:lnTo>
                    <a:pt x="7048" y="7748"/>
                  </a:lnTo>
                  <a:lnTo>
                    <a:pt x="6892" y="7818"/>
                  </a:lnTo>
                  <a:lnTo>
                    <a:pt x="6849" y="7818"/>
                  </a:lnTo>
                  <a:lnTo>
                    <a:pt x="6793" y="7748"/>
                  </a:lnTo>
                  <a:lnTo>
                    <a:pt x="6423" y="7358"/>
                  </a:lnTo>
                  <a:lnTo>
                    <a:pt x="6381" y="7316"/>
                  </a:lnTo>
                  <a:lnTo>
                    <a:pt x="6054" y="6926"/>
                  </a:lnTo>
                  <a:lnTo>
                    <a:pt x="6011" y="6926"/>
                  </a:lnTo>
                  <a:lnTo>
                    <a:pt x="5741" y="6731"/>
                  </a:lnTo>
                  <a:lnTo>
                    <a:pt x="5642" y="6689"/>
                  </a:lnTo>
                  <a:lnTo>
                    <a:pt x="5542" y="6689"/>
                  </a:lnTo>
                  <a:lnTo>
                    <a:pt x="5542" y="6731"/>
                  </a:lnTo>
                  <a:lnTo>
                    <a:pt x="5514" y="6731"/>
                  </a:lnTo>
                  <a:lnTo>
                    <a:pt x="5514" y="6787"/>
                  </a:lnTo>
                  <a:lnTo>
                    <a:pt x="5471" y="6787"/>
                  </a:lnTo>
                  <a:lnTo>
                    <a:pt x="5443" y="6828"/>
                  </a:lnTo>
                  <a:lnTo>
                    <a:pt x="5443" y="7051"/>
                  </a:lnTo>
                  <a:lnTo>
                    <a:pt x="5414" y="7149"/>
                  </a:lnTo>
                  <a:lnTo>
                    <a:pt x="5372" y="7191"/>
                  </a:lnTo>
                  <a:lnTo>
                    <a:pt x="5372" y="7219"/>
                  </a:lnTo>
                  <a:lnTo>
                    <a:pt x="5343" y="7260"/>
                  </a:lnTo>
                  <a:lnTo>
                    <a:pt x="5343" y="7358"/>
                  </a:lnTo>
                  <a:lnTo>
                    <a:pt x="5315" y="7414"/>
                  </a:lnTo>
                  <a:lnTo>
                    <a:pt x="5315" y="7511"/>
                  </a:lnTo>
                  <a:lnTo>
                    <a:pt x="5272" y="7511"/>
                  </a:lnTo>
                  <a:lnTo>
                    <a:pt x="5272" y="7581"/>
                  </a:lnTo>
                  <a:lnTo>
                    <a:pt x="5244" y="7623"/>
                  </a:lnTo>
                  <a:lnTo>
                    <a:pt x="5201" y="7623"/>
                  </a:lnTo>
                  <a:lnTo>
                    <a:pt x="5201" y="7818"/>
                  </a:lnTo>
                  <a:lnTo>
                    <a:pt x="5102" y="8138"/>
                  </a:lnTo>
                  <a:lnTo>
                    <a:pt x="5073" y="8180"/>
                  </a:lnTo>
                  <a:lnTo>
                    <a:pt x="5002" y="8180"/>
                  </a:lnTo>
                  <a:lnTo>
                    <a:pt x="4945" y="8138"/>
                  </a:lnTo>
                  <a:lnTo>
                    <a:pt x="4803" y="8083"/>
                  </a:lnTo>
                  <a:lnTo>
                    <a:pt x="4775" y="8041"/>
                  </a:lnTo>
                  <a:lnTo>
                    <a:pt x="4775" y="8013"/>
                  </a:lnTo>
                  <a:lnTo>
                    <a:pt x="4732" y="8013"/>
                  </a:lnTo>
                  <a:lnTo>
                    <a:pt x="4732" y="7985"/>
                  </a:lnTo>
                  <a:lnTo>
                    <a:pt x="4562" y="7887"/>
                  </a:lnTo>
                  <a:lnTo>
                    <a:pt x="4533" y="7846"/>
                  </a:lnTo>
                  <a:lnTo>
                    <a:pt x="4505" y="7818"/>
                  </a:lnTo>
                  <a:lnTo>
                    <a:pt x="4505" y="7748"/>
                  </a:lnTo>
                  <a:lnTo>
                    <a:pt x="4533" y="7748"/>
                  </a:lnTo>
                  <a:lnTo>
                    <a:pt x="4533" y="7651"/>
                  </a:lnTo>
                  <a:lnTo>
                    <a:pt x="4462" y="7623"/>
                  </a:lnTo>
                  <a:lnTo>
                    <a:pt x="4405" y="7553"/>
                  </a:lnTo>
                  <a:lnTo>
                    <a:pt x="4334" y="7455"/>
                  </a:lnTo>
                  <a:lnTo>
                    <a:pt x="4306" y="7414"/>
                  </a:lnTo>
                  <a:lnTo>
                    <a:pt x="4263" y="7414"/>
                  </a:lnTo>
                  <a:lnTo>
                    <a:pt x="4192" y="7386"/>
                  </a:lnTo>
                  <a:lnTo>
                    <a:pt x="4164" y="7386"/>
                  </a:lnTo>
                  <a:lnTo>
                    <a:pt x="4135" y="7358"/>
                  </a:lnTo>
                  <a:lnTo>
                    <a:pt x="4093" y="7288"/>
                  </a:lnTo>
                  <a:lnTo>
                    <a:pt x="4036" y="7288"/>
                  </a:lnTo>
                  <a:lnTo>
                    <a:pt x="4036" y="7260"/>
                  </a:lnTo>
                  <a:lnTo>
                    <a:pt x="3993" y="7260"/>
                  </a:lnTo>
                  <a:lnTo>
                    <a:pt x="3993" y="7219"/>
                  </a:lnTo>
                  <a:lnTo>
                    <a:pt x="3965" y="7219"/>
                  </a:lnTo>
                  <a:lnTo>
                    <a:pt x="3965" y="7093"/>
                  </a:lnTo>
                  <a:lnTo>
                    <a:pt x="3823" y="6996"/>
                  </a:lnTo>
                  <a:lnTo>
                    <a:pt x="3794" y="6954"/>
                  </a:lnTo>
                  <a:lnTo>
                    <a:pt x="3794" y="6898"/>
                  </a:lnTo>
                  <a:lnTo>
                    <a:pt x="3695" y="6787"/>
                  </a:lnTo>
                  <a:lnTo>
                    <a:pt x="3695" y="6759"/>
                  </a:lnTo>
                  <a:lnTo>
                    <a:pt x="3666" y="6759"/>
                  </a:lnTo>
                  <a:lnTo>
                    <a:pt x="3624" y="6731"/>
                  </a:lnTo>
                  <a:lnTo>
                    <a:pt x="3595" y="6731"/>
                  </a:lnTo>
                  <a:lnTo>
                    <a:pt x="3595" y="6689"/>
                  </a:lnTo>
                  <a:lnTo>
                    <a:pt x="3567" y="6591"/>
                  </a:lnTo>
                  <a:lnTo>
                    <a:pt x="3496" y="6494"/>
                  </a:lnTo>
                  <a:lnTo>
                    <a:pt x="3496" y="6424"/>
                  </a:lnTo>
                  <a:lnTo>
                    <a:pt x="3396" y="6369"/>
                  </a:lnTo>
                  <a:lnTo>
                    <a:pt x="3354" y="6327"/>
                  </a:lnTo>
                  <a:lnTo>
                    <a:pt x="3354" y="6299"/>
                  </a:lnTo>
                  <a:lnTo>
                    <a:pt x="3254" y="6104"/>
                  </a:lnTo>
                  <a:lnTo>
                    <a:pt x="3226" y="6006"/>
                  </a:lnTo>
                  <a:lnTo>
                    <a:pt x="3084" y="6006"/>
                  </a:lnTo>
                  <a:lnTo>
                    <a:pt x="2956" y="5964"/>
                  </a:lnTo>
                  <a:lnTo>
                    <a:pt x="2856" y="5964"/>
                  </a:lnTo>
                  <a:lnTo>
                    <a:pt x="2856" y="5937"/>
                  </a:lnTo>
                  <a:lnTo>
                    <a:pt x="2785" y="5937"/>
                  </a:lnTo>
                  <a:lnTo>
                    <a:pt x="2714" y="5867"/>
                  </a:lnTo>
                  <a:lnTo>
                    <a:pt x="2714" y="5839"/>
                  </a:lnTo>
                  <a:lnTo>
                    <a:pt x="2686" y="5797"/>
                  </a:lnTo>
                  <a:lnTo>
                    <a:pt x="2615" y="5769"/>
                  </a:lnTo>
                  <a:lnTo>
                    <a:pt x="2458" y="5644"/>
                  </a:lnTo>
                  <a:lnTo>
                    <a:pt x="2416" y="5602"/>
                  </a:lnTo>
                  <a:lnTo>
                    <a:pt x="2416" y="5574"/>
                  </a:lnTo>
                  <a:lnTo>
                    <a:pt x="2387" y="5546"/>
                  </a:lnTo>
                  <a:lnTo>
                    <a:pt x="2387" y="5505"/>
                  </a:lnTo>
                  <a:lnTo>
                    <a:pt x="2345" y="5505"/>
                  </a:lnTo>
                  <a:lnTo>
                    <a:pt x="2245" y="5435"/>
                  </a:lnTo>
                  <a:lnTo>
                    <a:pt x="2217" y="5407"/>
                  </a:lnTo>
                  <a:lnTo>
                    <a:pt x="2146" y="5379"/>
                  </a:lnTo>
                  <a:lnTo>
                    <a:pt x="1748" y="5240"/>
                  </a:lnTo>
                  <a:lnTo>
                    <a:pt x="1705" y="5240"/>
                  </a:lnTo>
                  <a:lnTo>
                    <a:pt x="1677" y="5212"/>
                  </a:lnTo>
                  <a:lnTo>
                    <a:pt x="1549" y="5212"/>
                  </a:lnTo>
                  <a:lnTo>
                    <a:pt x="1478" y="5184"/>
                  </a:lnTo>
                  <a:lnTo>
                    <a:pt x="1336" y="5184"/>
                  </a:lnTo>
                  <a:lnTo>
                    <a:pt x="1307" y="5142"/>
                  </a:lnTo>
                  <a:lnTo>
                    <a:pt x="1279" y="5142"/>
                  </a:lnTo>
                  <a:lnTo>
                    <a:pt x="1236" y="5114"/>
                  </a:lnTo>
                  <a:lnTo>
                    <a:pt x="1208" y="5114"/>
                  </a:lnTo>
                  <a:lnTo>
                    <a:pt x="1179" y="5073"/>
                  </a:lnTo>
                  <a:lnTo>
                    <a:pt x="1009" y="5073"/>
                  </a:lnTo>
                  <a:lnTo>
                    <a:pt x="867" y="5045"/>
                  </a:lnTo>
                  <a:lnTo>
                    <a:pt x="838" y="5017"/>
                  </a:lnTo>
                  <a:lnTo>
                    <a:pt x="767" y="5045"/>
                  </a:lnTo>
                  <a:lnTo>
                    <a:pt x="711" y="5073"/>
                  </a:lnTo>
                  <a:lnTo>
                    <a:pt x="469" y="5073"/>
                  </a:lnTo>
                  <a:lnTo>
                    <a:pt x="369" y="5045"/>
                  </a:lnTo>
                  <a:lnTo>
                    <a:pt x="298" y="4975"/>
                  </a:lnTo>
                  <a:lnTo>
                    <a:pt x="270" y="4975"/>
                  </a:lnTo>
                  <a:lnTo>
                    <a:pt x="199" y="5017"/>
                  </a:lnTo>
                  <a:lnTo>
                    <a:pt x="128" y="5017"/>
                  </a:lnTo>
                  <a:lnTo>
                    <a:pt x="128" y="5045"/>
                  </a:lnTo>
                  <a:lnTo>
                    <a:pt x="99" y="5017"/>
                  </a:lnTo>
                  <a:lnTo>
                    <a:pt x="0" y="4975"/>
                  </a:lnTo>
                  <a:lnTo>
                    <a:pt x="0" y="4947"/>
                  </a:lnTo>
                  <a:lnTo>
                    <a:pt x="99" y="4682"/>
                  </a:lnTo>
                  <a:lnTo>
                    <a:pt x="171" y="4557"/>
                  </a:lnTo>
                  <a:lnTo>
                    <a:pt x="171" y="4445"/>
                  </a:lnTo>
                  <a:lnTo>
                    <a:pt x="199" y="4445"/>
                  </a:lnTo>
                  <a:lnTo>
                    <a:pt x="171" y="3721"/>
                  </a:lnTo>
                  <a:lnTo>
                    <a:pt x="171" y="3595"/>
                  </a:lnTo>
                  <a:lnTo>
                    <a:pt x="469" y="3303"/>
                  </a:lnTo>
                  <a:lnTo>
                    <a:pt x="497" y="3261"/>
                  </a:lnTo>
                  <a:lnTo>
                    <a:pt x="540" y="3233"/>
                  </a:lnTo>
                  <a:lnTo>
                    <a:pt x="711" y="2703"/>
                  </a:lnTo>
                  <a:lnTo>
                    <a:pt x="739" y="2606"/>
                  </a:lnTo>
                  <a:lnTo>
                    <a:pt x="838" y="2606"/>
                  </a:lnTo>
                  <a:lnTo>
                    <a:pt x="867" y="2634"/>
                  </a:lnTo>
                  <a:lnTo>
                    <a:pt x="1208" y="2773"/>
                  </a:lnTo>
                  <a:lnTo>
                    <a:pt x="1236" y="2773"/>
                  </a:lnTo>
                  <a:lnTo>
                    <a:pt x="1378" y="2731"/>
                  </a:lnTo>
                  <a:lnTo>
                    <a:pt x="1577" y="2731"/>
                  </a:lnTo>
                  <a:lnTo>
                    <a:pt x="1648" y="2703"/>
                  </a:lnTo>
                  <a:lnTo>
                    <a:pt x="1819" y="2578"/>
                  </a:lnTo>
                  <a:lnTo>
                    <a:pt x="1918" y="2481"/>
                  </a:lnTo>
                  <a:lnTo>
                    <a:pt x="2018" y="2341"/>
                  </a:lnTo>
                  <a:lnTo>
                    <a:pt x="2515" y="1951"/>
                  </a:lnTo>
                  <a:lnTo>
                    <a:pt x="3524" y="1352"/>
                  </a:lnTo>
                  <a:lnTo>
                    <a:pt x="4263" y="1185"/>
                  </a:lnTo>
                  <a:lnTo>
                    <a:pt x="4874" y="1226"/>
                  </a:lnTo>
                  <a:lnTo>
                    <a:pt x="5201" y="1380"/>
                  </a:lnTo>
                  <a:lnTo>
                    <a:pt x="5272" y="1421"/>
                  </a:lnTo>
                  <a:lnTo>
                    <a:pt x="5315" y="1421"/>
                  </a:lnTo>
                  <a:lnTo>
                    <a:pt x="5343" y="1380"/>
                  </a:lnTo>
                  <a:lnTo>
                    <a:pt x="5514" y="1324"/>
                  </a:lnTo>
                  <a:lnTo>
                    <a:pt x="5642" y="1226"/>
                  </a:lnTo>
                  <a:lnTo>
                    <a:pt x="5642" y="1185"/>
                  </a:lnTo>
                  <a:lnTo>
                    <a:pt x="5684" y="1185"/>
                  </a:lnTo>
                  <a:lnTo>
                    <a:pt x="5684" y="989"/>
                  </a:lnTo>
                  <a:lnTo>
                    <a:pt x="5713" y="920"/>
                  </a:lnTo>
                  <a:lnTo>
                    <a:pt x="5912" y="293"/>
                  </a:lnTo>
                  <a:lnTo>
                    <a:pt x="5940" y="237"/>
                  </a:lnTo>
                  <a:lnTo>
                    <a:pt x="6011" y="167"/>
                  </a:lnTo>
                  <a:lnTo>
                    <a:pt x="6054" y="167"/>
                  </a:lnTo>
                  <a:lnTo>
                    <a:pt x="6452" y="0"/>
                  </a:lnTo>
                  <a:lnTo>
                    <a:pt x="6480" y="28"/>
                  </a:lnTo>
                  <a:lnTo>
                    <a:pt x="6622" y="28"/>
                  </a:lnTo>
                  <a:lnTo>
                    <a:pt x="7560" y="237"/>
                  </a:lnTo>
                  <a:lnTo>
                    <a:pt x="7858" y="2606"/>
                  </a:lnTo>
                  <a:lnTo>
                    <a:pt x="7588" y="2731"/>
                  </a:lnTo>
                  <a:lnTo>
                    <a:pt x="7532" y="2773"/>
                  </a:lnTo>
                  <a:lnTo>
                    <a:pt x="7532" y="2843"/>
                  </a:lnTo>
                  <a:lnTo>
                    <a:pt x="7489" y="2899"/>
                  </a:lnTo>
                  <a:lnTo>
                    <a:pt x="7532" y="3038"/>
                  </a:lnTo>
                  <a:lnTo>
                    <a:pt x="7659" y="3331"/>
                  </a:lnTo>
                  <a:lnTo>
                    <a:pt x="7759" y="3567"/>
                  </a:lnTo>
                  <a:lnTo>
                    <a:pt x="7802" y="3595"/>
                  </a:lnTo>
                  <a:lnTo>
                    <a:pt x="7830" y="3623"/>
                  </a:lnTo>
                  <a:lnTo>
                    <a:pt x="8029" y="3958"/>
                  </a:lnTo>
                  <a:lnTo>
                    <a:pt x="8029" y="3986"/>
                  </a:lnTo>
                  <a:lnTo>
                    <a:pt x="8128" y="4055"/>
                  </a:lnTo>
                  <a:lnTo>
                    <a:pt x="8128" y="4083"/>
                  </a:lnTo>
                  <a:lnTo>
                    <a:pt x="8171" y="4125"/>
                  </a:lnTo>
                  <a:lnTo>
                    <a:pt x="8171" y="4153"/>
                  </a:lnTo>
                  <a:lnTo>
                    <a:pt x="8128" y="4195"/>
                  </a:lnTo>
                  <a:lnTo>
                    <a:pt x="7858" y="4710"/>
                  </a:lnTo>
                  <a:lnTo>
                    <a:pt x="7858" y="4752"/>
                  </a:lnTo>
                  <a:lnTo>
                    <a:pt x="8271" y="4850"/>
                  </a:lnTo>
                  <a:lnTo>
                    <a:pt x="8398" y="4850"/>
                  </a:lnTo>
                  <a:lnTo>
                    <a:pt x="8427" y="4822"/>
                  </a:lnTo>
                  <a:lnTo>
                    <a:pt x="8668" y="4682"/>
                  </a:lnTo>
                  <a:lnTo>
                    <a:pt x="8768" y="4585"/>
                  </a:lnTo>
                  <a:lnTo>
                    <a:pt x="9279" y="4515"/>
                  </a:lnTo>
                  <a:lnTo>
                    <a:pt x="9748" y="4613"/>
                  </a:lnTo>
                  <a:lnTo>
                    <a:pt x="9805" y="4613"/>
                  </a:lnTo>
                  <a:lnTo>
                    <a:pt x="9976" y="4585"/>
                  </a:lnTo>
                  <a:lnTo>
                    <a:pt x="10146" y="4585"/>
                  </a:lnTo>
                  <a:lnTo>
                    <a:pt x="10445" y="4710"/>
                  </a:lnTo>
                  <a:lnTo>
                    <a:pt x="10487" y="4710"/>
                  </a:lnTo>
                  <a:lnTo>
                    <a:pt x="10516" y="4752"/>
                  </a:lnTo>
                  <a:lnTo>
                    <a:pt x="10516" y="4780"/>
                  </a:lnTo>
                  <a:lnTo>
                    <a:pt x="10544" y="4822"/>
                  </a:lnTo>
                  <a:lnTo>
                    <a:pt x="10615" y="5073"/>
                  </a:lnTo>
                  <a:lnTo>
                    <a:pt x="10615" y="5282"/>
                  </a:lnTo>
                  <a:lnTo>
                    <a:pt x="10587" y="5309"/>
                  </a:lnTo>
                  <a:lnTo>
                    <a:pt x="10587" y="5337"/>
                  </a:lnTo>
                  <a:lnTo>
                    <a:pt x="10487" y="5435"/>
                  </a:lnTo>
                  <a:lnTo>
                    <a:pt x="10246" y="5602"/>
                  </a:lnTo>
                  <a:lnTo>
                    <a:pt x="10246" y="5644"/>
                  </a:lnTo>
                  <a:lnTo>
                    <a:pt x="10175" y="5700"/>
                  </a:lnTo>
                  <a:lnTo>
                    <a:pt x="10118" y="5839"/>
                  </a:lnTo>
                  <a:lnTo>
                    <a:pt x="10075" y="5867"/>
                  </a:lnTo>
                  <a:lnTo>
                    <a:pt x="10075" y="5909"/>
                  </a:lnTo>
                  <a:lnTo>
                    <a:pt x="10047" y="5937"/>
                  </a:lnTo>
                  <a:lnTo>
                    <a:pt x="10018" y="5937"/>
                  </a:lnTo>
                  <a:lnTo>
                    <a:pt x="9578" y="6104"/>
                  </a:lnTo>
                  <a:lnTo>
                    <a:pt x="9407" y="6201"/>
                  </a:lnTo>
                  <a:lnTo>
                    <a:pt x="9279" y="6299"/>
                  </a:lnTo>
                  <a:lnTo>
                    <a:pt x="9237" y="6327"/>
                  </a:lnTo>
                  <a:lnTo>
                    <a:pt x="9208" y="6369"/>
                  </a:lnTo>
                  <a:lnTo>
                    <a:pt x="9578" y="6466"/>
                  </a:lnTo>
                  <a:lnTo>
                    <a:pt x="9677" y="6536"/>
                  </a:lnTo>
                  <a:lnTo>
                    <a:pt x="9748" y="6661"/>
                  </a:lnTo>
                  <a:lnTo>
                    <a:pt x="9848" y="6759"/>
                  </a:lnTo>
                  <a:lnTo>
                    <a:pt x="10018" y="6856"/>
                  </a:lnTo>
                  <a:lnTo>
                    <a:pt x="10175" y="6996"/>
                  </a:lnTo>
                  <a:lnTo>
                    <a:pt x="10246" y="7023"/>
                  </a:lnTo>
                  <a:lnTo>
                    <a:pt x="10274" y="7093"/>
                  </a:lnTo>
                  <a:lnTo>
                    <a:pt x="10274" y="7121"/>
                  </a:lnTo>
                  <a:lnTo>
                    <a:pt x="10317" y="7121"/>
                  </a:lnTo>
                  <a:lnTo>
                    <a:pt x="10317" y="7358"/>
                  </a:lnTo>
                  <a:lnTo>
                    <a:pt x="10345" y="7358"/>
                  </a:lnTo>
                  <a:lnTo>
                    <a:pt x="10487" y="7455"/>
                  </a:lnTo>
                  <a:lnTo>
                    <a:pt x="10516" y="7455"/>
                  </a:lnTo>
                  <a:lnTo>
                    <a:pt x="10516" y="7581"/>
                  </a:lnTo>
                  <a:lnTo>
                    <a:pt x="10544" y="7623"/>
                  </a:lnTo>
                  <a:lnTo>
                    <a:pt x="10587" y="7623"/>
                  </a:lnTo>
                  <a:lnTo>
                    <a:pt x="10914" y="7720"/>
                  </a:lnTo>
                  <a:lnTo>
                    <a:pt x="10956" y="7720"/>
                  </a:lnTo>
                  <a:lnTo>
                    <a:pt x="10956" y="7748"/>
                  </a:lnTo>
                  <a:lnTo>
                    <a:pt x="10985" y="7776"/>
                  </a:lnTo>
                  <a:lnTo>
                    <a:pt x="10985" y="7846"/>
                  </a:lnTo>
                  <a:lnTo>
                    <a:pt x="10956" y="7915"/>
                  </a:lnTo>
                  <a:lnTo>
                    <a:pt x="10956" y="7943"/>
                  </a:lnTo>
                  <a:lnTo>
                    <a:pt x="10914" y="8083"/>
                  </a:lnTo>
                  <a:lnTo>
                    <a:pt x="10914" y="8278"/>
                  </a:lnTo>
                  <a:lnTo>
                    <a:pt x="10956" y="8306"/>
                  </a:lnTo>
                  <a:lnTo>
                    <a:pt x="10985" y="8403"/>
                  </a:lnTo>
                  <a:lnTo>
                    <a:pt x="11155" y="8570"/>
                  </a:lnTo>
                  <a:lnTo>
                    <a:pt x="11283" y="8570"/>
                  </a:lnTo>
                  <a:lnTo>
                    <a:pt x="11283" y="8542"/>
                  </a:lnTo>
                  <a:lnTo>
                    <a:pt x="11326" y="8570"/>
                  </a:lnTo>
                  <a:lnTo>
                    <a:pt x="11354" y="8570"/>
                  </a:lnTo>
                  <a:lnTo>
                    <a:pt x="11354" y="8668"/>
                  </a:lnTo>
                  <a:lnTo>
                    <a:pt x="11326" y="8668"/>
                  </a:lnTo>
                  <a:lnTo>
                    <a:pt x="11326" y="8765"/>
                  </a:lnTo>
                  <a:lnTo>
                    <a:pt x="11354" y="8807"/>
                  </a:lnTo>
                  <a:lnTo>
                    <a:pt x="11354" y="8863"/>
                  </a:lnTo>
                  <a:lnTo>
                    <a:pt x="11397" y="8905"/>
                  </a:lnTo>
                  <a:lnTo>
                    <a:pt x="11397" y="8933"/>
                  </a:lnTo>
                  <a:lnTo>
                    <a:pt x="11454" y="8974"/>
                  </a:lnTo>
                  <a:lnTo>
                    <a:pt x="11454" y="9002"/>
                  </a:lnTo>
                  <a:lnTo>
                    <a:pt x="11425" y="9030"/>
                  </a:lnTo>
                  <a:lnTo>
                    <a:pt x="11425" y="9100"/>
                  </a:lnTo>
                  <a:lnTo>
                    <a:pt x="11454" y="9100"/>
                  </a:lnTo>
                  <a:lnTo>
                    <a:pt x="11525" y="9128"/>
                  </a:lnTo>
                  <a:lnTo>
                    <a:pt x="11553" y="9128"/>
                  </a:lnTo>
                  <a:lnTo>
                    <a:pt x="11766" y="9295"/>
                  </a:lnTo>
                  <a:lnTo>
                    <a:pt x="11866" y="9295"/>
                  </a:lnTo>
                  <a:lnTo>
                    <a:pt x="12022" y="9365"/>
                  </a:lnTo>
                  <a:lnTo>
                    <a:pt x="12136" y="9393"/>
                  </a:lnTo>
                  <a:lnTo>
                    <a:pt x="12264" y="9267"/>
                  </a:lnTo>
                  <a:lnTo>
                    <a:pt x="12392" y="9170"/>
                  </a:lnTo>
                  <a:lnTo>
                    <a:pt x="12463" y="9128"/>
                  </a:lnTo>
                  <a:lnTo>
                    <a:pt x="12463" y="9072"/>
                  </a:lnTo>
                  <a:lnTo>
                    <a:pt x="12434" y="9002"/>
                  </a:lnTo>
                  <a:lnTo>
                    <a:pt x="12392" y="8933"/>
                  </a:lnTo>
                  <a:lnTo>
                    <a:pt x="12292" y="8765"/>
                  </a:lnTo>
                  <a:lnTo>
                    <a:pt x="12264" y="8710"/>
                  </a:lnTo>
                  <a:lnTo>
                    <a:pt x="12264" y="8668"/>
                  </a:lnTo>
                  <a:lnTo>
                    <a:pt x="12292" y="8668"/>
                  </a:lnTo>
                  <a:lnTo>
                    <a:pt x="12292" y="8640"/>
                  </a:lnTo>
                  <a:lnTo>
                    <a:pt x="12534" y="8640"/>
                  </a:lnTo>
                  <a:lnTo>
                    <a:pt x="13131" y="8542"/>
                  </a:lnTo>
                  <a:lnTo>
                    <a:pt x="13173" y="8542"/>
                  </a:lnTo>
                  <a:lnTo>
                    <a:pt x="13244" y="8612"/>
                  </a:lnTo>
                  <a:lnTo>
                    <a:pt x="13344" y="8668"/>
                  </a:lnTo>
                  <a:lnTo>
                    <a:pt x="13372" y="8710"/>
                  </a:lnTo>
                  <a:lnTo>
                    <a:pt x="13401" y="8738"/>
                  </a:lnTo>
                  <a:lnTo>
                    <a:pt x="13543" y="8807"/>
                  </a:lnTo>
                  <a:lnTo>
                    <a:pt x="13713" y="8905"/>
                  </a:lnTo>
                  <a:lnTo>
                    <a:pt x="13912" y="8933"/>
                  </a:lnTo>
                  <a:lnTo>
                    <a:pt x="13983" y="8933"/>
                  </a:lnTo>
                  <a:lnTo>
                    <a:pt x="14083" y="8863"/>
                  </a:lnTo>
                  <a:lnTo>
                    <a:pt x="14139" y="8835"/>
                  </a:lnTo>
                  <a:lnTo>
                    <a:pt x="14182" y="8807"/>
                  </a:lnTo>
                  <a:lnTo>
                    <a:pt x="14353" y="8765"/>
                  </a:lnTo>
                  <a:lnTo>
                    <a:pt x="14409" y="8738"/>
                  </a:lnTo>
                  <a:lnTo>
                    <a:pt x="14722" y="8668"/>
                  </a:lnTo>
                  <a:lnTo>
                    <a:pt x="15148" y="8612"/>
                  </a:lnTo>
                  <a:lnTo>
                    <a:pt x="15518" y="8668"/>
                  </a:lnTo>
                  <a:lnTo>
                    <a:pt x="15561" y="8668"/>
                  </a:lnTo>
                  <a:lnTo>
                    <a:pt x="15589" y="8710"/>
                  </a:lnTo>
                  <a:lnTo>
                    <a:pt x="15589" y="8738"/>
                  </a:lnTo>
                  <a:lnTo>
                    <a:pt x="15561" y="8835"/>
                  </a:lnTo>
                  <a:lnTo>
                    <a:pt x="15518" y="8835"/>
                  </a:lnTo>
                  <a:lnTo>
                    <a:pt x="15518" y="8905"/>
                  </a:lnTo>
                  <a:lnTo>
                    <a:pt x="15561" y="8933"/>
                  </a:lnTo>
                  <a:lnTo>
                    <a:pt x="15688" y="9337"/>
                  </a:lnTo>
                  <a:lnTo>
                    <a:pt x="15688" y="9365"/>
                  </a:lnTo>
                  <a:lnTo>
                    <a:pt x="15731" y="9365"/>
                  </a:lnTo>
                  <a:lnTo>
                    <a:pt x="15731" y="9393"/>
                  </a:lnTo>
                  <a:lnTo>
                    <a:pt x="15688" y="9434"/>
                  </a:lnTo>
                  <a:lnTo>
                    <a:pt x="15688" y="9462"/>
                  </a:lnTo>
                  <a:lnTo>
                    <a:pt x="15589" y="9602"/>
                  </a:lnTo>
                  <a:lnTo>
                    <a:pt x="15561" y="9629"/>
                  </a:lnTo>
                  <a:lnTo>
                    <a:pt x="15489" y="9657"/>
                  </a:lnTo>
                  <a:lnTo>
                    <a:pt x="15461" y="9657"/>
                  </a:lnTo>
                  <a:lnTo>
                    <a:pt x="15390" y="9727"/>
                  </a:lnTo>
                  <a:lnTo>
                    <a:pt x="15248" y="9922"/>
                  </a:lnTo>
                  <a:lnTo>
                    <a:pt x="15191" y="9992"/>
                  </a:lnTo>
                  <a:lnTo>
                    <a:pt x="15120" y="10061"/>
                  </a:lnTo>
                  <a:lnTo>
                    <a:pt x="15049" y="10089"/>
                  </a:lnTo>
                  <a:lnTo>
                    <a:pt x="14921" y="10187"/>
                  </a:lnTo>
                  <a:lnTo>
                    <a:pt x="14409" y="10354"/>
                  </a:lnTo>
                  <a:lnTo>
                    <a:pt x="14353" y="10382"/>
                  </a:lnTo>
                  <a:lnTo>
                    <a:pt x="14353" y="10452"/>
                  </a:lnTo>
                  <a:lnTo>
                    <a:pt x="14381" y="10521"/>
                  </a:lnTo>
                  <a:lnTo>
                    <a:pt x="14381" y="10911"/>
                  </a:lnTo>
                  <a:lnTo>
                    <a:pt x="14211" y="10939"/>
                  </a:lnTo>
                  <a:lnTo>
                    <a:pt x="14182" y="10939"/>
                  </a:lnTo>
                  <a:lnTo>
                    <a:pt x="14139" y="11009"/>
                  </a:lnTo>
                  <a:lnTo>
                    <a:pt x="14139" y="11051"/>
                  </a:lnTo>
                  <a:lnTo>
                    <a:pt x="14111" y="11148"/>
                  </a:lnTo>
                  <a:lnTo>
                    <a:pt x="14139" y="11413"/>
                  </a:lnTo>
                  <a:lnTo>
                    <a:pt x="14139" y="11441"/>
                  </a:lnTo>
                  <a:lnTo>
                    <a:pt x="14452" y="11636"/>
                  </a:lnTo>
                  <a:lnTo>
                    <a:pt x="14481" y="11636"/>
                  </a:lnTo>
                  <a:lnTo>
                    <a:pt x="14722" y="11971"/>
                  </a:lnTo>
                  <a:lnTo>
                    <a:pt x="15021" y="12361"/>
                  </a:lnTo>
                  <a:lnTo>
                    <a:pt x="15049" y="12403"/>
                  </a:lnTo>
                  <a:lnTo>
                    <a:pt x="15092" y="12403"/>
                  </a:lnTo>
                  <a:lnTo>
                    <a:pt x="15120" y="12430"/>
                  </a:lnTo>
                  <a:lnTo>
                    <a:pt x="15148" y="12500"/>
                  </a:lnTo>
                  <a:lnTo>
                    <a:pt x="15191" y="12528"/>
                  </a:lnTo>
                  <a:lnTo>
                    <a:pt x="15362" y="12528"/>
                  </a:lnTo>
                  <a:lnTo>
                    <a:pt x="15418" y="12556"/>
                  </a:lnTo>
                  <a:lnTo>
                    <a:pt x="15518" y="12500"/>
                  </a:lnTo>
                  <a:lnTo>
                    <a:pt x="15561" y="12500"/>
                  </a:lnTo>
                  <a:lnTo>
                    <a:pt x="15617" y="12556"/>
                  </a:lnTo>
                  <a:lnTo>
                    <a:pt x="15859" y="12626"/>
                  </a:lnTo>
                  <a:lnTo>
                    <a:pt x="15887" y="12626"/>
                  </a:lnTo>
                  <a:lnTo>
                    <a:pt x="15887" y="12667"/>
                  </a:lnTo>
                  <a:lnTo>
                    <a:pt x="15831" y="12667"/>
                  </a:lnTo>
                  <a:lnTo>
                    <a:pt x="15831" y="12695"/>
                  </a:lnTo>
                  <a:lnTo>
                    <a:pt x="15859" y="12723"/>
                  </a:lnTo>
                  <a:lnTo>
                    <a:pt x="15859" y="12765"/>
                  </a:lnTo>
                  <a:lnTo>
                    <a:pt x="15887" y="12765"/>
                  </a:lnTo>
                  <a:lnTo>
                    <a:pt x="15831" y="12821"/>
                  </a:lnTo>
                  <a:lnTo>
                    <a:pt x="15788" y="12821"/>
                  </a:lnTo>
                  <a:lnTo>
                    <a:pt x="15788" y="12862"/>
                  </a:lnTo>
                  <a:lnTo>
                    <a:pt x="15731" y="12862"/>
                  </a:lnTo>
                  <a:lnTo>
                    <a:pt x="15688" y="12890"/>
                  </a:lnTo>
                  <a:lnTo>
                    <a:pt x="15731" y="12918"/>
                  </a:lnTo>
                  <a:lnTo>
                    <a:pt x="15731" y="12960"/>
                  </a:lnTo>
                  <a:lnTo>
                    <a:pt x="15759" y="12960"/>
                  </a:lnTo>
                  <a:lnTo>
                    <a:pt x="15788" y="12988"/>
                  </a:lnTo>
                  <a:lnTo>
                    <a:pt x="15831" y="12988"/>
                  </a:lnTo>
                  <a:lnTo>
                    <a:pt x="15859" y="12960"/>
                  </a:lnTo>
                  <a:lnTo>
                    <a:pt x="15887" y="12960"/>
                  </a:lnTo>
                  <a:lnTo>
                    <a:pt x="15887" y="12918"/>
                  </a:lnTo>
                  <a:lnTo>
                    <a:pt x="15930" y="12918"/>
                  </a:lnTo>
                  <a:lnTo>
                    <a:pt x="15930" y="12960"/>
                  </a:lnTo>
                  <a:lnTo>
                    <a:pt x="15958" y="12960"/>
                  </a:lnTo>
                  <a:lnTo>
                    <a:pt x="16029" y="13030"/>
                  </a:lnTo>
                  <a:lnTo>
                    <a:pt x="16058" y="13030"/>
                  </a:lnTo>
                  <a:lnTo>
                    <a:pt x="16058" y="13127"/>
                  </a:lnTo>
                  <a:lnTo>
                    <a:pt x="16101" y="13155"/>
                  </a:lnTo>
                  <a:lnTo>
                    <a:pt x="16101" y="13253"/>
                  </a:lnTo>
                  <a:lnTo>
                    <a:pt x="16157" y="13350"/>
                  </a:lnTo>
                  <a:lnTo>
                    <a:pt x="16200" y="13392"/>
                  </a:lnTo>
                  <a:lnTo>
                    <a:pt x="16228" y="13392"/>
                  </a:lnTo>
                  <a:lnTo>
                    <a:pt x="16328" y="13448"/>
                  </a:lnTo>
                  <a:lnTo>
                    <a:pt x="16470" y="13587"/>
                  </a:lnTo>
                  <a:lnTo>
                    <a:pt x="16470" y="13643"/>
                  </a:lnTo>
                  <a:lnTo>
                    <a:pt x="16598" y="13880"/>
                  </a:lnTo>
                  <a:lnTo>
                    <a:pt x="16598" y="13949"/>
                  </a:lnTo>
                  <a:lnTo>
                    <a:pt x="16470" y="14005"/>
                  </a:lnTo>
                  <a:lnTo>
                    <a:pt x="16427" y="14047"/>
                  </a:lnTo>
                  <a:lnTo>
                    <a:pt x="16427" y="14075"/>
                  </a:lnTo>
                  <a:lnTo>
                    <a:pt x="16470" y="14381"/>
                  </a:lnTo>
                  <a:lnTo>
                    <a:pt x="16498" y="14507"/>
                  </a:lnTo>
                  <a:lnTo>
                    <a:pt x="16527" y="14604"/>
                  </a:lnTo>
                  <a:lnTo>
                    <a:pt x="16527" y="14632"/>
                  </a:lnTo>
                  <a:lnTo>
                    <a:pt x="16598" y="14702"/>
                  </a:lnTo>
                  <a:lnTo>
                    <a:pt x="16598" y="14744"/>
                  </a:lnTo>
                  <a:lnTo>
                    <a:pt x="16626" y="14799"/>
                  </a:lnTo>
                  <a:lnTo>
                    <a:pt x="16626" y="15064"/>
                  </a:lnTo>
                  <a:lnTo>
                    <a:pt x="16598" y="15064"/>
                  </a:lnTo>
                  <a:lnTo>
                    <a:pt x="16598" y="15231"/>
                  </a:lnTo>
                  <a:lnTo>
                    <a:pt x="16569" y="15231"/>
                  </a:lnTo>
                  <a:lnTo>
                    <a:pt x="16569" y="15259"/>
                  </a:lnTo>
                  <a:lnTo>
                    <a:pt x="16527" y="15259"/>
                  </a:lnTo>
                  <a:lnTo>
                    <a:pt x="16427" y="15301"/>
                  </a:lnTo>
                  <a:lnTo>
                    <a:pt x="16399" y="15329"/>
                  </a:lnTo>
                  <a:lnTo>
                    <a:pt x="16399" y="15357"/>
                  </a:lnTo>
                  <a:lnTo>
                    <a:pt x="16356" y="15399"/>
                  </a:lnTo>
                  <a:lnTo>
                    <a:pt x="16356" y="15566"/>
                  </a:lnTo>
                  <a:lnTo>
                    <a:pt x="16399" y="15663"/>
                  </a:lnTo>
                  <a:lnTo>
                    <a:pt x="16399" y="15691"/>
                  </a:lnTo>
                  <a:lnTo>
                    <a:pt x="16427" y="15733"/>
                  </a:lnTo>
                  <a:lnTo>
                    <a:pt x="16427" y="15831"/>
                  </a:lnTo>
                  <a:lnTo>
                    <a:pt x="16470" y="15831"/>
                  </a:lnTo>
                  <a:lnTo>
                    <a:pt x="16470" y="15886"/>
                  </a:lnTo>
                  <a:lnTo>
                    <a:pt x="16498" y="15886"/>
                  </a:lnTo>
                  <a:lnTo>
                    <a:pt x="16527" y="15928"/>
                  </a:lnTo>
                  <a:lnTo>
                    <a:pt x="16669" y="16026"/>
                  </a:lnTo>
                  <a:lnTo>
                    <a:pt x="16868" y="16026"/>
                  </a:lnTo>
                  <a:lnTo>
                    <a:pt x="16896" y="16054"/>
                  </a:lnTo>
                  <a:lnTo>
                    <a:pt x="16896" y="16095"/>
                  </a:lnTo>
                  <a:lnTo>
                    <a:pt x="16839" y="16095"/>
                  </a:lnTo>
                  <a:lnTo>
                    <a:pt x="16839" y="16193"/>
                  </a:lnTo>
                  <a:lnTo>
                    <a:pt x="16939" y="16388"/>
                  </a:lnTo>
                  <a:lnTo>
                    <a:pt x="16967" y="16416"/>
                  </a:lnTo>
                  <a:lnTo>
                    <a:pt x="16996" y="16486"/>
                  </a:lnTo>
                  <a:lnTo>
                    <a:pt x="17067" y="16486"/>
                  </a:lnTo>
                  <a:lnTo>
                    <a:pt x="17109" y="16458"/>
                  </a:lnTo>
                  <a:lnTo>
                    <a:pt x="17166" y="16458"/>
                  </a:lnTo>
                  <a:lnTo>
                    <a:pt x="17365" y="16555"/>
                  </a:lnTo>
                  <a:lnTo>
                    <a:pt x="17365" y="16583"/>
                  </a:lnTo>
                  <a:lnTo>
                    <a:pt x="17067" y="16583"/>
                  </a:lnTo>
                  <a:lnTo>
                    <a:pt x="17067" y="16653"/>
                  </a:lnTo>
                  <a:lnTo>
                    <a:pt x="17337" y="16653"/>
                  </a:lnTo>
                  <a:lnTo>
                    <a:pt x="17408" y="16681"/>
                  </a:lnTo>
                  <a:lnTo>
                    <a:pt x="17507" y="16709"/>
                  </a:lnTo>
                  <a:lnTo>
                    <a:pt x="17536" y="16750"/>
                  </a:lnTo>
                  <a:lnTo>
                    <a:pt x="17578" y="16750"/>
                  </a:lnTo>
                  <a:lnTo>
                    <a:pt x="17578" y="16820"/>
                  </a:lnTo>
                  <a:lnTo>
                    <a:pt x="17607" y="16876"/>
                  </a:lnTo>
                  <a:lnTo>
                    <a:pt x="17635" y="16918"/>
                  </a:lnTo>
                  <a:lnTo>
                    <a:pt x="17678" y="16973"/>
                  </a:lnTo>
                  <a:lnTo>
                    <a:pt x="17678" y="17015"/>
                  </a:lnTo>
                  <a:lnTo>
                    <a:pt x="17706" y="17043"/>
                  </a:lnTo>
                  <a:lnTo>
                    <a:pt x="17777" y="17043"/>
                  </a:lnTo>
                  <a:lnTo>
                    <a:pt x="17905" y="16973"/>
                  </a:lnTo>
                  <a:lnTo>
                    <a:pt x="17905" y="16946"/>
                  </a:lnTo>
                  <a:lnTo>
                    <a:pt x="17948" y="16946"/>
                  </a:lnTo>
                  <a:lnTo>
                    <a:pt x="17948" y="16918"/>
                  </a:lnTo>
                  <a:lnTo>
                    <a:pt x="17976" y="16876"/>
                  </a:lnTo>
                  <a:lnTo>
                    <a:pt x="17976" y="16820"/>
                  </a:lnTo>
                  <a:lnTo>
                    <a:pt x="18005" y="16750"/>
                  </a:lnTo>
                  <a:lnTo>
                    <a:pt x="18005" y="16653"/>
                  </a:lnTo>
                  <a:lnTo>
                    <a:pt x="17976" y="16653"/>
                  </a:lnTo>
                  <a:lnTo>
                    <a:pt x="17948" y="16611"/>
                  </a:lnTo>
                  <a:lnTo>
                    <a:pt x="17905" y="16583"/>
                  </a:lnTo>
                  <a:lnTo>
                    <a:pt x="17905" y="16514"/>
                  </a:lnTo>
                  <a:lnTo>
                    <a:pt x="17948" y="16514"/>
                  </a:lnTo>
                  <a:lnTo>
                    <a:pt x="18047" y="16555"/>
                  </a:lnTo>
                  <a:lnTo>
                    <a:pt x="18076" y="16514"/>
                  </a:lnTo>
                  <a:lnTo>
                    <a:pt x="18047" y="16514"/>
                  </a:lnTo>
                  <a:lnTo>
                    <a:pt x="18047" y="16486"/>
                  </a:lnTo>
                  <a:lnTo>
                    <a:pt x="18005" y="16458"/>
                  </a:lnTo>
                  <a:lnTo>
                    <a:pt x="17976" y="16416"/>
                  </a:lnTo>
                  <a:lnTo>
                    <a:pt x="17976" y="16221"/>
                  </a:lnTo>
                  <a:lnTo>
                    <a:pt x="18175" y="16221"/>
                  </a:lnTo>
                  <a:lnTo>
                    <a:pt x="18246" y="16249"/>
                  </a:lnTo>
                  <a:lnTo>
                    <a:pt x="18275" y="16291"/>
                  </a:lnTo>
                  <a:lnTo>
                    <a:pt x="18346" y="16291"/>
                  </a:lnTo>
                  <a:lnTo>
                    <a:pt x="18374" y="16318"/>
                  </a:lnTo>
                  <a:lnTo>
                    <a:pt x="18417" y="16346"/>
                  </a:lnTo>
                  <a:lnTo>
                    <a:pt x="18474" y="16346"/>
                  </a:lnTo>
                  <a:lnTo>
                    <a:pt x="18474" y="16318"/>
                  </a:lnTo>
                  <a:lnTo>
                    <a:pt x="18516" y="16318"/>
                  </a:lnTo>
                  <a:lnTo>
                    <a:pt x="18587" y="16291"/>
                  </a:lnTo>
                  <a:lnTo>
                    <a:pt x="18644" y="16291"/>
                  </a:lnTo>
                  <a:lnTo>
                    <a:pt x="18644" y="16249"/>
                  </a:lnTo>
                  <a:lnTo>
                    <a:pt x="18687" y="16249"/>
                  </a:lnTo>
                  <a:lnTo>
                    <a:pt x="18715" y="16221"/>
                  </a:lnTo>
                  <a:lnTo>
                    <a:pt x="18744" y="16221"/>
                  </a:lnTo>
                  <a:lnTo>
                    <a:pt x="18744" y="16193"/>
                  </a:lnTo>
                  <a:lnTo>
                    <a:pt x="18715" y="16193"/>
                  </a:lnTo>
                  <a:lnTo>
                    <a:pt x="18715" y="16151"/>
                  </a:lnTo>
                  <a:lnTo>
                    <a:pt x="18687" y="16123"/>
                  </a:lnTo>
                  <a:lnTo>
                    <a:pt x="18687" y="16054"/>
                  </a:lnTo>
                  <a:lnTo>
                    <a:pt x="18644" y="16026"/>
                  </a:lnTo>
                  <a:lnTo>
                    <a:pt x="18687" y="15984"/>
                  </a:lnTo>
                  <a:lnTo>
                    <a:pt x="18815" y="15984"/>
                  </a:lnTo>
                  <a:lnTo>
                    <a:pt x="18815" y="15956"/>
                  </a:lnTo>
                  <a:lnTo>
                    <a:pt x="18786" y="15928"/>
                  </a:lnTo>
                  <a:lnTo>
                    <a:pt x="18786" y="15886"/>
                  </a:lnTo>
                  <a:lnTo>
                    <a:pt x="18815" y="15886"/>
                  </a:lnTo>
                  <a:lnTo>
                    <a:pt x="18815" y="15789"/>
                  </a:lnTo>
                  <a:lnTo>
                    <a:pt x="18843" y="15733"/>
                  </a:lnTo>
                  <a:lnTo>
                    <a:pt x="18843" y="15622"/>
                  </a:lnTo>
                  <a:lnTo>
                    <a:pt x="18815" y="15594"/>
                  </a:lnTo>
                  <a:lnTo>
                    <a:pt x="18815" y="15566"/>
                  </a:lnTo>
                  <a:lnTo>
                    <a:pt x="18786" y="15524"/>
                  </a:lnTo>
                  <a:lnTo>
                    <a:pt x="18786" y="15496"/>
                  </a:lnTo>
                  <a:lnTo>
                    <a:pt x="18744" y="15468"/>
                  </a:lnTo>
                  <a:lnTo>
                    <a:pt x="18715" y="15427"/>
                  </a:lnTo>
                  <a:lnTo>
                    <a:pt x="18715" y="15399"/>
                  </a:lnTo>
                  <a:lnTo>
                    <a:pt x="18587" y="15399"/>
                  </a:lnTo>
                  <a:lnTo>
                    <a:pt x="18516" y="15329"/>
                  </a:lnTo>
                  <a:lnTo>
                    <a:pt x="18474" y="15329"/>
                  </a:lnTo>
                  <a:lnTo>
                    <a:pt x="18417" y="15231"/>
                  </a:lnTo>
                  <a:lnTo>
                    <a:pt x="18246" y="15231"/>
                  </a:lnTo>
                  <a:lnTo>
                    <a:pt x="18218" y="15204"/>
                  </a:lnTo>
                  <a:lnTo>
                    <a:pt x="18218" y="15106"/>
                  </a:lnTo>
                  <a:lnTo>
                    <a:pt x="18246" y="15106"/>
                  </a:lnTo>
                  <a:lnTo>
                    <a:pt x="18246" y="15064"/>
                  </a:lnTo>
                  <a:lnTo>
                    <a:pt x="18275" y="15064"/>
                  </a:lnTo>
                  <a:lnTo>
                    <a:pt x="18275" y="14869"/>
                  </a:lnTo>
                  <a:lnTo>
                    <a:pt x="18246" y="14841"/>
                  </a:lnTo>
                  <a:lnTo>
                    <a:pt x="18218" y="14799"/>
                  </a:lnTo>
                  <a:lnTo>
                    <a:pt x="18218" y="14772"/>
                  </a:lnTo>
                  <a:lnTo>
                    <a:pt x="18175" y="14772"/>
                  </a:lnTo>
                  <a:lnTo>
                    <a:pt x="18218" y="14744"/>
                  </a:lnTo>
                  <a:lnTo>
                    <a:pt x="18246" y="14744"/>
                  </a:lnTo>
                  <a:lnTo>
                    <a:pt x="18275" y="14702"/>
                  </a:lnTo>
                  <a:lnTo>
                    <a:pt x="18317" y="14674"/>
                  </a:lnTo>
                  <a:lnTo>
                    <a:pt x="18317" y="14479"/>
                  </a:lnTo>
                  <a:lnTo>
                    <a:pt x="18346" y="14437"/>
                  </a:lnTo>
                  <a:lnTo>
                    <a:pt x="18346" y="14409"/>
                  </a:lnTo>
                  <a:lnTo>
                    <a:pt x="18417" y="14381"/>
                  </a:lnTo>
                  <a:lnTo>
                    <a:pt x="18445" y="14381"/>
                  </a:lnTo>
                  <a:lnTo>
                    <a:pt x="18474" y="14409"/>
                  </a:lnTo>
                  <a:lnTo>
                    <a:pt x="18516" y="14409"/>
                  </a:lnTo>
                  <a:lnTo>
                    <a:pt x="18516" y="14381"/>
                  </a:lnTo>
                  <a:lnTo>
                    <a:pt x="18545" y="14381"/>
                  </a:lnTo>
                  <a:lnTo>
                    <a:pt x="18616" y="14270"/>
                  </a:lnTo>
                  <a:lnTo>
                    <a:pt x="18616" y="14214"/>
                  </a:lnTo>
                  <a:lnTo>
                    <a:pt x="18587" y="14075"/>
                  </a:lnTo>
                  <a:lnTo>
                    <a:pt x="18545" y="14075"/>
                  </a:lnTo>
                  <a:lnTo>
                    <a:pt x="18545" y="14047"/>
                  </a:lnTo>
                  <a:lnTo>
                    <a:pt x="18516" y="14047"/>
                  </a:lnTo>
                  <a:lnTo>
                    <a:pt x="18516" y="14005"/>
                  </a:lnTo>
                  <a:lnTo>
                    <a:pt x="18545" y="13977"/>
                  </a:lnTo>
                  <a:lnTo>
                    <a:pt x="18587" y="13977"/>
                  </a:lnTo>
                  <a:lnTo>
                    <a:pt x="18587" y="13949"/>
                  </a:lnTo>
                  <a:lnTo>
                    <a:pt x="18644" y="13908"/>
                  </a:lnTo>
                  <a:lnTo>
                    <a:pt x="18644" y="13852"/>
                  </a:lnTo>
                  <a:lnTo>
                    <a:pt x="18616" y="13810"/>
                  </a:lnTo>
                  <a:lnTo>
                    <a:pt x="18616" y="13754"/>
                  </a:lnTo>
                  <a:lnTo>
                    <a:pt x="18644" y="13754"/>
                  </a:lnTo>
                  <a:lnTo>
                    <a:pt x="18644" y="13685"/>
                  </a:lnTo>
                  <a:lnTo>
                    <a:pt x="18687" y="13685"/>
                  </a:lnTo>
                  <a:lnTo>
                    <a:pt x="18687" y="13545"/>
                  </a:lnTo>
                  <a:lnTo>
                    <a:pt x="18715" y="13545"/>
                  </a:lnTo>
                  <a:lnTo>
                    <a:pt x="18715" y="13517"/>
                  </a:lnTo>
                  <a:lnTo>
                    <a:pt x="18786" y="13517"/>
                  </a:lnTo>
                  <a:lnTo>
                    <a:pt x="18843" y="13545"/>
                  </a:lnTo>
                  <a:lnTo>
                    <a:pt x="18914" y="13545"/>
                  </a:lnTo>
                  <a:lnTo>
                    <a:pt x="18914" y="13587"/>
                  </a:lnTo>
                  <a:lnTo>
                    <a:pt x="18985" y="13685"/>
                  </a:lnTo>
                  <a:lnTo>
                    <a:pt x="19056" y="13713"/>
                  </a:lnTo>
                  <a:lnTo>
                    <a:pt x="19085" y="13754"/>
                  </a:lnTo>
                  <a:lnTo>
                    <a:pt x="19113" y="13782"/>
                  </a:lnTo>
                  <a:lnTo>
                    <a:pt x="19383" y="13782"/>
                  </a:lnTo>
                  <a:lnTo>
                    <a:pt x="19483" y="13810"/>
                  </a:lnTo>
                  <a:lnTo>
                    <a:pt x="19596" y="13852"/>
                  </a:lnTo>
                  <a:lnTo>
                    <a:pt x="19596" y="13880"/>
                  </a:lnTo>
                  <a:lnTo>
                    <a:pt x="19625" y="13908"/>
                  </a:lnTo>
                  <a:lnTo>
                    <a:pt x="19625" y="14145"/>
                  </a:lnTo>
                  <a:lnTo>
                    <a:pt x="19596" y="14214"/>
                  </a:lnTo>
                  <a:lnTo>
                    <a:pt x="19625" y="14214"/>
                  </a:lnTo>
                  <a:lnTo>
                    <a:pt x="19824" y="14312"/>
                  </a:lnTo>
                  <a:lnTo>
                    <a:pt x="19923" y="14312"/>
                  </a:lnTo>
                  <a:lnTo>
                    <a:pt x="19966" y="14340"/>
                  </a:lnTo>
                  <a:lnTo>
                    <a:pt x="19966" y="14381"/>
                  </a:lnTo>
                  <a:lnTo>
                    <a:pt x="19923" y="14381"/>
                  </a:lnTo>
                  <a:lnTo>
                    <a:pt x="19966" y="14409"/>
                  </a:lnTo>
                  <a:lnTo>
                    <a:pt x="20065" y="14437"/>
                  </a:lnTo>
                  <a:lnTo>
                    <a:pt x="20122" y="14479"/>
                  </a:lnTo>
                  <a:lnTo>
                    <a:pt x="20193" y="14479"/>
                  </a:lnTo>
                  <a:lnTo>
                    <a:pt x="20193" y="14507"/>
                  </a:lnTo>
                  <a:lnTo>
                    <a:pt x="20222" y="14507"/>
                  </a:lnTo>
                  <a:lnTo>
                    <a:pt x="20264" y="14535"/>
                  </a:lnTo>
                  <a:lnTo>
                    <a:pt x="20392" y="14604"/>
                  </a:lnTo>
                  <a:lnTo>
                    <a:pt x="20463" y="14632"/>
                  </a:lnTo>
                  <a:lnTo>
                    <a:pt x="20492" y="14674"/>
                  </a:lnTo>
                  <a:lnTo>
                    <a:pt x="20492" y="14772"/>
                  </a:lnTo>
                  <a:lnTo>
                    <a:pt x="20534" y="14772"/>
                  </a:lnTo>
                  <a:lnTo>
                    <a:pt x="20534" y="14799"/>
                  </a:lnTo>
                  <a:lnTo>
                    <a:pt x="20563" y="14841"/>
                  </a:lnTo>
                  <a:lnTo>
                    <a:pt x="20634" y="14841"/>
                  </a:lnTo>
                  <a:lnTo>
                    <a:pt x="20662" y="14869"/>
                  </a:lnTo>
                  <a:lnTo>
                    <a:pt x="20634" y="14897"/>
                  </a:lnTo>
                  <a:lnTo>
                    <a:pt x="20634" y="14967"/>
                  </a:lnTo>
                  <a:lnTo>
                    <a:pt x="20662" y="14967"/>
                  </a:lnTo>
                  <a:lnTo>
                    <a:pt x="20662" y="14995"/>
                  </a:lnTo>
                  <a:lnTo>
                    <a:pt x="20733" y="14995"/>
                  </a:lnTo>
                  <a:lnTo>
                    <a:pt x="20804" y="15036"/>
                  </a:lnTo>
                  <a:lnTo>
                    <a:pt x="20833" y="15036"/>
                  </a:lnTo>
                  <a:lnTo>
                    <a:pt x="20833" y="15064"/>
                  </a:lnTo>
                  <a:lnTo>
                    <a:pt x="20861" y="15036"/>
                  </a:lnTo>
                  <a:lnTo>
                    <a:pt x="20861" y="14995"/>
                  </a:lnTo>
                  <a:lnTo>
                    <a:pt x="20932" y="14995"/>
                  </a:lnTo>
                  <a:lnTo>
                    <a:pt x="20932" y="15036"/>
                  </a:lnTo>
                  <a:lnTo>
                    <a:pt x="20961" y="15064"/>
                  </a:lnTo>
                  <a:lnTo>
                    <a:pt x="21032" y="15106"/>
                  </a:lnTo>
                  <a:lnTo>
                    <a:pt x="21103" y="15134"/>
                  </a:lnTo>
                  <a:lnTo>
                    <a:pt x="21131" y="15134"/>
                  </a:lnTo>
                  <a:lnTo>
                    <a:pt x="21131" y="15162"/>
                  </a:lnTo>
                  <a:lnTo>
                    <a:pt x="21174" y="15204"/>
                  </a:lnTo>
                  <a:lnTo>
                    <a:pt x="21174" y="15259"/>
                  </a:lnTo>
                  <a:lnTo>
                    <a:pt x="21202" y="15259"/>
                  </a:lnTo>
                  <a:lnTo>
                    <a:pt x="21202" y="15301"/>
                  </a:lnTo>
                  <a:lnTo>
                    <a:pt x="21231" y="15301"/>
                  </a:lnTo>
                  <a:lnTo>
                    <a:pt x="21231" y="15329"/>
                  </a:lnTo>
                  <a:lnTo>
                    <a:pt x="21373" y="15329"/>
                  </a:lnTo>
                  <a:lnTo>
                    <a:pt x="21373" y="15357"/>
                  </a:lnTo>
                  <a:lnTo>
                    <a:pt x="21401" y="15357"/>
                  </a:lnTo>
                  <a:lnTo>
                    <a:pt x="21444" y="15399"/>
                  </a:lnTo>
                  <a:lnTo>
                    <a:pt x="21501" y="15399"/>
                  </a:lnTo>
                  <a:lnTo>
                    <a:pt x="21501" y="15427"/>
                  </a:lnTo>
                  <a:lnTo>
                    <a:pt x="21543" y="15496"/>
                  </a:lnTo>
                  <a:lnTo>
                    <a:pt x="21572" y="15524"/>
                  </a:lnTo>
                  <a:lnTo>
                    <a:pt x="21600" y="15524"/>
                  </a:lnTo>
                  <a:lnTo>
                    <a:pt x="21600" y="15566"/>
                  </a:lnTo>
                  <a:close/>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16" name="Shape 3316"/>
            <p:cNvSpPr/>
            <p:nvPr/>
          </p:nvSpPr>
          <p:spPr>
            <a:xfrm>
              <a:off x="1309798" y="1456118"/>
              <a:ext cx="1587771" cy="1110834"/>
            </a:xfrm>
            <a:custGeom>
              <a:avLst/>
              <a:gdLst/>
              <a:ahLst/>
              <a:cxnLst>
                <a:cxn ang="0">
                  <a:pos x="wd2" y="hd2"/>
                </a:cxn>
                <a:cxn ang="5400000">
                  <a:pos x="wd2" y="hd2"/>
                </a:cxn>
                <a:cxn ang="10800000">
                  <a:pos x="wd2" y="hd2"/>
                </a:cxn>
                <a:cxn ang="16200000">
                  <a:pos x="wd2" y="hd2"/>
                </a:cxn>
              </a:cxnLst>
              <a:rect l="0" t="0" r="r" b="b"/>
              <a:pathLst>
                <a:path w="21600" h="21600" extrusionOk="0">
                  <a:moveTo>
                    <a:pt x="21570" y="13160"/>
                  </a:moveTo>
                  <a:lnTo>
                    <a:pt x="21600" y="13255"/>
                  </a:lnTo>
                  <a:lnTo>
                    <a:pt x="21570" y="13255"/>
                  </a:lnTo>
                  <a:lnTo>
                    <a:pt x="21388" y="13524"/>
                  </a:lnTo>
                  <a:lnTo>
                    <a:pt x="21388" y="13620"/>
                  </a:lnTo>
                  <a:lnTo>
                    <a:pt x="21418" y="13658"/>
                  </a:lnTo>
                  <a:lnTo>
                    <a:pt x="21418" y="13716"/>
                  </a:lnTo>
                  <a:lnTo>
                    <a:pt x="21464" y="13716"/>
                  </a:lnTo>
                  <a:lnTo>
                    <a:pt x="21464" y="13812"/>
                  </a:lnTo>
                  <a:lnTo>
                    <a:pt x="21418" y="13888"/>
                  </a:lnTo>
                  <a:lnTo>
                    <a:pt x="21388" y="13946"/>
                  </a:lnTo>
                  <a:lnTo>
                    <a:pt x="21388" y="14157"/>
                  </a:lnTo>
                  <a:lnTo>
                    <a:pt x="21237" y="14119"/>
                  </a:lnTo>
                  <a:lnTo>
                    <a:pt x="21207" y="14119"/>
                  </a:lnTo>
                  <a:lnTo>
                    <a:pt x="21207" y="14080"/>
                  </a:lnTo>
                  <a:lnTo>
                    <a:pt x="21176" y="14080"/>
                  </a:lnTo>
                  <a:lnTo>
                    <a:pt x="21101" y="14023"/>
                  </a:lnTo>
                  <a:lnTo>
                    <a:pt x="21025" y="14080"/>
                  </a:lnTo>
                  <a:lnTo>
                    <a:pt x="20950" y="14080"/>
                  </a:lnTo>
                  <a:lnTo>
                    <a:pt x="20950" y="14023"/>
                  </a:lnTo>
                  <a:lnTo>
                    <a:pt x="20919" y="14023"/>
                  </a:lnTo>
                  <a:lnTo>
                    <a:pt x="20919" y="14080"/>
                  </a:lnTo>
                  <a:lnTo>
                    <a:pt x="20889" y="14253"/>
                  </a:lnTo>
                  <a:lnTo>
                    <a:pt x="20889" y="14752"/>
                  </a:lnTo>
                  <a:lnTo>
                    <a:pt x="20813" y="14848"/>
                  </a:lnTo>
                  <a:lnTo>
                    <a:pt x="20738" y="14848"/>
                  </a:lnTo>
                  <a:lnTo>
                    <a:pt x="20632" y="14752"/>
                  </a:lnTo>
                  <a:lnTo>
                    <a:pt x="20526" y="14752"/>
                  </a:lnTo>
                  <a:lnTo>
                    <a:pt x="20496" y="14809"/>
                  </a:lnTo>
                  <a:lnTo>
                    <a:pt x="20450" y="14809"/>
                  </a:lnTo>
                  <a:lnTo>
                    <a:pt x="20420" y="14886"/>
                  </a:lnTo>
                  <a:lnTo>
                    <a:pt x="20345" y="14944"/>
                  </a:lnTo>
                  <a:lnTo>
                    <a:pt x="20208" y="14944"/>
                  </a:lnTo>
                  <a:lnTo>
                    <a:pt x="20163" y="14886"/>
                  </a:lnTo>
                  <a:lnTo>
                    <a:pt x="20133" y="14944"/>
                  </a:lnTo>
                  <a:lnTo>
                    <a:pt x="20133" y="15116"/>
                  </a:lnTo>
                  <a:lnTo>
                    <a:pt x="20103" y="15116"/>
                  </a:lnTo>
                  <a:lnTo>
                    <a:pt x="20057" y="15212"/>
                  </a:lnTo>
                  <a:lnTo>
                    <a:pt x="20027" y="15250"/>
                  </a:lnTo>
                  <a:lnTo>
                    <a:pt x="20103" y="15250"/>
                  </a:lnTo>
                  <a:lnTo>
                    <a:pt x="20103" y="15308"/>
                  </a:lnTo>
                  <a:lnTo>
                    <a:pt x="20133" y="15308"/>
                  </a:lnTo>
                  <a:lnTo>
                    <a:pt x="20133" y="15385"/>
                  </a:lnTo>
                  <a:lnTo>
                    <a:pt x="20163" y="15481"/>
                  </a:lnTo>
                  <a:lnTo>
                    <a:pt x="20208" y="15519"/>
                  </a:lnTo>
                  <a:lnTo>
                    <a:pt x="20163" y="15577"/>
                  </a:lnTo>
                  <a:lnTo>
                    <a:pt x="20103" y="15615"/>
                  </a:lnTo>
                  <a:lnTo>
                    <a:pt x="20027" y="15711"/>
                  </a:lnTo>
                  <a:lnTo>
                    <a:pt x="19997" y="15807"/>
                  </a:lnTo>
                  <a:lnTo>
                    <a:pt x="19951" y="15845"/>
                  </a:lnTo>
                  <a:lnTo>
                    <a:pt x="19845" y="15845"/>
                  </a:lnTo>
                  <a:lnTo>
                    <a:pt x="19739" y="15883"/>
                  </a:lnTo>
                  <a:lnTo>
                    <a:pt x="19709" y="15941"/>
                  </a:lnTo>
                  <a:lnTo>
                    <a:pt x="19664" y="15979"/>
                  </a:lnTo>
                  <a:lnTo>
                    <a:pt x="19528" y="15979"/>
                  </a:lnTo>
                  <a:lnTo>
                    <a:pt x="19497" y="16018"/>
                  </a:lnTo>
                  <a:lnTo>
                    <a:pt x="19452" y="16018"/>
                  </a:lnTo>
                  <a:lnTo>
                    <a:pt x="19346" y="16114"/>
                  </a:lnTo>
                  <a:lnTo>
                    <a:pt x="19346" y="16171"/>
                  </a:lnTo>
                  <a:lnTo>
                    <a:pt x="19316" y="16210"/>
                  </a:lnTo>
                  <a:lnTo>
                    <a:pt x="19316" y="16382"/>
                  </a:lnTo>
                  <a:lnTo>
                    <a:pt x="19271" y="16440"/>
                  </a:lnTo>
                  <a:lnTo>
                    <a:pt x="19240" y="16440"/>
                  </a:lnTo>
                  <a:lnTo>
                    <a:pt x="19210" y="16382"/>
                  </a:lnTo>
                  <a:lnTo>
                    <a:pt x="19165" y="16382"/>
                  </a:lnTo>
                  <a:lnTo>
                    <a:pt x="19134" y="16440"/>
                  </a:lnTo>
                  <a:lnTo>
                    <a:pt x="19029" y="16440"/>
                  </a:lnTo>
                  <a:lnTo>
                    <a:pt x="19029" y="16478"/>
                  </a:lnTo>
                  <a:lnTo>
                    <a:pt x="18983" y="16478"/>
                  </a:lnTo>
                  <a:lnTo>
                    <a:pt x="18983" y="16574"/>
                  </a:lnTo>
                  <a:lnTo>
                    <a:pt x="19029" y="16574"/>
                  </a:lnTo>
                  <a:lnTo>
                    <a:pt x="19029" y="16670"/>
                  </a:lnTo>
                  <a:lnTo>
                    <a:pt x="19059" y="16670"/>
                  </a:lnTo>
                  <a:lnTo>
                    <a:pt x="19059" y="16708"/>
                  </a:lnTo>
                  <a:lnTo>
                    <a:pt x="19134" y="16708"/>
                  </a:lnTo>
                  <a:lnTo>
                    <a:pt x="19210" y="16670"/>
                  </a:lnTo>
                  <a:lnTo>
                    <a:pt x="19271" y="16670"/>
                  </a:lnTo>
                  <a:lnTo>
                    <a:pt x="19271" y="16708"/>
                  </a:lnTo>
                  <a:lnTo>
                    <a:pt x="19240" y="16804"/>
                  </a:lnTo>
                  <a:lnTo>
                    <a:pt x="19240" y="16843"/>
                  </a:lnTo>
                  <a:lnTo>
                    <a:pt x="19271" y="16881"/>
                  </a:lnTo>
                  <a:lnTo>
                    <a:pt x="19271" y="16939"/>
                  </a:lnTo>
                  <a:lnTo>
                    <a:pt x="19316" y="16977"/>
                  </a:lnTo>
                  <a:lnTo>
                    <a:pt x="19346" y="17015"/>
                  </a:lnTo>
                  <a:lnTo>
                    <a:pt x="19452" y="17015"/>
                  </a:lnTo>
                  <a:lnTo>
                    <a:pt x="19528" y="17111"/>
                  </a:lnTo>
                  <a:lnTo>
                    <a:pt x="19558" y="17169"/>
                  </a:lnTo>
                  <a:lnTo>
                    <a:pt x="19558" y="17245"/>
                  </a:lnTo>
                  <a:lnTo>
                    <a:pt x="19603" y="17303"/>
                  </a:lnTo>
                  <a:lnTo>
                    <a:pt x="19603" y="17341"/>
                  </a:lnTo>
                  <a:lnTo>
                    <a:pt x="19634" y="17476"/>
                  </a:lnTo>
                  <a:lnTo>
                    <a:pt x="19634" y="17572"/>
                  </a:lnTo>
                  <a:lnTo>
                    <a:pt x="19603" y="17572"/>
                  </a:lnTo>
                  <a:lnTo>
                    <a:pt x="19558" y="17610"/>
                  </a:lnTo>
                  <a:lnTo>
                    <a:pt x="19528" y="17610"/>
                  </a:lnTo>
                  <a:lnTo>
                    <a:pt x="19528" y="17706"/>
                  </a:lnTo>
                  <a:lnTo>
                    <a:pt x="19376" y="17706"/>
                  </a:lnTo>
                  <a:lnTo>
                    <a:pt x="19346" y="17802"/>
                  </a:lnTo>
                  <a:lnTo>
                    <a:pt x="19271" y="17802"/>
                  </a:lnTo>
                  <a:lnTo>
                    <a:pt x="19271" y="17879"/>
                  </a:lnTo>
                  <a:lnTo>
                    <a:pt x="19240" y="17879"/>
                  </a:lnTo>
                  <a:lnTo>
                    <a:pt x="19240" y="17936"/>
                  </a:lnTo>
                  <a:lnTo>
                    <a:pt x="19165" y="17936"/>
                  </a:lnTo>
                  <a:lnTo>
                    <a:pt x="19165" y="17974"/>
                  </a:lnTo>
                  <a:lnTo>
                    <a:pt x="19134" y="17974"/>
                  </a:lnTo>
                  <a:lnTo>
                    <a:pt x="19134" y="18032"/>
                  </a:lnTo>
                  <a:lnTo>
                    <a:pt x="19104" y="17974"/>
                  </a:lnTo>
                  <a:lnTo>
                    <a:pt x="19029" y="17936"/>
                  </a:lnTo>
                  <a:lnTo>
                    <a:pt x="18983" y="17936"/>
                  </a:lnTo>
                  <a:lnTo>
                    <a:pt x="18953" y="17974"/>
                  </a:lnTo>
                  <a:lnTo>
                    <a:pt x="18923" y="18032"/>
                  </a:lnTo>
                  <a:lnTo>
                    <a:pt x="18877" y="18070"/>
                  </a:lnTo>
                  <a:lnTo>
                    <a:pt x="18771" y="18070"/>
                  </a:lnTo>
                  <a:lnTo>
                    <a:pt x="18771" y="18032"/>
                  </a:lnTo>
                  <a:lnTo>
                    <a:pt x="18741" y="17974"/>
                  </a:lnTo>
                  <a:lnTo>
                    <a:pt x="18741" y="17936"/>
                  </a:lnTo>
                  <a:lnTo>
                    <a:pt x="18666" y="17879"/>
                  </a:lnTo>
                  <a:lnTo>
                    <a:pt x="18635" y="17840"/>
                  </a:lnTo>
                  <a:lnTo>
                    <a:pt x="18635" y="17744"/>
                  </a:lnTo>
                  <a:lnTo>
                    <a:pt x="18590" y="17744"/>
                  </a:lnTo>
                  <a:lnTo>
                    <a:pt x="18590" y="17706"/>
                  </a:lnTo>
                  <a:lnTo>
                    <a:pt x="18529" y="17610"/>
                  </a:lnTo>
                  <a:lnTo>
                    <a:pt x="18484" y="17572"/>
                  </a:lnTo>
                  <a:lnTo>
                    <a:pt x="18378" y="17572"/>
                  </a:lnTo>
                  <a:lnTo>
                    <a:pt x="18378" y="17533"/>
                  </a:lnTo>
                  <a:lnTo>
                    <a:pt x="18303" y="17476"/>
                  </a:lnTo>
                  <a:lnTo>
                    <a:pt x="18197" y="17437"/>
                  </a:lnTo>
                  <a:lnTo>
                    <a:pt x="18166" y="17380"/>
                  </a:lnTo>
                  <a:lnTo>
                    <a:pt x="18136" y="17380"/>
                  </a:lnTo>
                  <a:lnTo>
                    <a:pt x="18136" y="17341"/>
                  </a:lnTo>
                  <a:lnTo>
                    <a:pt x="18091" y="17303"/>
                  </a:lnTo>
                  <a:lnTo>
                    <a:pt x="18061" y="17245"/>
                  </a:lnTo>
                  <a:lnTo>
                    <a:pt x="18030" y="17245"/>
                  </a:lnTo>
                  <a:lnTo>
                    <a:pt x="17985" y="17207"/>
                  </a:lnTo>
                  <a:lnTo>
                    <a:pt x="17955" y="17207"/>
                  </a:lnTo>
                  <a:lnTo>
                    <a:pt x="17955" y="17169"/>
                  </a:lnTo>
                  <a:lnTo>
                    <a:pt x="17909" y="17169"/>
                  </a:lnTo>
                  <a:lnTo>
                    <a:pt x="17803" y="17111"/>
                  </a:lnTo>
                  <a:lnTo>
                    <a:pt x="17773" y="17073"/>
                  </a:lnTo>
                  <a:lnTo>
                    <a:pt x="17743" y="17015"/>
                  </a:lnTo>
                  <a:lnTo>
                    <a:pt x="17637" y="16881"/>
                  </a:lnTo>
                  <a:lnTo>
                    <a:pt x="17516" y="16881"/>
                  </a:lnTo>
                  <a:lnTo>
                    <a:pt x="17455" y="16977"/>
                  </a:lnTo>
                  <a:lnTo>
                    <a:pt x="17380" y="17015"/>
                  </a:lnTo>
                  <a:lnTo>
                    <a:pt x="17350" y="17015"/>
                  </a:lnTo>
                  <a:lnTo>
                    <a:pt x="17350" y="17073"/>
                  </a:lnTo>
                  <a:lnTo>
                    <a:pt x="17304" y="17111"/>
                  </a:lnTo>
                  <a:lnTo>
                    <a:pt x="17274" y="17245"/>
                  </a:lnTo>
                  <a:lnTo>
                    <a:pt x="17274" y="17303"/>
                  </a:lnTo>
                  <a:lnTo>
                    <a:pt x="17244" y="17341"/>
                  </a:lnTo>
                  <a:lnTo>
                    <a:pt x="17274" y="17380"/>
                  </a:lnTo>
                  <a:lnTo>
                    <a:pt x="17350" y="17572"/>
                  </a:lnTo>
                  <a:lnTo>
                    <a:pt x="17380" y="17744"/>
                  </a:lnTo>
                  <a:lnTo>
                    <a:pt x="17410" y="17936"/>
                  </a:lnTo>
                  <a:lnTo>
                    <a:pt x="17410" y="18032"/>
                  </a:lnTo>
                  <a:lnTo>
                    <a:pt x="17455" y="18109"/>
                  </a:lnTo>
                  <a:lnTo>
                    <a:pt x="17516" y="18166"/>
                  </a:lnTo>
                  <a:lnTo>
                    <a:pt x="17516" y="18205"/>
                  </a:lnTo>
                  <a:lnTo>
                    <a:pt x="17561" y="18205"/>
                  </a:lnTo>
                  <a:lnTo>
                    <a:pt x="17592" y="18243"/>
                  </a:lnTo>
                  <a:lnTo>
                    <a:pt x="17667" y="18243"/>
                  </a:lnTo>
                  <a:lnTo>
                    <a:pt x="17667" y="18301"/>
                  </a:lnTo>
                  <a:lnTo>
                    <a:pt x="17697" y="18301"/>
                  </a:lnTo>
                  <a:lnTo>
                    <a:pt x="17697" y="18607"/>
                  </a:lnTo>
                  <a:lnTo>
                    <a:pt x="17667" y="18742"/>
                  </a:lnTo>
                  <a:lnTo>
                    <a:pt x="17667" y="18799"/>
                  </a:lnTo>
                  <a:lnTo>
                    <a:pt x="17697" y="18838"/>
                  </a:lnTo>
                  <a:lnTo>
                    <a:pt x="17743" y="18799"/>
                  </a:lnTo>
                  <a:lnTo>
                    <a:pt x="17773" y="18799"/>
                  </a:lnTo>
                  <a:lnTo>
                    <a:pt x="17803" y="18838"/>
                  </a:lnTo>
                  <a:lnTo>
                    <a:pt x="17879" y="18876"/>
                  </a:lnTo>
                  <a:lnTo>
                    <a:pt x="17909" y="18934"/>
                  </a:lnTo>
                  <a:lnTo>
                    <a:pt x="17955" y="18972"/>
                  </a:lnTo>
                  <a:lnTo>
                    <a:pt x="18061" y="18972"/>
                  </a:lnTo>
                  <a:lnTo>
                    <a:pt x="18136" y="18876"/>
                  </a:lnTo>
                  <a:lnTo>
                    <a:pt x="18197" y="18876"/>
                  </a:lnTo>
                  <a:lnTo>
                    <a:pt x="18242" y="18838"/>
                  </a:lnTo>
                  <a:lnTo>
                    <a:pt x="18242" y="18876"/>
                  </a:lnTo>
                  <a:lnTo>
                    <a:pt x="18272" y="18876"/>
                  </a:lnTo>
                  <a:lnTo>
                    <a:pt x="18303" y="18972"/>
                  </a:lnTo>
                  <a:lnTo>
                    <a:pt x="18303" y="19029"/>
                  </a:lnTo>
                  <a:lnTo>
                    <a:pt x="18348" y="19068"/>
                  </a:lnTo>
                  <a:lnTo>
                    <a:pt x="18348" y="19394"/>
                  </a:lnTo>
                  <a:lnTo>
                    <a:pt x="18378" y="19432"/>
                  </a:lnTo>
                  <a:lnTo>
                    <a:pt x="18484" y="19471"/>
                  </a:lnTo>
                  <a:lnTo>
                    <a:pt x="18529" y="19471"/>
                  </a:lnTo>
                  <a:lnTo>
                    <a:pt x="18560" y="19432"/>
                  </a:lnTo>
                  <a:lnTo>
                    <a:pt x="18635" y="19432"/>
                  </a:lnTo>
                  <a:lnTo>
                    <a:pt x="18590" y="19567"/>
                  </a:lnTo>
                  <a:lnTo>
                    <a:pt x="18560" y="19605"/>
                  </a:lnTo>
                  <a:lnTo>
                    <a:pt x="18484" y="19663"/>
                  </a:lnTo>
                  <a:lnTo>
                    <a:pt x="18454" y="19663"/>
                  </a:lnTo>
                  <a:lnTo>
                    <a:pt x="18424" y="19701"/>
                  </a:lnTo>
                  <a:lnTo>
                    <a:pt x="18378" y="19739"/>
                  </a:lnTo>
                  <a:lnTo>
                    <a:pt x="18378" y="19931"/>
                  </a:lnTo>
                  <a:lnTo>
                    <a:pt x="18424" y="19969"/>
                  </a:lnTo>
                  <a:lnTo>
                    <a:pt x="18454" y="20027"/>
                  </a:lnTo>
                  <a:lnTo>
                    <a:pt x="18454" y="20104"/>
                  </a:lnTo>
                  <a:lnTo>
                    <a:pt x="18424" y="20104"/>
                  </a:lnTo>
                  <a:lnTo>
                    <a:pt x="18378" y="20200"/>
                  </a:lnTo>
                  <a:lnTo>
                    <a:pt x="18272" y="20391"/>
                  </a:lnTo>
                  <a:lnTo>
                    <a:pt x="18197" y="20391"/>
                  </a:lnTo>
                  <a:lnTo>
                    <a:pt x="18166" y="20334"/>
                  </a:lnTo>
                  <a:lnTo>
                    <a:pt x="18136" y="20238"/>
                  </a:lnTo>
                  <a:lnTo>
                    <a:pt x="18091" y="20161"/>
                  </a:lnTo>
                  <a:lnTo>
                    <a:pt x="18030" y="20065"/>
                  </a:lnTo>
                  <a:lnTo>
                    <a:pt x="18030" y="20027"/>
                  </a:lnTo>
                  <a:lnTo>
                    <a:pt x="17879" y="20027"/>
                  </a:lnTo>
                  <a:lnTo>
                    <a:pt x="17879" y="20104"/>
                  </a:lnTo>
                  <a:lnTo>
                    <a:pt x="17803" y="20104"/>
                  </a:lnTo>
                  <a:lnTo>
                    <a:pt x="17803" y="20027"/>
                  </a:lnTo>
                  <a:lnTo>
                    <a:pt x="17773" y="20027"/>
                  </a:lnTo>
                  <a:lnTo>
                    <a:pt x="17743" y="20065"/>
                  </a:lnTo>
                  <a:lnTo>
                    <a:pt x="17592" y="20065"/>
                  </a:lnTo>
                  <a:lnTo>
                    <a:pt x="17516" y="20104"/>
                  </a:lnTo>
                  <a:lnTo>
                    <a:pt x="17486" y="20104"/>
                  </a:lnTo>
                  <a:lnTo>
                    <a:pt x="17486" y="20161"/>
                  </a:lnTo>
                  <a:lnTo>
                    <a:pt x="17410" y="20334"/>
                  </a:lnTo>
                  <a:lnTo>
                    <a:pt x="17380" y="20391"/>
                  </a:lnTo>
                  <a:lnTo>
                    <a:pt x="17380" y="20430"/>
                  </a:lnTo>
                  <a:lnTo>
                    <a:pt x="17350" y="20526"/>
                  </a:lnTo>
                  <a:lnTo>
                    <a:pt x="17350" y="20602"/>
                  </a:lnTo>
                  <a:lnTo>
                    <a:pt x="17380" y="20660"/>
                  </a:lnTo>
                  <a:lnTo>
                    <a:pt x="17455" y="20737"/>
                  </a:lnTo>
                  <a:lnTo>
                    <a:pt x="17486" y="20794"/>
                  </a:lnTo>
                  <a:lnTo>
                    <a:pt x="17486" y="20967"/>
                  </a:lnTo>
                  <a:lnTo>
                    <a:pt x="17455" y="21101"/>
                  </a:lnTo>
                  <a:lnTo>
                    <a:pt x="17350" y="21236"/>
                  </a:lnTo>
                  <a:lnTo>
                    <a:pt x="17304" y="21236"/>
                  </a:lnTo>
                  <a:lnTo>
                    <a:pt x="17274" y="21293"/>
                  </a:lnTo>
                  <a:lnTo>
                    <a:pt x="17244" y="21293"/>
                  </a:lnTo>
                  <a:lnTo>
                    <a:pt x="17244" y="21236"/>
                  </a:lnTo>
                  <a:lnTo>
                    <a:pt x="17198" y="21236"/>
                  </a:lnTo>
                  <a:lnTo>
                    <a:pt x="17168" y="21197"/>
                  </a:lnTo>
                  <a:lnTo>
                    <a:pt x="17123" y="21197"/>
                  </a:lnTo>
                  <a:lnTo>
                    <a:pt x="17062" y="21236"/>
                  </a:lnTo>
                  <a:lnTo>
                    <a:pt x="17017" y="21293"/>
                  </a:lnTo>
                  <a:lnTo>
                    <a:pt x="16956" y="21236"/>
                  </a:lnTo>
                  <a:lnTo>
                    <a:pt x="16911" y="21293"/>
                  </a:lnTo>
                  <a:lnTo>
                    <a:pt x="16881" y="21236"/>
                  </a:lnTo>
                  <a:lnTo>
                    <a:pt x="16850" y="21197"/>
                  </a:lnTo>
                  <a:lnTo>
                    <a:pt x="16805" y="21159"/>
                  </a:lnTo>
                  <a:lnTo>
                    <a:pt x="16775" y="21159"/>
                  </a:lnTo>
                  <a:lnTo>
                    <a:pt x="16563" y="21025"/>
                  </a:lnTo>
                  <a:lnTo>
                    <a:pt x="16518" y="21025"/>
                  </a:lnTo>
                  <a:lnTo>
                    <a:pt x="16518" y="21101"/>
                  </a:lnTo>
                  <a:lnTo>
                    <a:pt x="16487" y="21159"/>
                  </a:lnTo>
                  <a:lnTo>
                    <a:pt x="16457" y="21197"/>
                  </a:lnTo>
                  <a:lnTo>
                    <a:pt x="16412" y="21236"/>
                  </a:lnTo>
                  <a:lnTo>
                    <a:pt x="16412" y="21389"/>
                  </a:lnTo>
                  <a:lnTo>
                    <a:pt x="16382" y="21427"/>
                  </a:lnTo>
                  <a:lnTo>
                    <a:pt x="16306" y="21562"/>
                  </a:lnTo>
                  <a:lnTo>
                    <a:pt x="16200" y="21600"/>
                  </a:lnTo>
                  <a:lnTo>
                    <a:pt x="16124" y="21523"/>
                  </a:lnTo>
                  <a:lnTo>
                    <a:pt x="16094" y="21466"/>
                  </a:lnTo>
                  <a:lnTo>
                    <a:pt x="16094" y="21427"/>
                  </a:lnTo>
                  <a:lnTo>
                    <a:pt x="16170" y="21331"/>
                  </a:lnTo>
                  <a:lnTo>
                    <a:pt x="16230" y="21293"/>
                  </a:lnTo>
                  <a:lnTo>
                    <a:pt x="16276" y="21293"/>
                  </a:lnTo>
                  <a:lnTo>
                    <a:pt x="16306" y="21236"/>
                  </a:lnTo>
                  <a:lnTo>
                    <a:pt x="16276" y="21197"/>
                  </a:lnTo>
                  <a:lnTo>
                    <a:pt x="16276" y="21101"/>
                  </a:lnTo>
                  <a:lnTo>
                    <a:pt x="16230" y="21101"/>
                  </a:lnTo>
                  <a:lnTo>
                    <a:pt x="16230" y="20929"/>
                  </a:lnTo>
                  <a:lnTo>
                    <a:pt x="16200" y="20929"/>
                  </a:lnTo>
                  <a:lnTo>
                    <a:pt x="16170" y="20833"/>
                  </a:lnTo>
                  <a:lnTo>
                    <a:pt x="16170" y="20794"/>
                  </a:lnTo>
                  <a:lnTo>
                    <a:pt x="16094" y="20660"/>
                  </a:lnTo>
                  <a:lnTo>
                    <a:pt x="16064" y="20698"/>
                  </a:lnTo>
                  <a:lnTo>
                    <a:pt x="16018" y="20698"/>
                  </a:lnTo>
                  <a:lnTo>
                    <a:pt x="15943" y="20660"/>
                  </a:lnTo>
                  <a:lnTo>
                    <a:pt x="15882" y="20660"/>
                  </a:lnTo>
                  <a:lnTo>
                    <a:pt x="15837" y="20698"/>
                  </a:lnTo>
                  <a:lnTo>
                    <a:pt x="15807" y="20737"/>
                  </a:lnTo>
                  <a:lnTo>
                    <a:pt x="15807" y="20833"/>
                  </a:lnTo>
                  <a:lnTo>
                    <a:pt x="15776" y="20890"/>
                  </a:lnTo>
                  <a:lnTo>
                    <a:pt x="15701" y="20890"/>
                  </a:lnTo>
                  <a:lnTo>
                    <a:pt x="15625" y="20833"/>
                  </a:lnTo>
                  <a:lnTo>
                    <a:pt x="15625" y="20794"/>
                  </a:lnTo>
                  <a:lnTo>
                    <a:pt x="15595" y="20737"/>
                  </a:lnTo>
                  <a:lnTo>
                    <a:pt x="15625" y="20737"/>
                  </a:lnTo>
                  <a:lnTo>
                    <a:pt x="15625" y="20698"/>
                  </a:lnTo>
                  <a:lnTo>
                    <a:pt x="15655" y="20660"/>
                  </a:lnTo>
                  <a:lnTo>
                    <a:pt x="15655" y="20602"/>
                  </a:lnTo>
                  <a:lnTo>
                    <a:pt x="15701" y="20564"/>
                  </a:lnTo>
                  <a:lnTo>
                    <a:pt x="15701" y="20468"/>
                  </a:lnTo>
                  <a:lnTo>
                    <a:pt x="15731" y="20391"/>
                  </a:lnTo>
                  <a:lnTo>
                    <a:pt x="15701" y="20334"/>
                  </a:lnTo>
                  <a:lnTo>
                    <a:pt x="15701" y="20296"/>
                  </a:lnTo>
                  <a:lnTo>
                    <a:pt x="15625" y="20200"/>
                  </a:lnTo>
                  <a:lnTo>
                    <a:pt x="15595" y="20065"/>
                  </a:lnTo>
                  <a:lnTo>
                    <a:pt x="15550" y="20027"/>
                  </a:lnTo>
                  <a:lnTo>
                    <a:pt x="15489" y="20027"/>
                  </a:lnTo>
                  <a:lnTo>
                    <a:pt x="15413" y="19931"/>
                  </a:lnTo>
                  <a:lnTo>
                    <a:pt x="15413" y="19893"/>
                  </a:lnTo>
                  <a:lnTo>
                    <a:pt x="15383" y="19835"/>
                  </a:lnTo>
                  <a:lnTo>
                    <a:pt x="15383" y="19797"/>
                  </a:lnTo>
                  <a:lnTo>
                    <a:pt x="15338" y="19739"/>
                  </a:lnTo>
                  <a:lnTo>
                    <a:pt x="15338" y="19701"/>
                  </a:lnTo>
                  <a:lnTo>
                    <a:pt x="15308" y="19739"/>
                  </a:lnTo>
                  <a:lnTo>
                    <a:pt x="15308" y="19835"/>
                  </a:lnTo>
                  <a:lnTo>
                    <a:pt x="15262" y="19835"/>
                  </a:lnTo>
                  <a:lnTo>
                    <a:pt x="15262" y="19893"/>
                  </a:lnTo>
                  <a:lnTo>
                    <a:pt x="15232" y="19893"/>
                  </a:lnTo>
                  <a:lnTo>
                    <a:pt x="15232" y="19931"/>
                  </a:lnTo>
                  <a:lnTo>
                    <a:pt x="15126" y="19931"/>
                  </a:lnTo>
                  <a:lnTo>
                    <a:pt x="15126" y="20065"/>
                  </a:lnTo>
                  <a:lnTo>
                    <a:pt x="15096" y="20065"/>
                  </a:lnTo>
                  <a:lnTo>
                    <a:pt x="15096" y="20104"/>
                  </a:lnTo>
                  <a:lnTo>
                    <a:pt x="15020" y="20334"/>
                  </a:lnTo>
                  <a:lnTo>
                    <a:pt x="14945" y="20334"/>
                  </a:lnTo>
                  <a:lnTo>
                    <a:pt x="14914" y="20238"/>
                  </a:lnTo>
                  <a:lnTo>
                    <a:pt x="14869" y="20200"/>
                  </a:lnTo>
                  <a:lnTo>
                    <a:pt x="14808" y="20161"/>
                  </a:lnTo>
                  <a:lnTo>
                    <a:pt x="14763" y="20161"/>
                  </a:lnTo>
                  <a:lnTo>
                    <a:pt x="14733" y="20065"/>
                  </a:lnTo>
                  <a:lnTo>
                    <a:pt x="14703" y="20027"/>
                  </a:lnTo>
                  <a:lnTo>
                    <a:pt x="14551" y="19931"/>
                  </a:lnTo>
                  <a:lnTo>
                    <a:pt x="14521" y="19893"/>
                  </a:lnTo>
                  <a:lnTo>
                    <a:pt x="14476" y="19893"/>
                  </a:lnTo>
                  <a:lnTo>
                    <a:pt x="14445" y="19835"/>
                  </a:lnTo>
                  <a:lnTo>
                    <a:pt x="14445" y="19797"/>
                  </a:lnTo>
                  <a:lnTo>
                    <a:pt x="14370" y="19797"/>
                  </a:lnTo>
                  <a:lnTo>
                    <a:pt x="14339" y="19739"/>
                  </a:lnTo>
                  <a:lnTo>
                    <a:pt x="14309" y="19701"/>
                  </a:lnTo>
                  <a:lnTo>
                    <a:pt x="14309" y="19432"/>
                  </a:lnTo>
                  <a:lnTo>
                    <a:pt x="14264" y="19394"/>
                  </a:lnTo>
                  <a:lnTo>
                    <a:pt x="14128" y="19202"/>
                  </a:lnTo>
                  <a:lnTo>
                    <a:pt x="14082" y="19164"/>
                  </a:lnTo>
                  <a:lnTo>
                    <a:pt x="13840" y="18934"/>
                  </a:lnTo>
                  <a:lnTo>
                    <a:pt x="13765" y="18838"/>
                  </a:lnTo>
                  <a:lnTo>
                    <a:pt x="13765" y="18799"/>
                  </a:lnTo>
                  <a:lnTo>
                    <a:pt x="13734" y="18742"/>
                  </a:lnTo>
                  <a:lnTo>
                    <a:pt x="13734" y="18569"/>
                  </a:lnTo>
                  <a:lnTo>
                    <a:pt x="13689" y="18473"/>
                  </a:lnTo>
                  <a:lnTo>
                    <a:pt x="13689" y="17936"/>
                  </a:lnTo>
                  <a:lnTo>
                    <a:pt x="13659" y="17879"/>
                  </a:lnTo>
                  <a:lnTo>
                    <a:pt x="13659" y="17840"/>
                  </a:lnTo>
                  <a:lnTo>
                    <a:pt x="13629" y="17840"/>
                  </a:lnTo>
                  <a:lnTo>
                    <a:pt x="13629" y="17667"/>
                  </a:lnTo>
                  <a:lnTo>
                    <a:pt x="13583" y="17610"/>
                  </a:lnTo>
                  <a:lnTo>
                    <a:pt x="13583" y="17533"/>
                  </a:lnTo>
                  <a:lnTo>
                    <a:pt x="13629" y="17533"/>
                  </a:lnTo>
                  <a:lnTo>
                    <a:pt x="13629" y="17437"/>
                  </a:lnTo>
                  <a:lnTo>
                    <a:pt x="13553" y="17245"/>
                  </a:lnTo>
                  <a:lnTo>
                    <a:pt x="13417" y="16939"/>
                  </a:lnTo>
                  <a:lnTo>
                    <a:pt x="13341" y="16843"/>
                  </a:lnTo>
                  <a:lnTo>
                    <a:pt x="13160" y="16843"/>
                  </a:lnTo>
                  <a:lnTo>
                    <a:pt x="13129" y="16804"/>
                  </a:lnTo>
                  <a:lnTo>
                    <a:pt x="13129" y="16612"/>
                  </a:lnTo>
                  <a:lnTo>
                    <a:pt x="13084" y="16574"/>
                  </a:lnTo>
                  <a:lnTo>
                    <a:pt x="13054" y="16517"/>
                  </a:lnTo>
                  <a:lnTo>
                    <a:pt x="12766" y="16382"/>
                  </a:lnTo>
                  <a:lnTo>
                    <a:pt x="12691" y="16382"/>
                  </a:lnTo>
                  <a:lnTo>
                    <a:pt x="12615" y="16440"/>
                  </a:lnTo>
                  <a:lnTo>
                    <a:pt x="12479" y="16478"/>
                  </a:lnTo>
                  <a:lnTo>
                    <a:pt x="12297" y="16478"/>
                  </a:lnTo>
                  <a:lnTo>
                    <a:pt x="12267" y="16440"/>
                  </a:lnTo>
                  <a:lnTo>
                    <a:pt x="12297" y="16382"/>
                  </a:lnTo>
                  <a:lnTo>
                    <a:pt x="12297" y="16171"/>
                  </a:lnTo>
                  <a:lnTo>
                    <a:pt x="12267" y="16114"/>
                  </a:lnTo>
                  <a:lnTo>
                    <a:pt x="12267" y="16075"/>
                  </a:lnTo>
                  <a:lnTo>
                    <a:pt x="12161" y="16075"/>
                  </a:lnTo>
                  <a:lnTo>
                    <a:pt x="12161" y="16171"/>
                  </a:lnTo>
                  <a:lnTo>
                    <a:pt x="12116" y="16210"/>
                  </a:lnTo>
                  <a:lnTo>
                    <a:pt x="12086" y="16210"/>
                  </a:lnTo>
                  <a:lnTo>
                    <a:pt x="11829" y="16248"/>
                  </a:lnTo>
                  <a:lnTo>
                    <a:pt x="11692" y="16248"/>
                  </a:lnTo>
                  <a:lnTo>
                    <a:pt x="11662" y="16306"/>
                  </a:lnTo>
                  <a:lnTo>
                    <a:pt x="11662" y="16478"/>
                  </a:lnTo>
                  <a:lnTo>
                    <a:pt x="11692" y="16517"/>
                  </a:lnTo>
                  <a:lnTo>
                    <a:pt x="11662" y="16574"/>
                  </a:lnTo>
                  <a:lnTo>
                    <a:pt x="11662" y="16708"/>
                  </a:lnTo>
                  <a:lnTo>
                    <a:pt x="11617" y="16804"/>
                  </a:lnTo>
                  <a:lnTo>
                    <a:pt x="11617" y="16939"/>
                  </a:lnTo>
                  <a:lnTo>
                    <a:pt x="11662" y="16977"/>
                  </a:lnTo>
                  <a:lnTo>
                    <a:pt x="11692" y="16977"/>
                  </a:lnTo>
                  <a:lnTo>
                    <a:pt x="11723" y="17015"/>
                  </a:lnTo>
                  <a:lnTo>
                    <a:pt x="11723" y="17303"/>
                  </a:lnTo>
                  <a:lnTo>
                    <a:pt x="11768" y="17341"/>
                  </a:lnTo>
                  <a:lnTo>
                    <a:pt x="11798" y="17380"/>
                  </a:lnTo>
                  <a:lnTo>
                    <a:pt x="11829" y="17380"/>
                  </a:lnTo>
                  <a:lnTo>
                    <a:pt x="11904" y="17437"/>
                  </a:lnTo>
                  <a:lnTo>
                    <a:pt x="11904" y="17476"/>
                  </a:lnTo>
                  <a:lnTo>
                    <a:pt x="11950" y="17476"/>
                  </a:lnTo>
                  <a:lnTo>
                    <a:pt x="11950" y="17533"/>
                  </a:lnTo>
                  <a:lnTo>
                    <a:pt x="12055" y="17572"/>
                  </a:lnTo>
                  <a:lnTo>
                    <a:pt x="12055" y="17667"/>
                  </a:lnTo>
                  <a:lnTo>
                    <a:pt x="12010" y="17667"/>
                  </a:lnTo>
                  <a:lnTo>
                    <a:pt x="11980" y="17706"/>
                  </a:lnTo>
                  <a:lnTo>
                    <a:pt x="11829" y="17706"/>
                  </a:lnTo>
                  <a:lnTo>
                    <a:pt x="11829" y="17744"/>
                  </a:lnTo>
                  <a:lnTo>
                    <a:pt x="11768" y="17802"/>
                  </a:lnTo>
                  <a:lnTo>
                    <a:pt x="11768" y="17840"/>
                  </a:lnTo>
                  <a:lnTo>
                    <a:pt x="11617" y="17974"/>
                  </a:lnTo>
                  <a:lnTo>
                    <a:pt x="11587" y="17974"/>
                  </a:lnTo>
                  <a:lnTo>
                    <a:pt x="11587" y="18032"/>
                  </a:lnTo>
                  <a:lnTo>
                    <a:pt x="11556" y="18070"/>
                  </a:lnTo>
                  <a:lnTo>
                    <a:pt x="11556" y="18377"/>
                  </a:lnTo>
                  <a:lnTo>
                    <a:pt x="11511" y="18435"/>
                  </a:lnTo>
                  <a:lnTo>
                    <a:pt x="11511" y="18473"/>
                  </a:lnTo>
                  <a:lnTo>
                    <a:pt x="11375" y="18473"/>
                  </a:lnTo>
                  <a:lnTo>
                    <a:pt x="11329" y="18531"/>
                  </a:lnTo>
                  <a:lnTo>
                    <a:pt x="11299" y="18531"/>
                  </a:lnTo>
                  <a:lnTo>
                    <a:pt x="11299" y="18569"/>
                  </a:lnTo>
                  <a:lnTo>
                    <a:pt x="11269" y="18607"/>
                  </a:lnTo>
                  <a:lnTo>
                    <a:pt x="11269" y="18742"/>
                  </a:lnTo>
                  <a:lnTo>
                    <a:pt x="11224" y="18934"/>
                  </a:lnTo>
                  <a:lnTo>
                    <a:pt x="11224" y="18972"/>
                  </a:lnTo>
                  <a:lnTo>
                    <a:pt x="11299" y="19106"/>
                  </a:lnTo>
                  <a:lnTo>
                    <a:pt x="11269" y="19164"/>
                  </a:lnTo>
                  <a:lnTo>
                    <a:pt x="11299" y="19164"/>
                  </a:lnTo>
                  <a:lnTo>
                    <a:pt x="11299" y="19202"/>
                  </a:lnTo>
                  <a:lnTo>
                    <a:pt x="11329" y="19240"/>
                  </a:lnTo>
                  <a:lnTo>
                    <a:pt x="11435" y="19432"/>
                  </a:lnTo>
                  <a:lnTo>
                    <a:pt x="11511" y="19432"/>
                  </a:lnTo>
                  <a:lnTo>
                    <a:pt x="11511" y="19471"/>
                  </a:lnTo>
                  <a:lnTo>
                    <a:pt x="11556" y="19528"/>
                  </a:lnTo>
                  <a:lnTo>
                    <a:pt x="11556" y="19567"/>
                  </a:lnTo>
                  <a:lnTo>
                    <a:pt x="11587" y="19663"/>
                  </a:lnTo>
                  <a:lnTo>
                    <a:pt x="11662" y="19701"/>
                  </a:lnTo>
                  <a:lnTo>
                    <a:pt x="11662" y="19739"/>
                  </a:lnTo>
                  <a:lnTo>
                    <a:pt x="11617" y="19797"/>
                  </a:lnTo>
                  <a:lnTo>
                    <a:pt x="11587" y="19797"/>
                  </a:lnTo>
                  <a:lnTo>
                    <a:pt x="11587" y="19835"/>
                  </a:lnTo>
                  <a:lnTo>
                    <a:pt x="11556" y="19835"/>
                  </a:lnTo>
                  <a:lnTo>
                    <a:pt x="11556" y="19893"/>
                  </a:lnTo>
                  <a:lnTo>
                    <a:pt x="11511" y="19931"/>
                  </a:lnTo>
                  <a:lnTo>
                    <a:pt x="11481" y="19931"/>
                  </a:lnTo>
                  <a:lnTo>
                    <a:pt x="11481" y="19893"/>
                  </a:lnTo>
                  <a:lnTo>
                    <a:pt x="11435" y="19797"/>
                  </a:lnTo>
                  <a:lnTo>
                    <a:pt x="11405" y="19797"/>
                  </a:lnTo>
                  <a:lnTo>
                    <a:pt x="11299" y="19739"/>
                  </a:lnTo>
                  <a:lnTo>
                    <a:pt x="11163" y="19605"/>
                  </a:lnTo>
                  <a:lnTo>
                    <a:pt x="11087" y="19605"/>
                  </a:lnTo>
                  <a:lnTo>
                    <a:pt x="11087" y="19663"/>
                  </a:lnTo>
                  <a:lnTo>
                    <a:pt x="11042" y="19701"/>
                  </a:lnTo>
                  <a:lnTo>
                    <a:pt x="11012" y="19739"/>
                  </a:lnTo>
                  <a:lnTo>
                    <a:pt x="11012" y="19797"/>
                  </a:lnTo>
                  <a:lnTo>
                    <a:pt x="10982" y="19797"/>
                  </a:lnTo>
                  <a:lnTo>
                    <a:pt x="11012" y="19835"/>
                  </a:lnTo>
                  <a:lnTo>
                    <a:pt x="11042" y="19893"/>
                  </a:lnTo>
                  <a:lnTo>
                    <a:pt x="11087" y="19893"/>
                  </a:lnTo>
                  <a:lnTo>
                    <a:pt x="11087" y="19969"/>
                  </a:lnTo>
                  <a:lnTo>
                    <a:pt x="11012" y="20065"/>
                  </a:lnTo>
                  <a:lnTo>
                    <a:pt x="11012" y="20104"/>
                  </a:lnTo>
                  <a:lnTo>
                    <a:pt x="11042" y="20161"/>
                  </a:lnTo>
                  <a:lnTo>
                    <a:pt x="11012" y="20200"/>
                  </a:lnTo>
                  <a:lnTo>
                    <a:pt x="10936" y="20200"/>
                  </a:lnTo>
                  <a:lnTo>
                    <a:pt x="10906" y="20161"/>
                  </a:lnTo>
                  <a:lnTo>
                    <a:pt x="10830" y="20161"/>
                  </a:lnTo>
                  <a:lnTo>
                    <a:pt x="10830" y="20200"/>
                  </a:lnTo>
                  <a:lnTo>
                    <a:pt x="10770" y="20391"/>
                  </a:lnTo>
                  <a:lnTo>
                    <a:pt x="10770" y="20468"/>
                  </a:lnTo>
                  <a:lnTo>
                    <a:pt x="10800" y="20526"/>
                  </a:lnTo>
                  <a:lnTo>
                    <a:pt x="10770" y="20564"/>
                  </a:lnTo>
                  <a:lnTo>
                    <a:pt x="10724" y="20602"/>
                  </a:lnTo>
                  <a:lnTo>
                    <a:pt x="10694" y="20602"/>
                  </a:lnTo>
                  <a:lnTo>
                    <a:pt x="10649" y="20564"/>
                  </a:lnTo>
                  <a:lnTo>
                    <a:pt x="10618" y="20564"/>
                  </a:lnTo>
                  <a:lnTo>
                    <a:pt x="10618" y="20602"/>
                  </a:lnTo>
                  <a:lnTo>
                    <a:pt x="10588" y="20660"/>
                  </a:lnTo>
                  <a:lnTo>
                    <a:pt x="10543" y="20660"/>
                  </a:lnTo>
                  <a:lnTo>
                    <a:pt x="10513" y="20698"/>
                  </a:lnTo>
                  <a:lnTo>
                    <a:pt x="10437" y="20660"/>
                  </a:lnTo>
                  <a:lnTo>
                    <a:pt x="10331" y="20564"/>
                  </a:lnTo>
                  <a:lnTo>
                    <a:pt x="10255" y="20564"/>
                  </a:lnTo>
                  <a:lnTo>
                    <a:pt x="10195" y="20602"/>
                  </a:lnTo>
                  <a:lnTo>
                    <a:pt x="10119" y="20602"/>
                  </a:lnTo>
                  <a:lnTo>
                    <a:pt x="10119" y="20564"/>
                  </a:lnTo>
                  <a:lnTo>
                    <a:pt x="9832" y="20564"/>
                  </a:lnTo>
                  <a:lnTo>
                    <a:pt x="9862" y="20602"/>
                  </a:lnTo>
                  <a:lnTo>
                    <a:pt x="9908" y="20698"/>
                  </a:lnTo>
                  <a:lnTo>
                    <a:pt x="9908" y="20794"/>
                  </a:lnTo>
                  <a:lnTo>
                    <a:pt x="9862" y="20833"/>
                  </a:lnTo>
                  <a:lnTo>
                    <a:pt x="9832" y="20890"/>
                  </a:lnTo>
                  <a:lnTo>
                    <a:pt x="9802" y="20929"/>
                  </a:lnTo>
                  <a:lnTo>
                    <a:pt x="9832" y="20967"/>
                  </a:lnTo>
                  <a:lnTo>
                    <a:pt x="9832" y="21063"/>
                  </a:lnTo>
                  <a:lnTo>
                    <a:pt x="9862" y="21101"/>
                  </a:lnTo>
                  <a:lnTo>
                    <a:pt x="9862" y="21159"/>
                  </a:lnTo>
                  <a:lnTo>
                    <a:pt x="9756" y="21293"/>
                  </a:lnTo>
                  <a:lnTo>
                    <a:pt x="9726" y="21236"/>
                  </a:lnTo>
                  <a:lnTo>
                    <a:pt x="9620" y="21101"/>
                  </a:lnTo>
                  <a:lnTo>
                    <a:pt x="9575" y="21063"/>
                  </a:lnTo>
                  <a:lnTo>
                    <a:pt x="9545" y="21063"/>
                  </a:lnTo>
                  <a:lnTo>
                    <a:pt x="9469" y="21025"/>
                  </a:lnTo>
                  <a:lnTo>
                    <a:pt x="9363" y="20929"/>
                  </a:lnTo>
                  <a:lnTo>
                    <a:pt x="9333" y="20890"/>
                  </a:lnTo>
                  <a:lnTo>
                    <a:pt x="9303" y="20833"/>
                  </a:lnTo>
                  <a:lnTo>
                    <a:pt x="9257" y="20794"/>
                  </a:lnTo>
                  <a:lnTo>
                    <a:pt x="9227" y="20698"/>
                  </a:lnTo>
                  <a:lnTo>
                    <a:pt x="9182" y="20468"/>
                  </a:lnTo>
                  <a:lnTo>
                    <a:pt x="9151" y="20430"/>
                  </a:lnTo>
                  <a:lnTo>
                    <a:pt x="9076" y="20391"/>
                  </a:lnTo>
                  <a:lnTo>
                    <a:pt x="9015" y="20430"/>
                  </a:lnTo>
                  <a:lnTo>
                    <a:pt x="8939" y="20430"/>
                  </a:lnTo>
                  <a:lnTo>
                    <a:pt x="8909" y="20468"/>
                  </a:lnTo>
                  <a:lnTo>
                    <a:pt x="8909" y="20526"/>
                  </a:lnTo>
                  <a:lnTo>
                    <a:pt x="8834" y="20526"/>
                  </a:lnTo>
                  <a:lnTo>
                    <a:pt x="8834" y="20660"/>
                  </a:lnTo>
                  <a:lnTo>
                    <a:pt x="8864" y="20698"/>
                  </a:lnTo>
                  <a:lnTo>
                    <a:pt x="8909" y="20737"/>
                  </a:lnTo>
                  <a:lnTo>
                    <a:pt x="8909" y="20794"/>
                  </a:lnTo>
                  <a:lnTo>
                    <a:pt x="8939" y="20833"/>
                  </a:lnTo>
                  <a:lnTo>
                    <a:pt x="8939" y="20929"/>
                  </a:lnTo>
                  <a:lnTo>
                    <a:pt x="8909" y="20967"/>
                  </a:lnTo>
                  <a:lnTo>
                    <a:pt x="8909" y="21025"/>
                  </a:lnTo>
                  <a:lnTo>
                    <a:pt x="8864" y="21063"/>
                  </a:lnTo>
                  <a:lnTo>
                    <a:pt x="8864" y="21236"/>
                  </a:lnTo>
                  <a:lnTo>
                    <a:pt x="8834" y="21293"/>
                  </a:lnTo>
                  <a:lnTo>
                    <a:pt x="8788" y="21293"/>
                  </a:lnTo>
                  <a:lnTo>
                    <a:pt x="8758" y="21236"/>
                  </a:lnTo>
                  <a:lnTo>
                    <a:pt x="8758" y="21101"/>
                  </a:lnTo>
                  <a:lnTo>
                    <a:pt x="8728" y="21063"/>
                  </a:lnTo>
                  <a:lnTo>
                    <a:pt x="8728" y="20794"/>
                  </a:lnTo>
                  <a:lnTo>
                    <a:pt x="8682" y="20794"/>
                  </a:lnTo>
                  <a:lnTo>
                    <a:pt x="8652" y="20737"/>
                  </a:lnTo>
                  <a:lnTo>
                    <a:pt x="8622" y="20698"/>
                  </a:lnTo>
                  <a:lnTo>
                    <a:pt x="8471" y="20698"/>
                  </a:lnTo>
                  <a:lnTo>
                    <a:pt x="8395" y="20660"/>
                  </a:lnTo>
                  <a:lnTo>
                    <a:pt x="8334" y="20602"/>
                  </a:lnTo>
                  <a:lnTo>
                    <a:pt x="8183" y="20602"/>
                  </a:lnTo>
                  <a:lnTo>
                    <a:pt x="8183" y="20526"/>
                  </a:lnTo>
                  <a:lnTo>
                    <a:pt x="8153" y="20468"/>
                  </a:lnTo>
                  <a:lnTo>
                    <a:pt x="8002" y="20391"/>
                  </a:lnTo>
                  <a:lnTo>
                    <a:pt x="7971" y="20334"/>
                  </a:lnTo>
                  <a:lnTo>
                    <a:pt x="7760" y="20334"/>
                  </a:lnTo>
                  <a:lnTo>
                    <a:pt x="7760" y="20296"/>
                  </a:lnTo>
                  <a:lnTo>
                    <a:pt x="7729" y="20200"/>
                  </a:lnTo>
                  <a:lnTo>
                    <a:pt x="7684" y="20104"/>
                  </a:lnTo>
                  <a:lnTo>
                    <a:pt x="7654" y="20065"/>
                  </a:lnTo>
                  <a:lnTo>
                    <a:pt x="7654" y="20027"/>
                  </a:lnTo>
                  <a:lnTo>
                    <a:pt x="7684" y="19893"/>
                  </a:lnTo>
                  <a:lnTo>
                    <a:pt x="7684" y="19835"/>
                  </a:lnTo>
                  <a:lnTo>
                    <a:pt x="7654" y="19701"/>
                  </a:lnTo>
                  <a:lnTo>
                    <a:pt x="7654" y="19663"/>
                  </a:lnTo>
                  <a:lnTo>
                    <a:pt x="7684" y="19605"/>
                  </a:lnTo>
                  <a:lnTo>
                    <a:pt x="7790" y="19605"/>
                  </a:lnTo>
                  <a:lnTo>
                    <a:pt x="7790" y="19567"/>
                  </a:lnTo>
                  <a:lnTo>
                    <a:pt x="7760" y="19528"/>
                  </a:lnTo>
                  <a:lnTo>
                    <a:pt x="7760" y="19471"/>
                  </a:lnTo>
                  <a:lnTo>
                    <a:pt x="7790" y="19471"/>
                  </a:lnTo>
                  <a:lnTo>
                    <a:pt x="7790" y="19432"/>
                  </a:lnTo>
                  <a:lnTo>
                    <a:pt x="7835" y="19432"/>
                  </a:lnTo>
                  <a:lnTo>
                    <a:pt x="7835" y="19394"/>
                  </a:lnTo>
                  <a:lnTo>
                    <a:pt x="7790" y="19336"/>
                  </a:lnTo>
                  <a:lnTo>
                    <a:pt x="7835" y="19240"/>
                  </a:lnTo>
                  <a:lnTo>
                    <a:pt x="7790" y="19202"/>
                  </a:lnTo>
                  <a:lnTo>
                    <a:pt x="7729" y="19164"/>
                  </a:lnTo>
                  <a:lnTo>
                    <a:pt x="7684" y="19106"/>
                  </a:lnTo>
                  <a:lnTo>
                    <a:pt x="7684" y="19068"/>
                  </a:lnTo>
                  <a:lnTo>
                    <a:pt x="7654" y="19068"/>
                  </a:lnTo>
                  <a:lnTo>
                    <a:pt x="7654" y="18934"/>
                  </a:lnTo>
                  <a:lnTo>
                    <a:pt x="7608" y="18934"/>
                  </a:lnTo>
                  <a:lnTo>
                    <a:pt x="7397" y="18838"/>
                  </a:lnTo>
                  <a:lnTo>
                    <a:pt x="7336" y="18799"/>
                  </a:lnTo>
                  <a:lnTo>
                    <a:pt x="7336" y="18742"/>
                  </a:lnTo>
                  <a:lnTo>
                    <a:pt x="7261" y="18607"/>
                  </a:lnTo>
                  <a:lnTo>
                    <a:pt x="7185" y="18569"/>
                  </a:lnTo>
                  <a:lnTo>
                    <a:pt x="7185" y="18435"/>
                  </a:lnTo>
                  <a:lnTo>
                    <a:pt x="7215" y="18243"/>
                  </a:lnTo>
                  <a:lnTo>
                    <a:pt x="7215" y="18205"/>
                  </a:lnTo>
                  <a:lnTo>
                    <a:pt x="7185" y="18205"/>
                  </a:lnTo>
                  <a:lnTo>
                    <a:pt x="7185" y="18166"/>
                  </a:lnTo>
                  <a:lnTo>
                    <a:pt x="7109" y="18032"/>
                  </a:lnTo>
                  <a:lnTo>
                    <a:pt x="6973" y="17879"/>
                  </a:lnTo>
                  <a:lnTo>
                    <a:pt x="6973" y="17840"/>
                  </a:lnTo>
                  <a:lnTo>
                    <a:pt x="6943" y="17840"/>
                  </a:lnTo>
                  <a:lnTo>
                    <a:pt x="6943" y="17706"/>
                  </a:lnTo>
                  <a:lnTo>
                    <a:pt x="6897" y="17667"/>
                  </a:lnTo>
                  <a:lnTo>
                    <a:pt x="6867" y="17610"/>
                  </a:lnTo>
                  <a:lnTo>
                    <a:pt x="6867" y="17572"/>
                  </a:lnTo>
                  <a:lnTo>
                    <a:pt x="6822" y="17476"/>
                  </a:lnTo>
                  <a:lnTo>
                    <a:pt x="6822" y="17437"/>
                  </a:lnTo>
                  <a:lnTo>
                    <a:pt x="6716" y="17437"/>
                  </a:lnTo>
                  <a:lnTo>
                    <a:pt x="6686" y="17476"/>
                  </a:lnTo>
                  <a:lnTo>
                    <a:pt x="6504" y="17476"/>
                  </a:lnTo>
                  <a:lnTo>
                    <a:pt x="6474" y="17533"/>
                  </a:lnTo>
                  <a:lnTo>
                    <a:pt x="6429" y="17476"/>
                  </a:lnTo>
                  <a:lnTo>
                    <a:pt x="6429" y="17437"/>
                  </a:lnTo>
                  <a:lnTo>
                    <a:pt x="6368" y="17437"/>
                  </a:lnTo>
                  <a:lnTo>
                    <a:pt x="6368" y="17476"/>
                  </a:lnTo>
                  <a:lnTo>
                    <a:pt x="6323" y="17533"/>
                  </a:lnTo>
                  <a:lnTo>
                    <a:pt x="6323" y="17572"/>
                  </a:lnTo>
                  <a:lnTo>
                    <a:pt x="6292" y="17572"/>
                  </a:lnTo>
                  <a:lnTo>
                    <a:pt x="6111" y="17533"/>
                  </a:lnTo>
                  <a:lnTo>
                    <a:pt x="6035" y="17533"/>
                  </a:lnTo>
                  <a:lnTo>
                    <a:pt x="6005" y="17572"/>
                  </a:lnTo>
                  <a:lnTo>
                    <a:pt x="5929" y="17572"/>
                  </a:lnTo>
                  <a:lnTo>
                    <a:pt x="5748" y="17533"/>
                  </a:lnTo>
                  <a:lnTo>
                    <a:pt x="5687" y="17437"/>
                  </a:lnTo>
                  <a:lnTo>
                    <a:pt x="5687" y="17380"/>
                  </a:lnTo>
                  <a:lnTo>
                    <a:pt x="5582" y="17380"/>
                  </a:lnTo>
                  <a:lnTo>
                    <a:pt x="5536" y="17341"/>
                  </a:lnTo>
                  <a:lnTo>
                    <a:pt x="5506" y="17303"/>
                  </a:lnTo>
                  <a:lnTo>
                    <a:pt x="5506" y="17207"/>
                  </a:lnTo>
                  <a:lnTo>
                    <a:pt x="5476" y="17169"/>
                  </a:lnTo>
                  <a:lnTo>
                    <a:pt x="5400" y="17111"/>
                  </a:lnTo>
                  <a:lnTo>
                    <a:pt x="5249" y="17015"/>
                  </a:lnTo>
                  <a:lnTo>
                    <a:pt x="5113" y="17015"/>
                  </a:lnTo>
                  <a:lnTo>
                    <a:pt x="5082" y="17073"/>
                  </a:lnTo>
                  <a:lnTo>
                    <a:pt x="4961" y="17073"/>
                  </a:lnTo>
                  <a:lnTo>
                    <a:pt x="4931" y="17015"/>
                  </a:lnTo>
                  <a:lnTo>
                    <a:pt x="4931" y="16939"/>
                  </a:lnTo>
                  <a:lnTo>
                    <a:pt x="4901" y="16881"/>
                  </a:lnTo>
                  <a:lnTo>
                    <a:pt x="4825" y="16881"/>
                  </a:lnTo>
                  <a:lnTo>
                    <a:pt x="4825" y="16843"/>
                  </a:lnTo>
                  <a:lnTo>
                    <a:pt x="4795" y="16804"/>
                  </a:lnTo>
                  <a:lnTo>
                    <a:pt x="4750" y="16708"/>
                  </a:lnTo>
                  <a:lnTo>
                    <a:pt x="4644" y="16517"/>
                  </a:lnTo>
                  <a:lnTo>
                    <a:pt x="4613" y="16478"/>
                  </a:lnTo>
                  <a:lnTo>
                    <a:pt x="4538" y="16478"/>
                  </a:lnTo>
                  <a:lnTo>
                    <a:pt x="4432" y="16440"/>
                  </a:lnTo>
                  <a:lnTo>
                    <a:pt x="4356" y="16440"/>
                  </a:lnTo>
                  <a:lnTo>
                    <a:pt x="4356" y="16382"/>
                  </a:lnTo>
                  <a:lnTo>
                    <a:pt x="4326" y="16344"/>
                  </a:lnTo>
                  <a:lnTo>
                    <a:pt x="4326" y="16306"/>
                  </a:lnTo>
                  <a:lnTo>
                    <a:pt x="4356" y="16248"/>
                  </a:lnTo>
                  <a:lnTo>
                    <a:pt x="4356" y="16210"/>
                  </a:lnTo>
                  <a:lnTo>
                    <a:pt x="4326" y="16171"/>
                  </a:lnTo>
                  <a:lnTo>
                    <a:pt x="4175" y="16171"/>
                  </a:lnTo>
                  <a:lnTo>
                    <a:pt x="3933" y="15941"/>
                  </a:lnTo>
                  <a:lnTo>
                    <a:pt x="3782" y="15941"/>
                  </a:lnTo>
                  <a:lnTo>
                    <a:pt x="3676" y="15845"/>
                  </a:lnTo>
                  <a:lnTo>
                    <a:pt x="3645" y="15845"/>
                  </a:lnTo>
                  <a:lnTo>
                    <a:pt x="3615" y="15807"/>
                  </a:lnTo>
                  <a:lnTo>
                    <a:pt x="3570" y="15807"/>
                  </a:lnTo>
                  <a:lnTo>
                    <a:pt x="3539" y="15711"/>
                  </a:lnTo>
                  <a:lnTo>
                    <a:pt x="3434" y="15711"/>
                  </a:lnTo>
                  <a:lnTo>
                    <a:pt x="3388" y="15672"/>
                  </a:lnTo>
                  <a:lnTo>
                    <a:pt x="3282" y="15672"/>
                  </a:lnTo>
                  <a:lnTo>
                    <a:pt x="3282" y="15615"/>
                  </a:lnTo>
                  <a:lnTo>
                    <a:pt x="3146" y="15615"/>
                  </a:lnTo>
                  <a:lnTo>
                    <a:pt x="3146" y="15577"/>
                  </a:lnTo>
                  <a:lnTo>
                    <a:pt x="3101" y="15577"/>
                  </a:lnTo>
                  <a:lnTo>
                    <a:pt x="3146" y="15385"/>
                  </a:lnTo>
                  <a:lnTo>
                    <a:pt x="3146" y="15346"/>
                  </a:lnTo>
                  <a:lnTo>
                    <a:pt x="3176" y="15346"/>
                  </a:lnTo>
                  <a:lnTo>
                    <a:pt x="3176" y="15308"/>
                  </a:lnTo>
                  <a:lnTo>
                    <a:pt x="3146" y="15250"/>
                  </a:lnTo>
                  <a:lnTo>
                    <a:pt x="3101" y="15250"/>
                  </a:lnTo>
                  <a:lnTo>
                    <a:pt x="3040" y="15174"/>
                  </a:lnTo>
                  <a:lnTo>
                    <a:pt x="2965" y="15174"/>
                  </a:lnTo>
                  <a:lnTo>
                    <a:pt x="2965" y="15212"/>
                  </a:lnTo>
                  <a:lnTo>
                    <a:pt x="2859" y="15212"/>
                  </a:lnTo>
                  <a:lnTo>
                    <a:pt x="2753" y="15078"/>
                  </a:lnTo>
                  <a:lnTo>
                    <a:pt x="2677" y="14886"/>
                  </a:lnTo>
                  <a:lnTo>
                    <a:pt x="2647" y="14848"/>
                  </a:lnTo>
                  <a:lnTo>
                    <a:pt x="2647" y="14752"/>
                  </a:lnTo>
                  <a:lnTo>
                    <a:pt x="2602" y="14752"/>
                  </a:lnTo>
                  <a:lnTo>
                    <a:pt x="2602" y="14713"/>
                  </a:lnTo>
                  <a:lnTo>
                    <a:pt x="2541" y="14713"/>
                  </a:lnTo>
                  <a:lnTo>
                    <a:pt x="2496" y="14656"/>
                  </a:lnTo>
                  <a:lnTo>
                    <a:pt x="2390" y="14483"/>
                  </a:lnTo>
                  <a:lnTo>
                    <a:pt x="2360" y="14387"/>
                  </a:lnTo>
                  <a:lnTo>
                    <a:pt x="2284" y="14310"/>
                  </a:lnTo>
                  <a:lnTo>
                    <a:pt x="2208" y="14119"/>
                  </a:lnTo>
                  <a:lnTo>
                    <a:pt x="2148" y="13716"/>
                  </a:lnTo>
                  <a:lnTo>
                    <a:pt x="2148" y="13658"/>
                  </a:lnTo>
                  <a:lnTo>
                    <a:pt x="2178" y="13658"/>
                  </a:lnTo>
                  <a:lnTo>
                    <a:pt x="2178" y="13620"/>
                  </a:lnTo>
                  <a:lnTo>
                    <a:pt x="2208" y="13620"/>
                  </a:lnTo>
                  <a:lnTo>
                    <a:pt x="2178" y="13620"/>
                  </a:lnTo>
                  <a:lnTo>
                    <a:pt x="2178" y="13524"/>
                  </a:lnTo>
                  <a:lnTo>
                    <a:pt x="2148" y="13524"/>
                  </a:lnTo>
                  <a:lnTo>
                    <a:pt x="1891" y="13390"/>
                  </a:lnTo>
                  <a:lnTo>
                    <a:pt x="1861" y="13390"/>
                  </a:lnTo>
                  <a:lnTo>
                    <a:pt x="1815" y="13447"/>
                  </a:lnTo>
                  <a:lnTo>
                    <a:pt x="1815" y="13486"/>
                  </a:lnTo>
                  <a:lnTo>
                    <a:pt x="1785" y="13524"/>
                  </a:lnTo>
                  <a:lnTo>
                    <a:pt x="1785" y="13582"/>
                  </a:lnTo>
                  <a:lnTo>
                    <a:pt x="1755" y="13582"/>
                  </a:lnTo>
                  <a:lnTo>
                    <a:pt x="1603" y="13524"/>
                  </a:lnTo>
                  <a:lnTo>
                    <a:pt x="1573" y="13524"/>
                  </a:lnTo>
                  <a:lnTo>
                    <a:pt x="1467" y="13486"/>
                  </a:lnTo>
                  <a:lnTo>
                    <a:pt x="1392" y="13524"/>
                  </a:lnTo>
                  <a:lnTo>
                    <a:pt x="1286" y="13582"/>
                  </a:lnTo>
                  <a:lnTo>
                    <a:pt x="1255" y="13620"/>
                  </a:lnTo>
                  <a:lnTo>
                    <a:pt x="1210" y="13620"/>
                  </a:lnTo>
                  <a:lnTo>
                    <a:pt x="1134" y="13582"/>
                  </a:lnTo>
                  <a:lnTo>
                    <a:pt x="1104" y="13524"/>
                  </a:lnTo>
                  <a:lnTo>
                    <a:pt x="1029" y="13486"/>
                  </a:lnTo>
                  <a:lnTo>
                    <a:pt x="892" y="13313"/>
                  </a:lnTo>
                  <a:lnTo>
                    <a:pt x="741" y="13083"/>
                  </a:lnTo>
                  <a:lnTo>
                    <a:pt x="741" y="12987"/>
                  </a:lnTo>
                  <a:lnTo>
                    <a:pt x="711" y="12948"/>
                  </a:lnTo>
                  <a:lnTo>
                    <a:pt x="635" y="12948"/>
                  </a:lnTo>
                  <a:lnTo>
                    <a:pt x="605" y="12891"/>
                  </a:lnTo>
                  <a:lnTo>
                    <a:pt x="575" y="12891"/>
                  </a:lnTo>
                  <a:lnTo>
                    <a:pt x="529" y="12853"/>
                  </a:lnTo>
                  <a:lnTo>
                    <a:pt x="529" y="12795"/>
                  </a:lnTo>
                  <a:lnTo>
                    <a:pt x="499" y="12757"/>
                  </a:lnTo>
                  <a:lnTo>
                    <a:pt x="469" y="12661"/>
                  </a:lnTo>
                  <a:lnTo>
                    <a:pt x="469" y="12354"/>
                  </a:lnTo>
                  <a:lnTo>
                    <a:pt x="499" y="12296"/>
                  </a:lnTo>
                  <a:lnTo>
                    <a:pt x="499" y="12220"/>
                  </a:lnTo>
                  <a:lnTo>
                    <a:pt x="469" y="12162"/>
                  </a:lnTo>
                  <a:lnTo>
                    <a:pt x="469" y="12028"/>
                  </a:lnTo>
                  <a:lnTo>
                    <a:pt x="393" y="11951"/>
                  </a:lnTo>
                  <a:lnTo>
                    <a:pt x="348" y="11893"/>
                  </a:lnTo>
                  <a:lnTo>
                    <a:pt x="318" y="11893"/>
                  </a:lnTo>
                  <a:lnTo>
                    <a:pt x="242" y="11798"/>
                  </a:lnTo>
                  <a:lnTo>
                    <a:pt x="242" y="11491"/>
                  </a:lnTo>
                  <a:lnTo>
                    <a:pt x="212" y="11452"/>
                  </a:lnTo>
                  <a:lnTo>
                    <a:pt x="182" y="11395"/>
                  </a:lnTo>
                  <a:lnTo>
                    <a:pt x="212" y="11356"/>
                  </a:lnTo>
                  <a:lnTo>
                    <a:pt x="212" y="11260"/>
                  </a:lnTo>
                  <a:lnTo>
                    <a:pt x="136" y="11030"/>
                  </a:lnTo>
                  <a:lnTo>
                    <a:pt x="106" y="11030"/>
                  </a:lnTo>
                  <a:lnTo>
                    <a:pt x="61" y="10992"/>
                  </a:lnTo>
                  <a:lnTo>
                    <a:pt x="61" y="10953"/>
                  </a:lnTo>
                  <a:lnTo>
                    <a:pt x="0" y="10723"/>
                  </a:lnTo>
                  <a:lnTo>
                    <a:pt x="0" y="10397"/>
                  </a:lnTo>
                  <a:lnTo>
                    <a:pt x="30" y="10359"/>
                  </a:lnTo>
                  <a:lnTo>
                    <a:pt x="61" y="10301"/>
                  </a:lnTo>
                  <a:lnTo>
                    <a:pt x="106" y="10301"/>
                  </a:lnTo>
                  <a:lnTo>
                    <a:pt x="136" y="10359"/>
                  </a:lnTo>
                  <a:lnTo>
                    <a:pt x="182" y="10359"/>
                  </a:lnTo>
                  <a:lnTo>
                    <a:pt x="212" y="10301"/>
                  </a:lnTo>
                  <a:lnTo>
                    <a:pt x="287" y="10263"/>
                  </a:lnTo>
                  <a:lnTo>
                    <a:pt x="318" y="10225"/>
                  </a:lnTo>
                  <a:lnTo>
                    <a:pt x="393" y="9994"/>
                  </a:lnTo>
                  <a:lnTo>
                    <a:pt x="424" y="9994"/>
                  </a:lnTo>
                  <a:lnTo>
                    <a:pt x="469" y="9937"/>
                  </a:lnTo>
                  <a:lnTo>
                    <a:pt x="469" y="9802"/>
                  </a:lnTo>
                  <a:lnTo>
                    <a:pt x="424" y="9802"/>
                  </a:lnTo>
                  <a:lnTo>
                    <a:pt x="424" y="9668"/>
                  </a:lnTo>
                  <a:lnTo>
                    <a:pt x="499" y="9534"/>
                  </a:lnTo>
                  <a:lnTo>
                    <a:pt x="499" y="9400"/>
                  </a:lnTo>
                  <a:lnTo>
                    <a:pt x="529" y="9131"/>
                  </a:lnTo>
                  <a:lnTo>
                    <a:pt x="529" y="9093"/>
                  </a:lnTo>
                  <a:lnTo>
                    <a:pt x="499" y="9035"/>
                  </a:lnTo>
                  <a:lnTo>
                    <a:pt x="499" y="8901"/>
                  </a:lnTo>
                  <a:lnTo>
                    <a:pt x="635" y="8863"/>
                  </a:lnTo>
                  <a:lnTo>
                    <a:pt x="681" y="8805"/>
                  </a:lnTo>
                  <a:lnTo>
                    <a:pt x="711" y="8728"/>
                  </a:lnTo>
                  <a:lnTo>
                    <a:pt x="741" y="8536"/>
                  </a:lnTo>
                  <a:lnTo>
                    <a:pt x="711" y="8498"/>
                  </a:lnTo>
                  <a:lnTo>
                    <a:pt x="681" y="8440"/>
                  </a:lnTo>
                  <a:lnTo>
                    <a:pt x="635" y="8402"/>
                  </a:lnTo>
                  <a:lnTo>
                    <a:pt x="499" y="8364"/>
                  </a:lnTo>
                  <a:lnTo>
                    <a:pt x="469" y="8364"/>
                  </a:lnTo>
                  <a:lnTo>
                    <a:pt x="424" y="8306"/>
                  </a:lnTo>
                  <a:lnTo>
                    <a:pt x="424" y="8268"/>
                  </a:lnTo>
                  <a:lnTo>
                    <a:pt x="393" y="8268"/>
                  </a:lnTo>
                  <a:lnTo>
                    <a:pt x="424" y="8229"/>
                  </a:lnTo>
                  <a:lnTo>
                    <a:pt x="424" y="8134"/>
                  </a:lnTo>
                  <a:lnTo>
                    <a:pt x="469" y="8038"/>
                  </a:lnTo>
                  <a:lnTo>
                    <a:pt x="499" y="7999"/>
                  </a:lnTo>
                  <a:lnTo>
                    <a:pt x="499" y="7903"/>
                  </a:lnTo>
                  <a:lnTo>
                    <a:pt x="469" y="7865"/>
                  </a:lnTo>
                  <a:lnTo>
                    <a:pt x="424" y="7673"/>
                  </a:lnTo>
                  <a:lnTo>
                    <a:pt x="424" y="7635"/>
                  </a:lnTo>
                  <a:lnTo>
                    <a:pt x="393" y="7539"/>
                  </a:lnTo>
                  <a:lnTo>
                    <a:pt x="499" y="7405"/>
                  </a:lnTo>
                  <a:lnTo>
                    <a:pt x="499" y="7270"/>
                  </a:lnTo>
                  <a:lnTo>
                    <a:pt x="529" y="7270"/>
                  </a:lnTo>
                  <a:lnTo>
                    <a:pt x="529" y="7232"/>
                  </a:lnTo>
                  <a:lnTo>
                    <a:pt x="575" y="7232"/>
                  </a:lnTo>
                  <a:lnTo>
                    <a:pt x="681" y="7270"/>
                  </a:lnTo>
                  <a:lnTo>
                    <a:pt x="741" y="7270"/>
                  </a:lnTo>
                  <a:lnTo>
                    <a:pt x="923" y="7174"/>
                  </a:lnTo>
                  <a:lnTo>
                    <a:pt x="968" y="7174"/>
                  </a:lnTo>
                  <a:lnTo>
                    <a:pt x="968" y="7079"/>
                  </a:lnTo>
                  <a:lnTo>
                    <a:pt x="923" y="7079"/>
                  </a:lnTo>
                  <a:lnTo>
                    <a:pt x="923" y="7002"/>
                  </a:lnTo>
                  <a:lnTo>
                    <a:pt x="998" y="6906"/>
                  </a:lnTo>
                  <a:lnTo>
                    <a:pt x="998" y="6867"/>
                  </a:lnTo>
                  <a:lnTo>
                    <a:pt x="1029" y="6772"/>
                  </a:lnTo>
                  <a:lnTo>
                    <a:pt x="1029" y="6733"/>
                  </a:lnTo>
                  <a:lnTo>
                    <a:pt x="1074" y="6637"/>
                  </a:lnTo>
                  <a:lnTo>
                    <a:pt x="1180" y="6541"/>
                  </a:lnTo>
                  <a:lnTo>
                    <a:pt x="1210" y="6503"/>
                  </a:lnTo>
                  <a:lnTo>
                    <a:pt x="1210" y="6445"/>
                  </a:lnTo>
                  <a:lnTo>
                    <a:pt x="1255" y="6369"/>
                  </a:lnTo>
                  <a:lnTo>
                    <a:pt x="1255" y="6273"/>
                  </a:lnTo>
                  <a:lnTo>
                    <a:pt x="1210" y="6273"/>
                  </a:lnTo>
                  <a:lnTo>
                    <a:pt x="1104" y="6215"/>
                  </a:lnTo>
                  <a:lnTo>
                    <a:pt x="1029" y="6177"/>
                  </a:lnTo>
                  <a:lnTo>
                    <a:pt x="968" y="6139"/>
                  </a:lnTo>
                  <a:lnTo>
                    <a:pt x="923" y="6043"/>
                  </a:lnTo>
                  <a:lnTo>
                    <a:pt x="892" y="6004"/>
                  </a:lnTo>
                  <a:lnTo>
                    <a:pt x="862" y="5947"/>
                  </a:lnTo>
                  <a:lnTo>
                    <a:pt x="862" y="5870"/>
                  </a:lnTo>
                  <a:lnTo>
                    <a:pt x="817" y="5717"/>
                  </a:lnTo>
                  <a:lnTo>
                    <a:pt x="862" y="5678"/>
                  </a:lnTo>
                  <a:lnTo>
                    <a:pt x="862" y="5640"/>
                  </a:lnTo>
                  <a:lnTo>
                    <a:pt x="892" y="5640"/>
                  </a:lnTo>
                  <a:lnTo>
                    <a:pt x="923" y="5582"/>
                  </a:lnTo>
                  <a:lnTo>
                    <a:pt x="968" y="5544"/>
                  </a:lnTo>
                  <a:lnTo>
                    <a:pt x="1134" y="5544"/>
                  </a:lnTo>
                  <a:lnTo>
                    <a:pt x="1255" y="5582"/>
                  </a:lnTo>
                  <a:lnTo>
                    <a:pt x="1497" y="5774"/>
                  </a:lnTo>
                  <a:lnTo>
                    <a:pt x="1573" y="5812"/>
                  </a:lnTo>
                  <a:lnTo>
                    <a:pt x="1679" y="5812"/>
                  </a:lnTo>
                  <a:lnTo>
                    <a:pt x="1679" y="5774"/>
                  </a:lnTo>
                  <a:lnTo>
                    <a:pt x="1709" y="5717"/>
                  </a:lnTo>
                  <a:lnTo>
                    <a:pt x="1861" y="5448"/>
                  </a:lnTo>
                  <a:lnTo>
                    <a:pt x="1891" y="5448"/>
                  </a:lnTo>
                  <a:lnTo>
                    <a:pt x="1891" y="5544"/>
                  </a:lnTo>
                  <a:lnTo>
                    <a:pt x="1921" y="5582"/>
                  </a:lnTo>
                  <a:lnTo>
                    <a:pt x="1921" y="5640"/>
                  </a:lnTo>
                  <a:lnTo>
                    <a:pt x="1966" y="5774"/>
                  </a:lnTo>
                  <a:lnTo>
                    <a:pt x="1966" y="5870"/>
                  </a:lnTo>
                  <a:lnTo>
                    <a:pt x="1997" y="5870"/>
                  </a:lnTo>
                  <a:lnTo>
                    <a:pt x="2148" y="6004"/>
                  </a:lnTo>
                  <a:lnTo>
                    <a:pt x="2647" y="6215"/>
                  </a:lnTo>
                  <a:lnTo>
                    <a:pt x="2647" y="6273"/>
                  </a:lnTo>
                  <a:lnTo>
                    <a:pt x="2859" y="6637"/>
                  </a:lnTo>
                  <a:lnTo>
                    <a:pt x="2889" y="6676"/>
                  </a:lnTo>
                  <a:lnTo>
                    <a:pt x="3358" y="6676"/>
                  </a:lnTo>
                  <a:lnTo>
                    <a:pt x="3358" y="6637"/>
                  </a:lnTo>
                  <a:lnTo>
                    <a:pt x="3388" y="6580"/>
                  </a:lnTo>
                  <a:lnTo>
                    <a:pt x="3388" y="6043"/>
                  </a:lnTo>
                  <a:lnTo>
                    <a:pt x="3434" y="5678"/>
                  </a:lnTo>
                  <a:lnTo>
                    <a:pt x="3434" y="5544"/>
                  </a:lnTo>
                  <a:lnTo>
                    <a:pt x="3388" y="5544"/>
                  </a:lnTo>
                  <a:lnTo>
                    <a:pt x="3388" y="5506"/>
                  </a:lnTo>
                  <a:lnTo>
                    <a:pt x="3328" y="5448"/>
                  </a:lnTo>
                  <a:lnTo>
                    <a:pt x="3222" y="5371"/>
                  </a:lnTo>
                  <a:lnTo>
                    <a:pt x="3222" y="5314"/>
                  </a:lnTo>
                  <a:lnTo>
                    <a:pt x="3176" y="5275"/>
                  </a:lnTo>
                  <a:lnTo>
                    <a:pt x="3101" y="5179"/>
                  </a:lnTo>
                  <a:lnTo>
                    <a:pt x="3071" y="5007"/>
                  </a:lnTo>
                  <a:lnTo>
                    <a:pt x="3071" y="4872"/>
                  </a:lnTo>
                  <a:lnTo>
                    <a:pt x="3101" y="4719"/>
                  </a:lnTo>
                  <a:lnTo>
                    <a:pt x="3146" y="4681"/>
                  </a:lnTo>
                  <a:lnTo>
                    <a:pt x="3146" y="4642"/>
                  </a:lnTo>
                  <a:lnTo>
                    <a:pt x="3176" y="4585"/>
                  </a:lnTo>
                  <a:lnTo>
                    <a:pt x="3176" y="4546"/>
                  </a:lnTo>
                  <a:lnTo>
                    <a:pt x="3282" y="4508"/>
                  </a:lnTo>
                  <a:lnTo>
                    <a:pt x="3388" y="4412"/>
                  </a:lnTo>
                  <a:lnTo>
                    <a:pt x="3539" y="4412"/>
                  </a:lnTo>
                  <a:lnTo>
                    <a:pt x="3615" y="4508"/>
                  </a:lnTo>
                  <a:lnTo>
                    <a:pt x="3751" y="4508"/>
                  </a:lnTo>
                  <a:lnTo>
                    <a:pt x="3933" y="4450"/>
                  </a:lnTo>
                  <a:lnTo>
                    <a:pt x="4008" y="4450"/>
                  </a:lnTo>
                  <a:lnTo>
                    <a:pt x="4145" y="4508"/>
                  </a:lnTo>
                  <a:lnTo>
                    <a:pt x="4175" y="4508"/>
                  </a:lnTo>
                  <a:lnTo>
                    <a:pt x="4175" y="4450"/>
                  </a:lnTo>
                  <a:lnTo>
                    <a:pt x="4220" y="4450"/>
                  </a:lnTo>
                  <a:lnTo>
                    <a:pt x="4220" y="4316"/>
                  </a:lnTo>
                  <a:lnTo>
                    <a:pt x="4250" y="4278"/>
                  </a:lnTo>
                  <a:lnTo>
                    <a:pt x="4220" y="4220"/>
                  </a:lnTo>
                  <a:lnTo>
                    <a:pt x="4175" y="4048"/>
                  </a:lnTo>
                  <a:lnTo>
                    <a:pt x="4114" y="3721"/>
                  </a:lnTo>
                  <a:lnTo>
                    <a:pt x="4114" y="3645"/>
                  </a:lnTo>
                  <a:lnTo>
                    <a:pt x="4145" y="3415"/>
                  </a:lnTo>
                  <a:lnTo>
                    <a:pt x="4145" y="3280"/>
                  </a:lnTo>
                  <a:lnTo>
                    <a:pt x="4114" y="3223"/>
                  </a:lnTo>
                  <a:lnTo>
                    <a:pt x="4114" y="3184"/>
                  </a:lnTo>
                  <a:lnTo>
                    <a:pt x="3963" y="3050"/>
                  </a:lnTo>
                  <a:lnTo>
                    <a:pt x="3933" y="3012"/>
                  </a:lnTo>
                  <a:lnTo>
                    <a:pt x="3903" y="2916"/>
                  </a:lnTo>
                  <a:lnTo>
                    <a:pt x="3857" y="2820"/>
                  </a:lnTo>
                  <a:lnTo>
                    <a:pt x="3857" y="2724"/>
                  </a:lnTo>
                  <a:lnTo>
                    <a:pt x="3645" y="2455"/>
                  </a:lnTo>
                  <a:lnTo>
                    <a:pt x="3539" y="2225"/>
                  </a:lnTo>
                  <a:lnTo>
                    <a:pt x="3388" y="2053"/>
                  </a:lnTo>
                  <a:lnTo>
                    <a:pt x="3358" y="1995"/>
                  </a:lnTo>
                  <a:lnTo>
                    <a:pt x="3358" y="1861"/>
                  </a:lnTo>
                  <a:lnTo>
                    <a:pt x="3388" y="1861"/>
                  </a:lnTo>
                  <a:lnTo>
                    <a:pt x="3388" y="1822"/>
                  </a:lnTo>
                  <a:lnTo>
                    <a:pt x="3464" y="1726"/>
                  </a:lnTo>
                  <a:lnTo>
                    <a:pt x="3509" y="1688"/>
                  </a:lnTo>
                  <a:lnTo>
                    <a:pt x="3509" y="1592"/>
                  </a:lnTo>
                  <a:lnTo>
                    <a:pt x="3539" y="1554"/>
                  </a:lnTo>
                  <a:lnTo>
                    <a:pt x="3539" y="1496"/>
                  </a:lnTo>
                  <a:lnTo>
                    <a:pt x="3388" y="499"/>
                  </a:lnTo>
                  <a:lnTo>
                    <a:pt x="3388" y="230"/>
                  </a:lnTo>
                  <a:lnTo>
                    <a:pt x="3434" y="192"/>
                  </a:lnTo>
                  <a:lnTo>
                    <a:pt x="3570" y="192"/>
                  </a:lnTo>
                  <a:lnTo>
                    <a:pt x="3645" y="288"/>
                  </a:lnTo>
                  <a:lnTo>
                    <a:pt x="3751" y="288"/>
                  </a:lnTo>
                  <a:lnTo>
                    <a:pt x="3782" y="230"/>
                  </a:lnTo>
                  <a:lnTo>
                    <a:pt x="3933" y="230"/>
                  </a:lnTo>
                  <a:lnTo>
                    <a:pt x="4008" y="153"/>
                  </a:lnTo>
                  <a:lnTo>
                    <a:pt x="4114" y="153"/>
                  </a:lnTo>
                  <a:lnTo>
                    <a:pt x="4175" y="96"/>
                  </a:lnTo>
                  <a:lnTo>
                    <a:pt x="4220" y="96"/>
                  </a:lnTo>
                  <a:lnTo>
                    <a:pt x="4220" y="0"/>
                  </a:lnTo>
                  <a:lnTo>
                    <a:pt x="4250" y="0"/>
                  </a:lnTo>
                  <a:lnTo>
                    <a:pt x="4326" y="58"/>
                  </a:lnTo>
                  <a:lnTo>
                    <a:pt x="4356" y="58"/>
                  </a:lnTo>
                  <a:lnTo>
                    <a:pt x="4613" y="96"/>
                  </a:lnTo>
                  <a:lnTo>
                    <a:pt x="4644" y="96"/>
                  </a:lnTo>
                  <a:lnTo>
                    <a:pt x="4750" y="192"/>
                  </a:lnTo>
                  <a:lnTo>
                    <a:pt x="4931" y="230"/>
                  </a:lnTo>
                  <a:lnTo>
                    <a:pt x="5113" y="230"/>
                  </a:lnTo>
                  <a:lnTo>
                    <a:pt x="5188" y="288"/>
                  </a:lnTo>
                  <a:lnTo>
                    <a:pt x="5249" y="288"/>
                  </a:lnTo>
                  <a:lnTo>
                    <a:pt x="5430" y="230"/>
                  </a:lnTo>
                  <a:lnTo>
                    <a:pt x="5506" y="230"/>
                  </a:lnTo>
                  <a:lnTo>
                    <a:pt x="5718" y="288"/>
                  </a:lnTo>
                  <a:lnTo>
                    <a:pt x="6111" y="364"/>
                  </a:lnTo>
                  <a:lnTo>
                    <a:pt x="6262" y="326"/>
                  </a:lnTo>
                  <a:lnTo>
                    <a:pt x="6474" y="364"/>
                  </a:lnTo>
                  <a:lnTo>
                    <a:pt x="6686" y="326"/>
                  </a:lnTo>
                  <a:lnTo>
                    <a:pt x="6822" y="230"/>
                  </a:lnTo>
                  <a:lnTo>
                    <a:pt x="6943" y="230"/>
                  </a:lnTo>
                  <a:lnTo>
                    <a:pt x="7109" y="288"/>
                  </a:lnTo>
                  <a:lnTo>
                    <a:pt x="7578" y="364"/>
                  </a:lnTo>
                  <a:lnTo>
                    <a:pt x="7760" y="364"/>
                  </a:lnTo>
                  <a:lnTo>
                    <a:pt x="7866" y="422"/>
                  </a:lnTo>
                  <a:lnTo>
                    <a:pt x="7896" y="460"/>
                  </a:lnTo>
                  <a:lnTo>
                    <a:pt x="7896" y="422"/>
                  </a:lnTo>
                  <a:lnTo>
                    <a:pt x="7971" y="422"/>
                  </a:lnTo>
                  <a:lnTo>
                    <a:pt x="8047" y="364"/>
                  </a:lnTo>
                  <a:lnTo>
                    <a:pt x="8077" y="364"/>
                  </a:lnTo>
                  <a:lnTo>
                    <a:pt x="8153" y="460"/>
                  </a:lnTo>
                  <a:lnTo>
                    <a:pt x="8259" y="499"/>
                  </a:lnTo>
                  <a:lnTo>
                    <a:pt x="8516" y="499"/>
                  </a:lnTo>
                  <a:lnTo>
                    <a:pt x="8576" y="460"/>
                  </a:lnTo>
                  <a:lnTo>
                    <a:pt x="8652" y="422"/>
                  </a:lnTo>
                  <a:lnTo>
                    <a:pt x="8682" y="460"/>
                  </a:lnTo>
                  <a:lnTo>
                    <a:pt x="8834" y="499"/>
                  </a:lnTo>
                  <a:lnTo>
                    <a:pt x="9015" y="499"/>
                  </a:lnTo>
                  <a:lnTo>
                    <a:pt x="9045" y="556"/>
                  </a:lnTo>
                  <a:lnTo>
                    <a:pt x="9076" y="556"/>
                  </a:lnTo>
                  <a:lnTo>
                    <a:pt x="9121" y="595"/>
                  </a:lnTo>
                  <a:lnTo>
                    <a:pt x="9151" y="595"/>
                  </a:lnTo>
                  <a:lnTo>
                    <a:pt x="9182" y="652"/>
                  </a:lnTo>
                  <a:lnTo>
                    <a:pt x="9333" y="652"/>
                  </a:lnTo>
                  <a:lnTo>
                    <a:pt x="9408" y="691"/>
                  </a:lnTo>
                  <a:lnTo>
                    <a:pt x="9545" y="691"/>
                  </a:lnTo>
                  <a:lnTo>
                    <a:pt x="9575" y="729"/>
                  </a:lnTo>
                  <a:lnTo>
                    <a:pt x="9620" y="729"/>
                  </a:lnTo>
                  <a:lnTo>
                    <a:pt x="10044" y="921"/>
                  </a:lnTo>
                  <a:lnTo>
                    <a:pt x="10119" y="959"/>
                  </a:lnTo>
                  <a:lnTo>
                    <a:pt x="10150" y="998"/>
                  </a:lnTo>
                  <a:lnTo>
                    <a:pt x="10255" y="1093"/>
                  </a:lnTo>
                  <a:lnTo>
                    <a:pt x="10301" y="1093"/>
                  </a:lnTo>
                  <a:lnTo>
                    <a:pt x="10301" y="1151"/>
                  </a:lnTo>
                  <a:lnTo>
                    <a:pt x="10331" y="1189"/>
                  </a:lnTo>
                  <a:lnTo>
                    <a:pt x="10331" y="1228"/>
                  </a:lnTo>
                  <a:lnTo>
                    <a:pt x="10376" y="1285"/>
                  </a:lnTo>
                  <a:lnTo>
                    <a:pt x="10543" y="1458"/>
                  </a:lnTo>
                  <a:lnTo>
                    <a:pt x="10618" y="1496"/>
                  </a:lnTo>
                  <a:lnTo>
                    <a:pt x="10649" y="1554"/>
                  </a:lnTo>
                  <a:lnTo>
                    <a:pt x="10649" y="1592"/>
                  </a:lnTo>
                  <a:lnTo>
                    <a:pt x="10724" y="1688"/>
                  </a:lnTo>
                  <a:lnTo>
                    <a:pt x="10800" y="1688"/>
                  </a:lnTo>
                  <a:lnTo>
                    <a:pt x="10800" y="1726"/>
                  </a:lnTo>
                  <a:lnTo>
                    <a:pt x="10906" y="1726"/>
                  </a:lnTo>
                  <a:lnTo>
                    <a:pt x="11042" y="1784"/>
                  </a:lnTo>
                  <a:lnTo>
                    <a:pt x="11193" y="1784"/>
                  </a:lnTo>
                  <a:lnTo>
                    <a:pt x="11224" y="1918"/>
                  </a:lnTo>
                  <a:lnTo>
                    <a:pt x="11329" y="2187"/>
                  </a:lnTo>
                  <a:lnTo>
                    <a:pt x="11329" y="2225"/>
                  </a:lnTo>
                  <a:lnTo>
                    <a:pt x="11375" y="2283"/>
                  </a:lnTo>
                  <a:lnTo>
                    <a:pt x="11481" y="2360"/>
                  </a:lnTo>
                  <a:lnTo>
                    <a:pt x="11481" y="2455"/>
                  </a:lnTo>
                  <a:lnTo>
                    <a:pt x="11556" y="2590"/>
                  </a:lnTo>
                  <a:lnTo>
                    <a:pt x="11587" y="2724"/>
                  </a:lnTo>
                  <a:lnTo>
                    <a:pt x="11587" y="2782"/>
                  </a:lnTo>
                  <a:lnTo>
                    <a:pt x="11617" y="2782"/>
                  </a:lnTo>
                  <a:lnTo>
                    <a:pt x="11662" y="2820"/>
                  </a:lnTo>
                  <a:lnTo>
                    <a:pt x="11692" y="2820"/>
                  </a:lnTo>
                  <a:lnTo>
                    <a:pt x="11692" y="2858"/>
                  </a:lnTo>
                  <a:lnTo>
                    <a:pt x="11798" y="3012"/>
                  </a:lnTo>
                  <a:lnTo>
                    <a:pt x="11798" y="3088"/>
                  </a:lnTo>
                  <a:lnTo>
                    <a:pt x="11829" y="3146"/>
                  </a:lnTo>
                  <a:lnTo>
                    <a:pt x="11980" y="3280"/>
                  </a:lnTo>
                  <a:lnTo>
                    <a:pt x="11980" y="3453"/>
                  </a:lnTo>
                  <a:lnTo>
                    <a:pt x="12010" y="3453"/>
                  </a:lnTo>
                  <a:lnTo>
                    <a:pt x="12010" y="3510"/>
                  </a:lnTo>
                  <a:lnTo>
                    <a:pt x="12055" y="3510"/>
                  </a:lnTo>
                  <a:lnTo>
                    <a:pt x="12055" y="3549"/>
                  </a:lnTo>
                  <a:lnTo>
                    <a:pt x="12116" y="3549"/>
                  </a:lnTo>
                  <a:lnTo>
                    <a:pt x="12161" y="3645"/>
                  </a:lnTo>
                  <a:lnTo>
                    <a:pt x="12192" y="3683"/>
                  </a:lnTo>
                  <a:lnTo>
                    <a:pt x="12222" y="3683"/>
                  </a:lnTo>
                  <a:lnTo>
                    <a:pt x="12297" y="3721"/>
                  </a:lnTo>
                  <a:lnTo>
                    <a:pt x="12343" y="3721"/>
                  </a:lnTo>
                  <a:lnTo>
                    <a:pt x="12373" y="3779"/>
                  </a:lnTo>
                  <a:lnTo>
                    <a:pt x="12449" y="3913"/>
                  </a:lnTo>
                  <a:lnTo>
                    <a:pt x="12509" y="4009"/>
                  </a:lnTo>
                  <a:lnTo>
                    <a:pt x="12585" y="4048"/>
                  </a:lnTo>
                  <a:lnTo>
                    <a:pt x="12585" y="4182"/>
                  </a:lnTo>
                  <a:lnTo>
                    <a:pt x="12555" y="4182"/>
                  </a:lnTo>
                  <a:lnTo>
                    <a:pt x="12555" y="4278"/>
                  </a:lnTo>
                  <a:lnTo>
                    <a:pt x="12585" y="4316"/>
                  </a:lnTo>
                  <a:lnTo>
                    <a:pt x="12615" y="4374"/>
                  </a:lnTo>
                  <a:lnTo>
                    <a:pt x="12797" y="4508"/>
                  </a:lnTo>
                  <a:lnTo>
                    <a:pt x="12797" y="4546"/>
                  </a:lnTo>
                  <a:lnTo>
                    <a:pt x="12842" y="4546"/>
                  </a:lnTo>
                  <a:lnTo>
                    <a:pt x="12842" y="4585"/>
                  </a:lnTo>
                  <a:lnTo>
                    <a:pt x="12872" y="4642"/>
                  </a:lnTo>
                  <a:lnTo>
                    <a:pt x="13024" y="4719"/>
                  </a:lnTo>
                  <a:lnTo>
                    <a:pt x="13084" y="4777"/>
                  </a:lnTo>
                  <a:lnTo>
                    <a:pt x="13160" y="4777"/>
                  </a:lnTo>
                  <a:lnTo>
                    <a:pt x="13190" y="4719"/>
                  </a:lnTo>
                  <a:lnTo>
                    <a:pt x="13296" y="4278"/>
                  </a:lnTo>
                  <a:lnTo>
                    <a:pt x="13296" y="4009"/>
                  </a:lnTo>
                  <a:lnTo>
                    <a:pt x="13341" y="4009"/>
                  </a:lnTo>
                  <a:lnTo>
                    <a:pt x="13371" y="3952"/>
                  </a:lnTo>
                  <a:lnTo>
                    <a:pt x="13371" y="3856"/>
                  </a:lnTo>
                  <a:lnTo>
                    <a:pt x="13417" y="3856"/>
                  </a:lnTo>
                  <a:lnTo>
                    <a:pt x="13417" y="3721"/>
                  </a:lnTo>
                  <a:lnTo>
                    <a:pt x="13447" y="3645"/>
                  </a:lnTo>
                  <a:lnTo>
                    <a:pt x="13447" y="3510"/>
                  </a:lnTo>
                  <a:lnTo>
                    <a:pt x="13477" y="3453"/>
                  </a:lnTo>
                  <a:lnTo>
                    <a:pt x="13477" y="3415"/>
                  </a:lnTo>
                  <a:lnTo>
                    <a:pt x="13523" y="3357"/>
                  </a:lnTo>
                  <a:lnTo>
                    <a:pt x="13553" y="3223"/>
                  </a:lnTo>
                  <a:lnTo>
                    <a:pt x="13553" y="2916"/>
                  </a:lnTo>
                  <a:lnTo>
                    <a:pt x="13583" y="2858"/>
                  </a:lnTo>
                  <a:lnTo>
                    <a:pt x="13629" y="2858"/>
                  </a:lnTo>
                  <a:lnTo>
                    <a:pt x="13629" y="2782"/>
                  </a:lnTo>
                  <a:lnTo>
                    <a:pt x="13659" y="2782"/>
                  </a:lnTo>
                  <a:lnTo>
                    <a:pt x="13659" y="2724"/>
                  </a:lnTo>
                  <a:lnTo>
                    <a:pt x="13765" y="2724"/>
                  </a:lnTo>
                  <a:lnTo>
                    <a:pt x="13871" y="2782"/>
                  </a:lnTo>
                  <a:lnTo>
                    <a:pt x="14158" y="3050"/>
                  </a:lnTo>
                  <a:lnTo>
                    <a:pt x="14203" y="3050"/>
                  </a:lnTo>
                  <a:lnTo>
                    <a:pt x="14551" y="3587"/>
                  </a:lnTo>
                  <a:lnTo>
                    <a:pt x="14597" y="3645"/>
                  </a:lnTo>
                  <a:lnTo>
                    <a:pt x="14990" y="4182"/>
                  </a:lnTo>
                  <a:lnTo>
                    <a:pt x="15050" y="4278"/>
                  </a:lnTo>
                  <a:lnTo>
                    <a:pt x="15096" y="4278"/>
                  </a:lnTo>
                  <a:lnTo>
                    <a:pt x="15262" y="4182"/>
                  </a:lnTo>
                  <a:lnTo>
                    <a:pt x="15383" y="4086"/>
                  </a:lnTo>
                  <a:lnTo>
                    <a:pt x="15444" y="4009"/>
                  </a:lnTo>
                  <a:lnTo>
                    <a:pt x="15444" y="3952"/>
                  </a:lnTo>
                  <a:lnTo>
                    <a:pt x="15489" y="3913"/>
                  </a:lnTo>
                  <a:lnTo>
                    <a:pt x="15519" y="3856"/>
                  </a:lnTo>
                  <a:lnTo>
                    <a:pt x="15550" y="3856"/>
                  </a:lnTo>
                  <a:lnTo>
                    <a:pt x="15550" y="3913"/>
                  </a:lnTo>
                  <a:lnTo>
                    <a:pt x="15595" y="3913"/>
                  </a:lnTo>
                  <a:lnTo>
                    <a:pt x="15625" y="3952"/>
                  </a:lnTo>
                  <a:lnTo>
                    <a:pt x="15625" y="4048"/>
                  </a:lnTo>
                  <a:lnTo>
                    <a:pt x="15701" y="4144"/>
                  </a:lnTo>
                  <a:lnTo>
                    <a:pt x="15807" y="4144"/>
                  </a:lnTo>
                  <a:lnTo>
                    <a:pt x="15807" y="4182"/>
                  </a:lnTo>
                  <a:lnTo>
                    <a:pt x="15882" y="4182"/>
                  </a:lnTo>
                  <a:lnTo>
                    <a:pt x="15913" y="4220"/>
                  </a:lnTo>
                  <a:lnTo>
                    <a:pt x="15943" y="4182"/>
                  </a:lnTo>
                  <a:lnTo>
                    <a:pt x="15988" y="4182"/>
                  </a:lnTo>
                  <a:lnTo>
                    <a:pt x="16064" y="4144"/>
                  </a:lnTo>
                  <a:lnTo>
                    <a:pt x="16094" y="4086"/>
                  </a:lnTo>
                  <a:lnTo>
                    <a:pt x="16124" y="4048"/>
                  </a:lnTo>
                  <a:lnTo>
                    <a:pt x="16170" y="4009"/>
                  </a:lnTo>
                  <a:lnTo>
                    <a:pt x="16230" y="4009"/>
                  </a:lnTo>
                  <a:lnTo>
                    <a:pt x="16276" y="4048"/>
                  </a:lnTo>
                  <a:lnTo>
                    <a:pt x="16306" y="4086"/>
                  </a:lnTo>
                  <a:lnTo>
                    <a:pt x="16382" y="4144"/>
                  </a:lnTo>
                  <a:lnTo>
                    <a:pt x="16412" y="4182"/>
                  </a:lnTo>
                  <a:lnTo>
                    <a:pt x="16457" y="4316"/>
                  </a:lnTo>
                  <a:lnTo>
                    <a:pt x="16487" y="4316"/>
                  </a:lnTo>
                  <a:lnTo>
                    <a:pt x="16487" y="4374"/>
                  </a:lnTo>
                  <a:lnTo>
                    <a:pt x="16593" y="4374"/>
                  </a:lnTo>
                  <a:lnTo>
                    <a:pt x="16624" y="4412"/>
                  </a:lnTo>
                  <a:lnTo>
                    <a:pt x="16624" y="4450"/>
                  </a:lnTo>
                  <a:lnTo>
                    <a:pt x="16669" y="4450"/>
                  </a:lnTo>
                  <a:lnTo>
                    <a:pt x="16624" y="4508"/>
                  </a:lnTo>
                  <a:lnTo>
                    <a:pt x="16624" y="4642"/>
                  </a:lnTo>
                  <a:lnTo>
                    <a:pt x="16911" y="5218"/>
                  </a:lnTo>
                  <a:lnTo>
                    <a:pt x="16987" y="5410"/>
                  </a:lnTo>
                  <a:lnTo>
                    <a:pt x="17092" y="5544"/>
                  </a:lnTo>
                  <a:lnTo>
                    <a:pt x="17092" y="5717"/>
                  </a:lnTo>
                  <a:lnTo>
                    <a:pt x="17123" y="5774"/>
                  </a:lnTo>
                  <a:lnTo>
                    <a:pt x="17455" y="6273"/>
                  </a:lnTo>
                  <a:lnTo>
                    <a:pt x="17486" y="6369"/>
                  </a:lnTo>
                  <a:lnTo>
                    <a:pt x="17592" y="6407"/>
                  </a:lnTo>
                  <a:lnTo>
                    <a:pt x="17743" y="6541"/>
                  </a:lnTo>
                  <a:lnTo>
                    <a:pt x="17803" y="6637"/>
                  </a:lnTo>
                  <a:lnTo>
                    <a:pt x="17879" y="6733"/>
                  </a:lnTo>
                  <a:lnTo>
                    <a:pt x="17909" y="6867"/>
                  </a:lnTo>
                  <a:lnTo>
                    <a:pt x="17955" y="6867"/>
                  </a:lnTo>
                  <a:lnTo>
                    <a:pt x="17955" y="6580"/>
                  </a:lnTo>
                  <a:lnTo>
                    <a:pt x="17909" y="6541"/>
                  </a:lnTo>
                  <a:lnTo>
                    <a:pt x="17879" y="6445"/>
                  </a:lnTo>
                  <a:lnTo>
                    <a:pt x="17879" y="6311"/>
                  </a:lnTo>
                  <a:lnTo>
                    <a:pt x="17909" y="6215"/>
                  </a:lnTo>
                  <a:lnTo>
                    <a:pt x="17955" y="6177"/>
                  </a:lnTo>
                  <a:lnTo>
                    <a:pt x="17955" y="6139"/>
                  </a:lnTo>
                  <a:lnTo>
                    <a:pt x="17985" y="6139"/>
                  </a:lnTo>
                  <a:lnTo>
                    <a:pt x="18030" y="6177"/>
                  </a:lnTo>
                  <a:lnTo>
                    <a:pt x="18091" y="6311"/>
                  </a:lnTo>
                  <a:lnTo>
                    <a:pt x="18091" y="6445"/>
                  </a:lnTo>
                  <a:lnTo>
                    <a:pt x="18136" y="6445"/>
                  </a:lnTo>
                  <a:lnTo>
                    <a:pt x="18166" y="6503"/>
                  </a:lnTo>
                  <a:lnTo>
                    <a:pt x="18197" y="6541"/>
                  </a:lnTo>
                  <a:lnTo>
                    <a:pt x="18197" y="6637"/>
                  </a:lnTo>
                  <a:lnTo>
                    <a:pt x="18242" y="6676"/>
                  </a:lnTo>
                  <a:lnTo>
                    <a:pt x="18272" y="6733"/>
                  </a:lnTo>
                  <a:lnTo>
                    <a:pt x="18348" y="6772"/>
                  </a:lnTo>
                  <a:lnTo>
                    <a:pt x="18378" y="6810"/>
                  </a:lnTo>
                  <a:lnTo>
                    <a:pt x="18454" y="6810"/>
                  </a:lnTo>
                  <a:lnTo>
                    <a:pt x="18484" y="6867"/>
                  </a:lnTo>
                  <a:lnTo>
                    <a:pt x="18529" y="6867"/>
                  </a:lnTo>
                  <a:lnTo>
                    <a:pt x="18529" y="6944"/>
                  </a:lnTo>
                  <a:lnTo>
                    <a:pt x="18560" y="7002"/>
                  </a:lnTo>
                  <a:lnTo>
                    <a:pt x="18560" y="7270"/>
                  </a:lnTo>
                  <a:lnTo>
                    <a:pt x="18590" y="7366"/>
                  </a:lnTo>
                  <a:lnTo>
                    <a:pt x="19029" y="7769"/>
                  </a:lnTo>
                  <a:lnTo>
                    <a:pt x="19104" y="7807"/>
                  </a:lnTo>
                  <a:lnTo>
                    <a:pt x="19165" y="7903"/>
                  </a:lnTo>
                  <a:lnTo>
                    <a:pt x="19497" y="8440"/>
                  </a:lnTo>
                  <a:lnTo>
                    <a:pt x="19951" y="9093"/>
                  </a:lnTo>
                  <a:lnTo>
                    <a:pt x="20027" y="9131"/>
                  </a:lnTo>
                  <a:lnTo>
                    <a:pt x="20027" y="9169"/>
                  </a:lnTo>
                  <a:lnTo>
                    <a:pt x="20057" y="9265"/>
                  </a:lnTo>
                  <a:lnTo>
                    <a:pt x="20057" y="9304"/>
                  </a:lnTo>
                  <a:lnTo>
                    <a:pt x="20133" y="9400"/>
                  </a:lnTo>
                  <a:lnTo>
                    <a:pt x="20163" y="9361"/>
                  </a:lnTo>
                  <a:lnTo>
                    <a:pt x="20163" y="9304"/>
                  </a:lnTo>
                  <a:lnTo>
                    <a:pt x="20208" y="9169"/>
                  </a:lnTo>
                  <a:lnTo>
                    <a:pt x="20239" y="9169"/>
                  </a:lnTo>
                  <a:lnTo>
                    <a:pt x="20239" y="9131"/>
                  </a:lnTo>
                  <a:lnTo>
                    <a:pt x="20284" y="9093"/>
                  </a:lnTo>
                  <a:lnTo>
                    <a:pt x="20450" y="8901"/>
                  </a:lnTo>
                  <a:lnTo>
                    <a:pt x="20496" y="8901"/>
                  </a:lnTo>
                  <a:lnTo>
                    <a:pt x="20496" y="9227"/>
                  </a:lnTo>
                  <a:lnTo>
                    <a:pt x="20556" y="9361"/>
                  </a:lnTo>
                  <a:lnTo>
                    <a:pt x="20556" y="9496"/>
                  </a:lnTo>
                  <a:lnTo>
                    <a:pt x="20526" y="9534"/>
                  </a:lnTo>
                  <a:lnTo>
                    <a:pt x="20496" y="9534"/>
                  </a:lnTo>
                  <a:lnTo>
                    <a:pt x="20496" y="9630"/>
                  </a:lnTo>
                  <a:lnTo>
                    <a:pt x="20677" y="9860"/>
                  </a:lnTo>
                  <a:lnTo>
                    <a:pt x="20708" y="9860"/>
                  </a:lnTo>
                  <a:lnTo>
                    <a:pt x="20738" y="9898"/>
                  </a:lnTo>
                  <a:lnTo>
                    <a:pt x="20783" y="9937"/>
                  </a:lnTo>
                  <a:lnTo>
                    <a:pt x="20919" y="10167"/>
                  </a:lnTo>
                  <a:lnTo>
                    <a:pt x="20950" y="10225"/>
                  </a:lnTo>
                  <a:lnTo>
                    <a:pt x="20995" y="10263"/>
                  </a:lnTo>
                  <a:lnTo>
                    <a:pt x="21025" y="10263"/>
                  </a:lnTo>
                  <a:lnTo>
                    <a:pt x="21071" y="10301"/>
                  </a:lnTo>
                  <a:lnTo>
                    <a:pt x="21071" y="10397"/>
                  </a:lnTo>
                  <a:lnTo>
                    <a:pt x="21131" y="10531"/>
                  </a:lnTo>
                  <a:lnTo>
                    <a:pt x="21176" y="10627"/>
                  </a:lnTo>
                  <a:lnTo>
                    <a:pt x="21207" y="10666"/>
                  </a:lnTo>
                  <a:lnTo>
                    <a:pt x="21176" y="10723"/>
                  </a:lnTo>
                  <a:lnTo>
                    <a:pt x="21176" y="10762"/>
                  </a:lnTo>
                  <a:lnTo>
                    <a:pt x="21101" y="10762"/>
                  </a:lnTo>
                  <a:lnTo>
                    <a:pt x="21071" y="10800"/>
                  </a:lnTo>
                  <a:lnTo>
                    <a:pt x="21071" y="10858"/>
                  </a:lnTo>
                  <a:lnTo>
                    <a:pt x="21025" y="10992"/>
                  </a:lnTo>
                  <a:lnTo>
                    <a:pt x="20950" y="11126"/>
                  </a:lnTo>
                  <a:lnTo>
                    <a:pt x="20995" y="11164"/>
                  </a:lnTo>
                  <a:lnTo>
                    <a:pt x="21071" y="11260"/>
                  </a:lnTo>
                  <a:lnTo>
                    <a:pt x="21101" y="11260"/>
                  </a:lnTo>
                  <a:lnTo>
                    <a:pt x="21101" y="11299"/>
                  </a:lnTo>
                  <a:lnTo>
                    <a:pt x="21131" y="11395"/>
                  </a:lnTo>
                  <a:lnTo>
                    <a:pt x="21131" y="11452"/>
                  </a:lnTo>
                  <a:lnTo>
                    <a:pt x="21176" y="11491"/>
                  </a:lnTo>
                  <a:lnTo>
                    <a:pt x="21237" y="11587"/>
                  </a:lnTo>
                  <a:lnTo>
                    <a:pt x="21237" y="11721"/>
                  </a:lnTo>
                  <a:lnTo>
                    <a:pt x="21207" y="11759"/>
                  </a:lnTo>
                  <a:lnTo>
                    <a:pt x="21101" y="11759"/>
                  </a:lnTo>
                  <a:lnTo>
                    <a:pt x="21101" y="11798"/>
                  </a:lnTo>
                  <a:lnTo>
                    <a:pt x="21071" y="11798"/>
                  </a:lnTo>
                  <a:lnTo>
                    <a:pt x="21071" y="11893"/>
                  </a:lnTo>
                  <a:lnTo>
                    <a:pt x="21101" y="11951"/>
                  </a:lnTo>
                  <a:lnTo>
                    <a:pt x="21131" y="11989"/>
                  </a:lnTo>
                  <a:lnTo>
                    <a:pt x="21176" y="12028"/>
                  </a:lnTo>
                  <a:lnTo>
                    <a:pt x="21207" y="12085"/>
                  </a:lnTo>
                  <a:lnTo>
                    <a:pt x="21207" y="12162"/>
                  </a:lnTo>
                  <a:lnTo>
                    <a:pt x="21237" y="12258"/>
                  </a:lnTo>
                  <a:lnTo>
                    <a:pt x="21237" y="12296"/>
                  </a:lnTo>
                  <a:lnTo>
                    <a:pt x="21282" y="12392"/>
                  </a:lnTo>
                  <a:lnTo>
                    <a:pt x="21282" y="12853"/>
                  </a:lnTo>
                  <a:lnTo>
                    <a:pt x="21313" y="12853"/>
                  </a:lnTo>
                  <a:lnTo>
                    <a:pt x="21313" y="12891"/>
                  </a:lnTo>
                  <a:lnTo>
                    <a:pt x="21343" y="12891"/>
                  </a:lnTo>
                  <a:lnTo>
                    <a:pt x="21418" y="12948"/>
                  </a:lnTo>
                  <a:lnTo>
                    <a:pt x="21464" y="13025"/>
                  </a:lnTo>
                  <a:lnTo>
                    <a:pt x="21494" y="13083"/>
                  </a:lnTo>
                  <a:lnTo>
                    <a:pt x="21524" y="13083"/>
                  </a:lnTo>
                  <a:lnTo>
                    <a:pt x="21524" y="13121"/>
                  </a:lnTo>
                  <a:lnTo>
                    <a:pt x="21570" y="13160"/>
                  </a:lnTo>
                  <a:close/>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17" name="Shape 3317"/>
            <p:cNvSpPr/>
            <p:nvPr/>
          </p:nvSpPr>
          <p:spPr>
            <a:xfrm>
              <a:off x="2831967" y="3547562"/>
              <a:ext cx="1015151" cy="639272"/>
            </a:xfrm>
            <a:custGeom>
              <a:avLst/>
              <a:gdLst/>
              <a:ahLst/>
              <a:cxnLst>
                <a:cxn ang="0">
                  <a:pos x="wd2" y="hd2"/>
                </a:cxn>
                <a:cxn ang="5400000">
                  <a:pos x="wd2" y="hd2"/>
                </a:cxn>
                <a:cxn ang="10800000">
                  <a:pos x="wd2" y="hd2"/>
                </a:cxn>
                <a:cxn ang="16200000">
                  <a:pos x="wd2" y="hd2"/>
                </a:cxn>
              </a:cxnLst>
              <a:rect l="0" t="0" r="r" b="b"/>
              <a:pathLst>
                <a:path w="21600" h="21600" extrusionOk="0">
                  <a:moveTo>
                    <a:pt x="12255" y="21600"/>
                  </a:moveTo>
                  <a:lnTo>
                    <a:pt x="12255" y="21433"/>
                  </a:lnTo>
                  <a:lnTo>
                    <a:pt x="12373" y="21433"/>
                  </a:lnTo>
                  <a:lnTo>
                    <a:pt x="12373" y="21600"/>
                  </a:lnTo>
                  <a:lnTo>
                    <a:pt x="12255" y="21600"/>
                  </a:lnTo>
                  <a:close/>
                  <a:moveTo>
                    <a:pt x="21600" y="9067"/>
                  </a:moveTo>
                  <a:lnTo>
                    <a:pt x="21600" y="9000"/>
                  </a:lnTo>
                  <a:lnTo>
                    <a:pt x="21482" y="8767"/>
                  </a:lnTo>
                  <a:lnTo>
                    <a:pt x="21434" y="8667"/>
                  </a:lnTo>
                  <a:lnTo>
                    <a:pt x="21434" y="8500"/>
                  </a:lnTo>
                  <a:lnTo>
                    <a:pt x="21482" y="8367"/>
                  </a:lnTo>
                  <a:lnTo>
                    <a:pt x="21482" y="8267"/>
                  </a:lnTo>
                  <a:lnTo>
                    <a:pt x="21434" y="8200"/>
                  </a:lnTo>
                  <a:lnTo>
                    <a:pt x="21363" y="8200"/>
                  </a:lnTo>
                  <a:lnTo>
                    <a:pt x="21363" y="8133"/>
                  </a:lnTo>
                  <a:lnTo>
                    <a:pt x="21316" y="8133"/>
                  </a:lnTo>
                  <a:lnTo>
                    <a:pt x="21316" y="8033"/>
                  </a:lnTo>
                  <a:lnTo>
                    <a:pt x="21245" y="8033"/>
                  </a:lnTo>
                  <a:lnTo>
                    <a:pt x="21245" y="7900"/>
                  </a:lnTo>
                  <a:lnTo>
                    <a:pt x="21316" y="7800"/>
                  </a:lnTo>
                  <a:lnTo>
                    <a:pt x="21316" y="7567"/>
                  </a:lnTo>
                  <a:lnTo>
                    <a:pt x="21434" y="7567"/>
                  </a:lnTo>
                  <a:lnTo>
                    <a:pt x="21482" y="7500"/>
                  </a:lnTo>
                  <a:lnTo>
                    <a:pt x="21482" y="7400"/>
                  </a:lnTo>
                  <a:lnTo>
                    <a:pt x="21434" y="7333"/>
                  </a:lnTo>
                  <a:lnTo>
                    <a:pt x="20914" y="7333"/>
                  </a:lnTo>
                  <a:lnTo>
                    <a:pt x="20535" y="7167"/>
                  </a:lnTo>
                  <a:lnTo>
                    <a:pt x="20464" y="7267"/>
                  </a:lnTo>
                  <a:lnTo>
                    <a:pt x="20417" y="7267"/>
                  </a:lnTo>
                  <a:lnTo>
                    <a:pt x="20417" y="7400"/>
                  </a:lnTo>
                  <a:lnTo>
                    <a:pt x="20370" y="7500"/>
                  </a:lnTo>
                  <a:lnTo>
                    <a:pt x="20251" y="7500"/>
                  </a:lnTo>
                  <a:lnTo>
                    <a:pt x="20133" y="7633"/>
                  </a:lnTo>
                  <a:lnTo>
                    <a:pt x="20086" y="7733"/>
                  </a:lnTo>
                  <a:lnTo>
                    <a:pt x="20086" y="7633"/>
                  </a:lnTo>
                  <a:lnTo>
                    <a:pt x="20015" y="7633"/>
                  </a:lnTo>
                  <a:lnTo>
                    <a:pt x="20015" y="7567"/>
                  </a:lnTo>
                  <a:lnTo>
                    <a:pt x="19920" y="7567"/>
                  </a:lnTo>
                  <a:lnTo>
                    <a:pt x="19849" y="7500"/>
                  </a:lnTo>
                  <a:lnTo>
                    <a:pt x="19849" y="7400"/>
                  </a:lnTo>
                  <a:lnTo>
                    <a:pt x="19920" y="7267"/>
                  </a:lnTo>
                  <a:lnTo>
                    <a:pt x="19968" y="7000"/>
                  </a:lnTo>
                  <a:lnTo>
                    <a:pt x="19968" y="6933"/>
                  </a:lnTo>
                  <a:lnTo>
                    <a:pt x="19920" y="6767"/>
                  </a:lnTo>
                  <a:lnTo>
                    <a:pt x="19920" y="6700"/>
                  </a:lnTo>
                  <a:lnTo>
                    <a:pt x="19968" y="6633"/>
                  </a:lnTo>
                  <a:lnTo>
                    <a:pt x="19920" y="6533"/>
                  </a:lnTo>
                  <a:lnTo>
                    <a:pt x="19920" y="6233"/>
                  </a:lnTo>
                  <a:lnTo>
                    <a:pt x="19968" y="6233"/>
                  </a:lnTo>
                  <a:lnTo>
                    <a:pt x="19968" y="6133"/>
                  </a:lnTo>
                  <a:lnTo>
                    <a:pt x="20015" y="6067"/>
                  </a:lnTo>
                  <a:lnTo>
                    <a:pt x="19968" y="6000"/>
                  </a:lnTo>
                  <a:lnTo>
                    <a:pt x="19920" y="5900"/>
                  </a:lnTo>
                  <a:lnTo>
                    <a:pt x="19849" y="5900"/>
                  </a:lnTo>
                  <a:lnTo>
                    <a:pt x="19849" y="5833"/>
                  </a:lnTo>
                  <a:lnTo>
                    <a:pt x="19920" y="5767"/>
                  </a:lnTo>
                  <a:lnTo>
                    <a:pt x="19920" y="5600"/>
                  </a:lnTo>
                  <a:lnTo>
                    <a:pt x="19849" y="5533"/>
                  </a:lnTo>
                  <a:lnTo>
                    <a:pt x="19755" y="5533"/>
                  </a:lnTo>
                  <a:lnTo>
                    <a:pt x="19636" y="5600"/>
                  </a:lnTo>
                  <a:lnTo>
                    <a:pt x="19589" y="5600"/>
                  </a:lnTo>
                  <a:lnTo>
                    <a:pt x="19518" y="5433"/>
                  </a:lnTo>
                  <a:lnTo>
                    <a:pt x="19471" y="5433"/>
                  </a:lnTo>
                  <a:lnTo>
                    <a:pt x="19400" y="5533"/>
                  </a:lnTo>
                  <a:lnTo>
                    <a:pt x="19187" y="5767"/>
                  </a:lnTo>
                  <a:lnTo>
                    <a:pt x="19140" y="5767"/>
                  </a:lnTo>
                  <a:lnTo>
                    <a:pt x="19069" y="5833"/>
                  </a:lnTo>
                  <a:lnTo>
                    <a:pt x="19021" y="5833"/>
                  </a:lnTo>
                  <a:lnTo>
                    <a:pt x="19021" y="5900"/>
                  </a:lnTo>
                  <a:lnTo>
                    <a:pt x="18974" y="6067"/>
                  </a:lnTo>
                  <a:lnTo>
                    <a:pt x="18903" y="6233"/>
                  </a:lnTo>
                  <a:lnTo>
                    <a:pt x="18785" y="6300"/>
                  </a:lnTo>
                  <a:lnTo>
                    <a:pt x="18737" y="6300"/>
                  </a:lnTo>
                  <a:lnTo>
                    <a:pt x="18690" y="6233"/>
                  </a:lnTo>
                  <a:lnTo>
                    <a:pt x="18619" y="6067"/>
                  </a:lnTo>
                  <a:lnTo>
                    <a:pt x="18572" y="5900"/>
                  </a:lnTo>
                  <a:lnTo>
                    <a:pt x="18572" y="5667"/>
                  </a:lnTo>
                  <a:lnTo>
                    <a:pt x="18619" y="5533"/>
                  </a:lnTo>
                  <a:lnTo>
                    <a:pt x="18690" y="5267"/>
                  </a:lnTo>
                  <a:lnTo>
                    <a:pt x="18856" y="5267"/>
                  </a:lnTo>
                  <a:lnTo>
                    <a:pt x="18856" y="5200"/>
                  </a:lnTo>
                  <a:lnTo>
                    <a:pt x="18903" y="5200"/>
                  </a:lnTo>
                  <a:lnTo>
                    <a:pt x="19069" y="4967"/>
                  </a:lnTo>
                  <a:lnTo>
                    <a:pt x="19069" y="4900"/>
                  </a:lnTo>
                  <a:lnTo>
                    <a:pt x="19021" y="4800"/>
                  </a:lnTo>
                  <a:lnTo>
                    <a:pt x="19069" y="4800"/>
                  </a:lnTo>
                  <a:lnTo>
                    <a:pt x="19140" y="4733"/>
                  </a:lnTo>
                  <a:lnTo>
                    <a:pt x="19187" y="4667"/>
                  </a:lnTo>
                  <a:lnTo>
                    <a:pt x="19187" y="4500"/>
                  </a:lnTo>
                  <a:lnTo>
                    <a:pt x="19234" y="4500"/>
                  </a:lnTo>
                  <a:lnTo>
                    <a:pt x="19234" y="4400"/>
                  </a:lnTo>
                  <a:lnTo>
                    <a:pt x="19471" y="4400"/>
                  </a:lnTo>
                  <a:lnTo>
                    <a:pt x="19471" y="4333"/>
                  </a:lnTo>
                  <a:lnTo>
                    <a:pt x="19589" y="4267"/>
                  </a:lnTo>
                  <a:lnTo>
                    <a:pt x="19589" y="4100"/>
                  </a:lnTo>
                  <a:lnTo>
                    <a:pt x="19636" y="4100"/>
                  </a:lnTo>
                  <a:lnTo>
                    <a:pt x="19636" y="4033"/>
                  </a:lnTo>
                  <a:lnTo>
                    <a:pt x="19684" y="3933"/>
                  </a:lnTo>
                  <a:lnTo>
                    <a:pt x="19684" y="3767"/>
                  </a:lnTo>
                  <a:lnTo>
                    <a:pt x="19755" y="3533"/>
                  </a:lnTo>
                  <a:lnTo>
                    <a:pt x="19684" y="3400"/>
                  </a:lnTo>
                  <a:lnTo>
                    <a:pt x="19684" y="3233"/>
                  </a:lnTo>
                  <a:lnTo>
                    <a:pt x="19755" y="3233"/>
                  </a:lnTo>
                  <a:lnTo>
                    <a:pt x="19755" y="3000"/>
                  </a:lnTo>
                  <a:lnTo>
                    <a:pt x="19849" y="3000"/>
                  </a:lnTo>
                  <a:lnTo>
                    <a:pt x="19920" y="2900"/>
                  </a:lnTo>
                  <a:lnTo>
                    <a:pt x="19920" y="2833"/>
                  </a:lnTo>
                  <a:lnTo>
                    <a:pt x="19968" y="2767"/>
                  </a:lnTo>
                  <a:lnTo>
                    <a:pt x="20015" y="2667"/>
                  </a:lnTo>
                  <a:lnTo>
                    <a:pt x="20015" y="2533"/>
                  </a:lnTo>
                  <a:lnTo>
                    <a:pt x="20086" y="2533"/>
                  </a:lnTo>
                  <a:lnTo>
                    <a:pt x="20204" y="2367"/>
                  </a:lnTo>
                  <a:lnTo>
                    <a:pt x="20251" y="2367"/>
                  </a:lnTo>
                  <a:lnTo>
                    <a:pt x="20204" y="2367"/>
                  </a:lnTo>
                  <a:lnTo>
                    <a:pt x="20204" y="2300"/>
                  </a:lnTo>
                  <a:lnTo>
                    <a:pt x="20133" y="2300"/>
                  </a:lnTo>
                  <a:lnTo>
                    <a:pt x="20204" y="2200"/>
                  </a:lnTo>
                  <a:lnTo>
                    <a:pt x="20133" y="2200"/>
                  </a:lnTo>
                  <a:lnTo>
                    <a:pt x="20015" y="2300"/>
                  </a:lnTo>
                  <a:lnTo>
                    <a:pt x="19849" y="2300"/>
                  </a:lnTo>
                  <a:lnTo>
                    <a:pt x="19802" y="2200"/>
                  </a:lnTo>
                  <a:lnTo>
                    <a:pt x="19755" y="2200"/>
                  </a:lnTo>
                  <a:lnTo>
                    <a:pt x="19755" y="2367"/>
                  </a:lnTo>
                  <a:lnTo>
                    <a:pt x="19684" y="2367"/>
                  </a:lnTo>
                  <a:lnTo>
                    <a:pt x="19684" y="2433"/>
                  </a:lnTo>
                  <a:lnTo>
                    <a:pt x="19636" y="2433"/>
                  </a:lnTo>
                  <a:lnTo>
                    <a:pt x="19636" y="2367"/>
                  </a:lnTo>
                  <a:lnTo>
                    <a:pt x="19589" y="2367"/>
                  </a:lnTo>
                  <a:lnTo>
                    <a:pt x="19589" y="2300"/>
                  </a:lnTo>
                  <a:lnTo>
                    <a:pt x="19518" y="2300"/>
                  </a:lnTo>
                  <a:lnTo>
                    <a:pt x="19471" y="2033"/>
                  </a:lnTo>
                  <a:lnTo>
                    <a:pt x="19400" y="2033"/>
                  </a:lnTo>
                  <a:lnTo>
                    <a:pt x="19400" y="1900"/>
                  </a:lnTo>
                  <a:lnTo>
                    <a:pt x="19471" y="1800"/>
                  </a:lnTo>
                  <a:lnTo>
                    <a:pt x="19518" y="1567"/>
                  </a:lnTo>
                  <a:lnTo>
                    <a:pt x="19589" y="1500"/>
                  </a:lnTo>
                  <a:lnTo>
                    <a:pt x="19636" y="1267"/>
                  </a:lnTo>
                  <a:lnTo>
                    <a:pt x="19684" y="867"/>
                  </a:lnTo>
                  <a:lnTo>
                    <a:pt x="19684" y="800"/>
                  </a:lnTo>
                  <a:lnTo>
                    <a:pt x="19755" y="800"/>
                  </a:lnTo>
                  <a:lnTo>
                    <a:pt x="19755" y="700"/>
                  </a:lnTo>
                  <a:lnTo>
                    <a:pt x="19684" y="700"/>
                  </a:lnTo>
                  <a:lnTo>
                    <a:pt x="19684" y="633"/>
                  </a:lnTo>
                  <a:lnTo>
                    <a:pt x="19636" y="567"/>
                  </a:lnTo>
                  <a:lnTo>
                    <a:pt x="19471" y="567"/>
                  </a:lnTo>
                  <a:lnTo>
                    <a:pt x="19400" y="467"/>
                  </a:lnTo>
                  <a:lnTo>
                    <a:pt x="19305" y="467"/>
                  </a:lnTo>
                  <a:lnTo>
                    <a:pt x="19069" y="233"/>
                  </a:lnTo>
                  <a:lnTo>
                    <a:pt x="18974" y="167"/>
                  </a:lnTo>
                  <a:lnTo>
                    <a:pt x="18856" y="0"/>
                  </a:lnTo>
                  <a:lnTo>
                    <a:pt x="18785" y="0"/>
                  </a:lnTo>
                  <a:lnTo>
                    <a:pt x="18785" y="67"/>
                  </a:lnTo>
                  <a:lnTo>
                    <a:pt x="18737" y="67"/>
                  </a:lnTo>
                  <a:lnTo>
                    <a:pt x="18737" y="300"/>
                  </a:lnTo>
                  <a:lnTo>
                    <a:pt x="18690" y="400"/>
                  </a:lnTo>
                  <a:lnTo>
                    <a:pt x="18619" y="467"/>
                  </a:lnTo>
                  <a:lnTo>
                    <a:pt x="18170" y="400"/>
                  </a:lnTo>
                  <a:lnTo>
                    <a:pt x="18122" y="400"/>
                  </a:lnTo>
                  <a:lnTo>
                    <a:pt x="18122" y="300"/>
                  </a:lnTo>
                  <a:lnTo>
                    <a:pt x="18075" y="300"/>
                  </a:lnTo>
                  <a:lnTo>
                    <a:pt x="18075" y="233"/>
                  </a:lnTo>
                  <a:lnTo>
                    <a:pt x="18122" y="167"/>
                  </a:lnTo>
                  <a:lnTo>
                    <a:pt x="18075" y="167"/>
                  </a:lnTo>
                  <a:lnTo>
                    <a:pt x="18004" y="67"/>
                  </a:lnTo>
                  <a:lnTo>
                    <a:pt x="17957" y="67"/>
                  </a:lnTo>
                  <a:lnTo>
                    <a:pt x="17744" y="0"/>
                  </a:lnTo>
                  <a:lnTo>
                    <a:pt x="17673" y="0"/>
                  </a:lnTo>
                  <a:lnTo>
                    <a:pt x="17673" y="300"/>
                  </a:lnTo>
                  <a:lnTo>
                    <a:pt x="17625" y="300"/>
                  </a:lnTo>
                  <a:lnTo>
                    <a:pt x="17625" y="567"/>
                  </a:lnTo>
                  <a:lnTo>
                    <a:pt x="17460" y="700"/>
                  </a:lnTo>
                  <a:lnTo>
                    <a:pt x="17176" y="700"/>
                  </a:lnTo>
                  <a:lnTo>
                    <a:pt x="17176" y="800"/>
                  </a:lnTo>
                  <a:lnTo>
                    <a:pt x="17058" y="867"/>
                  </a:lnTo>
                  <a:lnTo>
                    <a:pt x="16892" y="1267"/>
                  </a:lnTo>
                  <a:lnTo>
                    <a:pt x="16845" y="1333"/>
                  </a:lnTo>
                  <a:lnTo>
                    <a:pt x="16726" y="1433"/>
                  </a:lnTo>
                  <a:lnTo>
                    <a:pt x="16679" y="1433"/>
                  </a:lnTo>
                  <a:lnTo>
                    <a:pt x="16608" y="1333"/>
                  </a:lnTo>
                  <a:lnTo>
                    <a:pt x="16608" y="1267"/>
                  </a:lnTo>
                  <a:lnTo>
                    <a:pt x="16561" y="1167"/>
                  </a:lnTo>
                  <a:lnTo>
                    <a:pt x="16561" y="1100"/>
                  </a:lnTo>
                  <a:lnTo>
                    <a:pt x="16490" y="1100"/>
                  </a:lnTo>
                  <a:lnTo>
                    <a:pt x="16442" y="1033"/>
                  </a:lnTo>
                  <a:lnTo>
                    <a:pt x="16277" y="1100"/>
                  </a:lnTo>
                  <a:lnTo>
                    <a:pt x="16111" y="1100"/>
                  </a:lnTo>
                  <a:lnTo>
                    <a:pt x="16111" y="933"/>
                  </a:lnTo>
                  <a:lnTo>
                    <a:pt x="16159" y="867"/>
                  </a:lnTo>
                  <a:lnTo>
                    <a:pt x="16230" y="700"/>
                  </a:lnTo>
                  <a:lnTo>
                    <a:pt x="16230" y="567"/>
                  </a:lnTo>
                  <a:lnTo>
                    <a:pt x="16111" y="467"/>
                  </a:lnTo>
                  <a:lnTo>
                    <a:pt x="16064" y="467"/>
                  </a:lnTo>
                  <a:lnTo>
                    <a:pt x="16064" y="400"/>
                  </a:lnTo>
                  <a:lnTo>
                    <a:pt x="15946" y="400"/>
                  </a:lnTo>
                  <a:lnTo>
                    <a:pt x="15875" y="300"/>
                  </a:lnTo>
                  <a:lnTo>
                    <a:pt x="15827" y="400"/>
                  </a:lnTo>
                  <a:lnTo>
                    <a:pt x="15662" y="800"/>
                  </a:lnTo>
                  <a:lnTo>
                    <a:pt x="15614" y="867"/>
                  </a:lnTo>
                  <a:lnTo>
                    <a:pt x="15614" y="933"/>
                  </a:lnTo>
                  <a:lnTo>
                    <a:pt x="15449" y="933"/>
                  </a:lnTo>
                  <a:lnTo>
                    <a:pt x="15449" y="1033"/>
                  </a:lnTo>
                  <a:lnTo>
                    <a:pt x="15378" y="1033"/>
                  </a:lnTo>
                  <a:lnTo>
                    <a:pt x="15378" y="1267"/>
                  </a:lnTo>
                  <a:lnTo>
                    <a:pt x="15449" y="1333"/>
                  </a:lnTo>
                  <a:lnTo>
                    <a:pt x="15378" y="1433"/>
                  </a:lnTo>
                  <a:lnTo>
                    <a:pt x="15378" y="1500"/>
                  </a:lnTo>
                  <a:lnTo>
                    <a:pt x="15047" y="1500"/>
                  </a:lnTo>
                  <a:lnTo>
                    <a:pt x="15047" y="1333"/>
                  </a:lnTo>
                  <a:lnTo>
                    <a:pt x="15094" y="1267"/>
                  </a:lnTo>
                  <a:lnTo>
                    <a:pt x="15094" y="1033"/>
                  </a:lnTo>
                  <a:lnTo>
                    <a:pt x="15047" y="1033"/>
                  </a:lnTo>
                  <a:lnTo>
                    <a:pt x="14999" y="867"/>
                  </a:lnTo>
                  <a:lnTo>
                    <a:pt x="14928" y="800"/>
                  </a:lnTo>
                  <a:lnTo>
                    <a:pt x="14834" y="800"/>
                  </a:lnTo>
                  <a:lnTo>
                    <a:pt x="14763" y="867"/>
                  </a:lnTo>
                  <a:lnTo>
                    <a:pt x="14715" y="800"/>
                  </a:lnTo>
                  <a:lnTo>
                    <a:pt x="14597" y="700"/>
                  </a:lnTo>
                  <a:lnTo>
                    <a:pt x="14550" y="700"/>
                  </a:lnTo>
                  <a:lnTo>
                    <a:pt x="14479" y="800"/>
                  </a:lnTo>
                  <a:lnTo>
                    <a:pt x="14313" y="933"/>
                  </a:lnTo>
                  <a:lnTo>
                    <a:pt x="14266" y="933"/>
                  </a:lnTo>
                  <a:lnTo>
                    <a:pt x="14266" y="1100"/>
                  </a:lnTo>
                  <a:lnTo>
                    <a:pt x="14313" y="1100"/>
                  </a:lnTo>
                  <a:lnTo>
                    <a:pt x="14313" y="1267"/>
                  </a:lnTo>
                  <a:lnTo>
                    <a:pt x="14266" y="1333"/>
                  </a:lnTo>
                  <a:lnTo>
                    <a:pt x="14148" y="1433"/>
                  </a:lnTo>
                  <a:lnTo>
                    <a:pt x="14148" y="1500"/>
                  </a:lnTo>
                  <a:lnTo>
                    <a:pt x="14100" y="1667"/>
                  </a:lnTo>
                  <a:lnTo>
                    <a:pt x="14029" y="1733"/>
                  </a:lnTo>
                  <a:lnTo>
                    <a:pt x="13982" y="1800"/>
                  </a:lnTo>
                  <a:lnTo>
                    <a:pt x="13982" y="1967"/>
                  </a:lnTo>
                  <a:lnTo>
                    <a:pt x="13816" y="1967"/>
                  </a:lnTo>
                  <a:lnTo>
                    <a:pt x="13769" y="1900"/>
                  </a:lnTo>
                  <a:lnTo>
                    <a:pt x="13651" y="1667"/>
                  </a:lnTo>
                  <a:lnTo>
                    <a:pt x="13651" y="1567"/>
                  </a:lnTo>
                  <a:lnTo>
                    <a:pt x="13604" y="1567"/>
                  </a:lnTo>
                  <a:lnTo>
                    <a:pt x="13604" y="1800"/>
                  </a:lnTo>
                  <a:lnTo>
                    <a:pt x="13485" y="1800"/>
                  </a:lnTo>
                  <a:lnTo>
                    <a:pt x="13414" y="1733"/>
                  </a:lnTo>
                  <a:lnTo>
                    <a:pt x="13414" y="1567"/>
                  </a:lnTo>
                  <a:lnTo>
                    <a:pt x="13083" y="1567"/>
                  </a:lnTo>
                  <a:lnTo>
                    <a:pt x="12988" y="1667"/>
                  </a:lnTo>
                  <a:lnTo>
                    <a:pt x="12917" y="1667"/>
                  </a:lnTo>
                  <a:lnTo>
                    <a:pt x="12752" y="1900"/>
                  </a:lnTo>
                  <a:lnTo>
                    <a:pt x="12704" y="1900"/>
                  </a:lnTo>
                  <a:lnTo>
                    <a:pt x="12704" y="2033"/>
                  </a:lnTo>
                  <a:lnTo>
                    <a:pt x="12752" y="2133"/>
                  </a:lnTo>
                  <a:lnTo>
                    <a:pt x="12799" y="2133"/>
                  </a:lnTo>
                  <a:lnTo>
                    <a:pt x="12988" y="1967"/>
                  </a:lnTo>
                  <a:lnTo>
                    <a:pt x="13036" y="1967"/>
                  </a:lnTo>
                  <a:lnTo>
                    <a:pt x="13201" y="1900"/>
                  </a:lnTo>
                  <a:lnTo>
                    <a:pt x="13249" y="1900"/>
                  </a:lnTo>
                  <a:lnTo>
                    <a:pt x="13249" y="1967"/>
                  </a:lnTo>
                  <a:lnTo>
                    <a:pt x="13201" y="2033"/>
                  </a:lnTo>
                  <a:lnTo>
                    <a:pt x="13201" y="2200"/>
                  </a:lnTo>
                  <a:lnTo>
                    <a:pt x="13154" y="2367"/>
                  </a:lnTo>
                  <a:lnTo>
                    <a:pt x="13154" y="2433"/>
                  </a:lnTo>
                  <a:lnTo>
                    <a:pt x="13201" y="2600"/>
                  </a:lnTo>
                  <a:lnTo>
                    <a:pt x="13201" y="2667"/>
                  </a:lnTo>
                  <a:lnTo>
                    <a:pt x="13154" y="2667"/>
                  </a:lnTo>
                  <a:lnTo>
                    <a:pt x="13083" y="2767"/>
                  </a:lnTo>
                  <a:lnTo>
                    <a:pt x="13036" y="2767"/>
                  </a:lnTo>
                  <a:lnTo>
                    <a:pt x="12917" y="2600"/>
                  </a:lnTo>
                  <a:lnTo>
                    <a:pt x="12870" y="2600"/>
                  </a:lnTo>
                  <a:lnTo>
                    <a:pt x="12870" y="2533"/>
                  </a:lnTo>
                  <a:lnTo>
                    <a:pt x="12634" y="2600"/>
                  </a:lnTo>
                  <a:lnTo>
                    <a:pt x="12421" y="2600"/>
                  </a:lnTo>
                  <a:lnTo>
                    <a:pt x="12421" y="2200"/>
                  </a:lnTo>
                  <a:lnTo>
                    <a:pt x="12184" y="2200"/>
                  </a:lnTo>
                  <a:lnTo>
                    <a:pt x="12137" y="2300"/>
                  </a:lnTo>
                  <a:lnTo>
                    <a:pt x="12089" y="2300"/>
                  </a:lnTo>
                  <a:lnTo>
                    <a:pt x="12089" y="2367"/>
                  </a:lnTo>
                  <a:lnTo>
                    <a:pt x="12018" y="2367"/>
                  </a:lnTo>
                  <a:lnTo>
                    <a:pt x="12018" y="2533"/>
                  </a:lnTo>
                  <a:lnTo>
                    <a:pt x="12089" y="2533"/>
                  </a:lnTo>
                  <a:lnTo>
                    <a:pt x="12089" y="2600"/>
                  </a:lnTo>
                  <a:lnTo>
                    <a:pt x="11971" y="2600"/>
                  </a:lnTo>
                  <a:lnTo>
                    <a:pt x="11924" y="2667"/>
                  </a:lnTo>
                  <a:lnTo>
                    <a:pt x="11853" y="2667"/>
                  </a:lnTo>
                  <a:lnTo>
                    <a:pt x="11805" y="2767"/>
                  </a:lnTo>
                  <a:lnTo>
                    <a:pt x="11805" y="2900"/>
                  </a:lnTo>
                  <a:lnTo>
                    <a:pt x="11853" y="3067"/>
                  </a:lnTo>
                  <a:lnTo>
                    <a:pt x="11924" y="3167"/>
                  </a:lnTo>
                  <a:lnTo>
                    <a:pt x="11853" y="3233"/>
                  </a:lnTo>
                  <a:lnTo>
                    <a:pt x="11853" y="3400"/>
                  </a:lnTo>
                  <a:lnTo>
                    <a:pt x="11805" y="3300"/>
                  </a:lnTo>
                  <a:lnTo>
                    <a:pt x="11687" y="3067"/>
                  </a:lnTo>
                  <a:lnTo>
                    <a:pt x="11687" y="3000"/>
                  </a:lnTo>
                  <a:lnTo>
                    <a:pt x="11640" y="2900"/>
                  </a:lnTo>
                  <a:lnTo>
                    <a:pt x="11640" y="2767"/>
                  </a:lnTo>
                  <a:lnTo>
                    <a:pt x="11569" y="2767"/>
                  </a:lnTo>
                  <a:lnTo>
                    <a:pt x="11474" y="2600"/>
                  </a:lnTo>
                  <a:lnTo>
                    <a:pt x="11474" y="2533"/>
                  </a:lnTo>
                  <a:lnTo>
                    <a:pt x="11403" y="2533"/>
                  </a:lnTo>
                  <a:lnTo>
                    <a:pt x="11403" y="2433"/>
                  </a:lnTo>
                  <a:lnTo>
                    <a:pt x="11356" y="2433"/>
                  </a:lnTo>
                  <a:lnTo>
                    <a:pt x="11309" y="2367"/>
                  </a:lnTo>
                  <a:lnTo>
                    <a:pt x="11190" y="2367"/>
                  </a:lnTo>
                  <a:lnTo>
                    <a:pt x="11119" y="2300"/>
                  </a:lnTo>
                  <a:lnTo>
                    <a:pt x="11025" y="2300"/>
                  </a:lnTo>
                  <a:lnTo>
                    <a:pt x="11025" y="2367"/>
                  </a:lnTo>
                  <a:lnTo>
                    <a:pt x="10954" y="2367"/>
                  </a:lnTo>
                  <a:lnTo>
                    <a:pt x="10954" y="2433"/>
                  </a:lnTo>
                  <a:lnTo>
                    <a:pt x="10859" y="2433"/>
                  </a:lnTo>
                  <a:lnTo>
                    <a:pt x="10741" y="2600"/>
                  </a:lnTo>
                  <a:lnTo>
                    <a:pt x="10741" y="2667"/>
                  </a:lnTo>
                  <a:lnTo>
                    <a:pt x="10694" y="2667"/>
                  </a:lnTo>
                  <a:lnTo>
                    <a:pt x="10575" y="2767"/>
                  </a:lnTo>
                  <a:lnTo>
                    <a:pt x="10575" y="2833"/>
                  </a:lnTo>
                  <a:lnTo>
                    <a:pt x="10504" y="2833"/>
                  </a:lnTo>
                  <a:lnTo>
                    <a:pt x="10504" y="3400"/>
                  </a:lnTo>
                  <a:lnTo>
                    <a:pt x="10457" y="3400"/>
                  </a:lnTo>
                  <a:lnTo>
                    <a:pt x="10410" y="3467"/>
                  </a:lnTo>
                  <a:lnTo>
                    <a:pt x="9889" y="3467"/>
                  </a:lnTo>
                  <a:lnTo>
                    <a:pt x="9795" y="3633"/>
                  </a:lnTo>
                  <a:lnTo>
                    <a:pt x="9511" y="3633"/>
                  </a:lnTo>
                  <a:lnTo>
                    <a:pt x="9463" y="3533"/>
                  </a:lnTo>
                  <a:lnTo>
                    <a:pt x="9463" y="3300"/>
                  </a:lnTo>
                  <a:lnTo>
                    <a:pt x="9392" y="3300"/>
                  </a:lnTo>
                  <a:lnTo>
                    <a:pt x="9392" y="3233"/>
                  </a:lnTo>
                  <a:lnTo>
                    <a:pt x="9274" y="3233"/>
                  </a:lnTo>
                  <a:lnTo>
                    <a:pt x="9274" y="3300"/>
                  </a:lnTo>
                  <a:lnTo>
                    <a:pt x="9227" y="3300"/>
                  </a:lnTo>
                  <a:lnTo>
                    <a:pt x="9179" y="3233"/>
                  </a:lnTo>
                  <a:lnTo>
                    <a:pt x="9227" y="3233"/>
                  </a:lnTo>
                  <a:lnTo>
                    <a:pt x="9227" y="3167"/>
                  </a:lnTo>
                  <a:lnTo>
                    <a:pt x="9179" y="3067"/>
                  </a:lnTo>
                  <a:lnTo>
                    <a:pt x="9108" y="3067"/>
                  </a:lnTo>
                  <a:lnTo>
                    <a:pt x="9108" y="2900"/>
                  </a:lnTo>
                  <a:lnTo>
                    <a:pt x="9179" y="2900"/>
                  </a:lnTo>
                  <a:lnTo>
                    <a:pt x="9179" y="2833"/>
                  </a:lnTo>
                  <a:lnTo>
                    <a:pt x="9061" y="2833"/>
                  </a:lnTo>
                  <a:lnTo>
                    <a:pt x="9061" y="3000"/>
                  </a:lnTo>
                  <a:lnTo>
                    <a:pt x="8848" y="3000"/>
                  </a:lnTo>
                  <a:lnTo>
                    <a:pt x="8848" y="3067"/>
                  </a:lnTo>
                  <a:lnTo>
                    <a:pt x="8777" y="3167"/>
                  </a:lnTo>
                  <a:lnTo>
                    <a:pt x="8659" y="3167"/>
                  </a:lnTo>
                  <a:lnTo>
                    <a:pt x="8612" y="3067"/>
                  </a:lnTo>
                  <a:lnTo>
                    <a:pt x="8612" y="3000"/>
                  </a:lnTo>
                  <a:lnTo>
                    <a:pt x="8659" y="2900"/>
                  </a:lnTo>
                  <a:lnTo>
                    <a:pt x="8659" y="2833"/>
                  </a:lnTo>
                  <a:lnTo>
                    <a:pt x="8612" y="2833"/>
                  </a:lnTo>
                  <a:lnTo>
                    <a:pt x="8564" y="2767"/>
                  </a:lnTo>
                  <a:lnTo>
                    <a:pt x="8493" y="2767"/>
                  </a:lnTo>
                  <a:lnTo>
                    <a:pt x="8493" y="2367"/>
                  </a:lnTo>
                  <a:lnTo>
                    <a:pt x="8446" y="2367"/>
                  </a:lnTo>
                  <a:lnTo>
                    <a:pt x="8446" y="2300"/>
                  </a:lnTo>
                  <a:lnTo>
                    <a:pt x="8399" y="2300"/>
                  </a:lnTo>
                  <a:lnTo>
                    <a:pt x="8280" y="2200"/>
                  </a:lnTo>
                  <a:lnTo>
                    <a:pt x="8233" y="2133"/>
                  </a:lnTo>
                  <a:lnTo>
                    <a:pt x="8233" y="2033"/>
                  </a:lnTo>
                  <a:lnTo>
                    <a:pt x="8280" y="2033"/>
                  </a:lnTo>
                  <a:lnTo>
                    <a:pt x="8280" y="1900"/>
                  </a:lnTo>
                  <a:lnTo>
                    <a:pt x="8233" y="1800"/>
                  </a:lnTo>
                  <a:lnTo>
                    <a:pt x="8162" y="1567"/>
                  </a:lnTo>
                  <a:lnTo>
                    <a:pt x="8115" y="1500"/>
                  </a:lnTo>
                  <a:lnTo>
                    <a:pt x="7996" y="1500"/>
                  </a:lnTo>
                  <a:lnTo>
                    <a:pt x="7996" y="1567"/>
                  </a:lnTo>
                  <a:lnTo>
                    <a:pt x="7500" y="1567"/>
                  </a:lnTo>
                  <a:lnTo>
                    <a:pt x="7429" y="1667"/>
                  </a:lnTo>
                  <a:lnTo>
                    <a:pt x="7381" y="1667"/>
                  </a:lnTo>
                  <a:lnTo>
                    <a:pt x="7381" y="1800"/>
                  </a:lnTo>
                  <a:lnTo>
                    <a:pt x="7263" y="1800"/>
                  </a:lnTo>
                  <a:lnTo>
                    <a:pt x="7263" y="2033"/>
                  </a:lnTo>
                  <a:lnTo>
                    <a:pt x="7381" y="2200"/>
                  </a:lnTo>
                  <a:lnTo>
                    <a:pt x="7381" y="2300"/>
                  </a:lnTo>
                  <a:lnTo>
                    <a:pt x="7334" y="2433"/>
                  </a:lnTo>
                  <a:lnTo>
                    <a:pt x="7334" y="2533"/>
                  </a:lnTo>
                  <a:lnTo>
                    <a:pt x="7263" y="2667"/>
                  </a:lnTo>
                  <a:lnTo>
                    <a:pt x="7216" y="2667"/>
                  </a:lnTo>
                  <a:lnTo>
                    <a:pt x="7168" y="2600"/>
                  </a:lnTo>
                  <a:lnTo>
                    <a:pt x="7050" y="2600"/>
                  </a:lnTo>
                  <a:lnTo>
                    <a:pt x="7050" y="2667"/>
                  </a:lnTo>
                  <a:lnTo>
                    <a:pt x="6979" y="2767"/>
                  </a:lnTo>
                  <a:lnTo>
                    <a:pt x="6979" y="2833"/>
                  </a:lnTo>
                  <a:lnTo>
                    <a:pt x="6648" y="2833"/>
                  </a:lnTo>
                  <a:lnTo>
                    <a:pt x="6435" y="2767"/>
                  </a:lnTo>
                  <a:lnTo>
                    <a:pt x="6317" y="2767"/>
                  </a:lnTo>
                  <a:lnTo>
                    <a:pt x="6269" y="2833"/>
                  </a:lnTo>
                  <a:lnTo>
                    <a:pt x="6151" y="2900"/>
                  </a:lnTo>
                  <a:lnTo>
                    <a:pt x="6104" y="3000"/>
                  </a:lnTo>
                  <a:lnTo>
                    <a:pt x="5867" y="3067"/>
                  </a:lnTo>
                  <a:lnTo>
                    <a:pt x="5820" y="3067"/>
                  </a:lnTo>
                  <a:lnTo>
                    <a:pt x="5702" y="3233"/>
                  </a:lnTo>
                  <a:lnTo>
                    <a:pt x="5489" y="3233"/>
                  </a:lnTo>
                  <a:lnTo>
                    <a:pt x="5418" y="3300"/>
                  </a:lnTo>
                  <a:lnTo>
                    <a:pt x="4921" y="3300"/>
                  </a:lnTo>
                  <a:lnTo>
                    <a:pt x="4921" y="3400"/>
                  </a:lnTo>
                  <a:lnTo>
                    <a:pt x="4874" y="3300"/>
                  </a:lnTo>
                  <a:lnTo>
                    <a:pt x="4803" y="3300"/>
                  </a:lnTo>
                  <a:lnTo>
                    <a:pt x="4874" y="3533"/>
                  </a:lnTo>
                  <a:lnTo>
                    <a:pt x="4921" y="3700"/>
                  </a:lnTo>
                  <a:lnTo>
                    <a:pt x="4874" y="3933"/>
                  </a:lnTo>
                  <a:lnTo>
                    <a:pt x="4803" y="4100"/>
                  </a:lnTo>
                  <a:lnTo>
                    <a:pt x="4755" y="4167"/>
                  </a:lnTo>
                  <a:lnTo>
                    <a:pt x="4519" y="4333"/>
                  </a:lnTo>
                  <a:lnTo>
                    <a:pt x="4471" y="4400"/>
                  </a:lnTo>
                  <a:lnTo>
                    <a:pt x="4353" y="4500"/>
                  </a:lnTo>
                  <a:lnTo>
                    <a:pt x="4306" y="4567"/>
                  </a:lnTo>
                  <a:lnTo>
                    <a:pt x="4258" y="4500"/>
                  </a:lnTo>
                  <a:lnTo>
                    <a:pt x="4093" y="4167"/>
                  </a:lnTo>
                  <a:lnTo>
                    <a:pt x="4093" y="4100"/>
                  </a:lnTo>
                  <a:lnTo>
                    <a:pt x="3856" y="4100"/>
                  </a:lnTo>
                  <a:lnTo>
                    <a:pt x="3809" y="4167"/>
                  </a:lnTo>
                  <a:lnTo>
                    <a:pt x="3738" y="4167"/>
                  </a:lnTo>
                  <a:lnTo>
                    <a:pt x="3691" y="4100"/>
                  </a:lnTo>
                  <a:lnTo>
                    <a:pt x="3643" y="3933"/>
                  </a:lnTo>
                  <a:lnTo>
                    <a:pt x="3525" y="3867"/>
                  </a:lnTo>
                  <a:lnTo>
                    <a:pt x="3407" y="3700"/>
                  </a:lnTo>
                  <a:lnTo>
                    <a:pt x="3288" y="3700"/>
                  </a:lnTo>
                  <a:lnTo>
                    <a:pt x="3194" y="3633"/>
                  </a:lnTo>
                  <a:lnTo>
                    <a:pt x="3194" y="3533"/>
                  </a:lnTo>
                  <a:lnTo>
                    <a:pt x="3028" y="3533"/>
                  </a:lnTo>
                  <a:lnTo>
                    <a:pt x="2910" y="3467"/>
                  </a:lnTo>
                  <a:lnTo>
                    <a:pt x="2863" y="3400"/>
                  </a:lnTo>
                  <a:lnTo>
                    <a:pt x="2792" y="3233"/>
                  </a:lnTo>
                  <a:lnTo>
                    <a:pt x="2792" y="3000"/>
                  </a:lnTo>
                  <a:lnTo>
                    <a:pt x="2744" y="2900"/>
                  </a:lnTo>
                  <a:lnTo>
                    <a:pt x="2673" y="2900"/>
                  </a:lnTo>
                  <a:lnTo>
                    <a:pt x="2673" y="2833"/>
                  </a:lnTo>
                  <a:lnTo>
                    <a:pt x="2626" y="2767"/>
                  </a:lnTo>
                  <a:lnTo>
                    <a:pt x="2579" y="2767"/>
                  </a:lnTo>
                  <a:lnTo>
                    <a:pt x="2460" y="2833"/>
                  </a:lnTo>
                  <a:lnTo>
                    <a:pt x="2342" y="2833"/>
                  </a:lnTo>
                  <a:lnTo>
                    <a:pt x="2295" y="2767"/>
                  </a:lnTo>
                  <a:lnTo>
                    <a:pt x="2248" y="2600"/>
                  </a:lnTo>
                  <a:lnTo>
                    <a:pt x="2177" y="2533"/>
                  </a:lnTo>
                  <a:lnTo>
                    <a:pt x="2129" y="2433"/>
                  </a:lnTo>
                  <a:lnTo>
                    <a:pt x="2058" y="2433"/>
                  </a:lnTo>
                  <a:lnTo>
                    <a:pt x="2011" y="2533"/>
                  </a:lnTo>
                  <a:lnTo>
                    <a:pt x="1964" y="2533"/>
                  </a:lnTo>
                  <a:lnTo>
                    <a:pt x="1893" y="2600"/>
                  </a:lnTo>
                  <a:lnTo>
                    <a:pt x="1845" y="2600"/>
                  </a:lnTo>
                  <a:lnTo>
                    <a:pt x="1680" y="2833"/>
                  </a:lnTo>
                  <a:lnTo>
                    <a:pt x="1609" y="2833"/>
                  </a:lnTo>
                  <a:lnTo>
                    <a:pt x="1609" y="3000"/>
                  </a:lnTo>
                  <a:lnTo>
                    <a:pt x="1561" y="3000"/>
                  </a:lnTo>
                  <a:lnTo>
                    <a:pt x="1561" y="3167"/>
                  </a:lnTo>
                  <a:lnTo>
                    <a:pt x="1514" y="3167"/>
                  </a:lnTo>
                  <a:lnTo>
                    <a:pt x="1514" y="3233"/>
                  </a:lnTo>
                  <a:lnTo>
                    <a:pt x="1112" y="3233"/>
                  </a:lnTo>
                  <a:lnTo>
                    <a:pt x="1065" y="3467"/>
                  </a:lnTo>
                  <a:lnTo>
                    <a:pt x="828" y="3467"/>
                  </a:lnTo>
                  <a:lnTo>
                    <a:pt x="781" y="3533"/>
                  </a:lnTo>
                  <a:lnTo>
                    <a:pt x="733" y="3633"/>
                  </a:lnTo>
                  <a:lnTo>
                    <a:pt x="662" y="3700"/>
                  </a:lnTo>
                  <a:lnTo>
                    <a:pt x="615" y="3633"/>
                  </a:lnTo>
                  <a:lnTo>
                    <a:pt x="568" y="3533"/>
                  </a:lnTo>
                  <a:lnTo>
                    <a:pt x="568" y="3467"/>
                  </a:lnTo>
                  <a:lnTo>
                    <a:pt x="450" y="3467"/>
                  </a:lnTo>
                  <a:lnTo>
                    <a:pt x="450" y="3400"/>
                  </a:lnTo>
                  <a:lnTo>
                    <a:pt x="379" y="3400"/>
                  </a:lnTo>
                  <a:lnTo>
                    <a:pt x="284" y="3167"/>
                  </a:lnTo>
                  <a:lnTo>
                    <a:pt x="213" y="3067"/>
                  </a:lnTo>
                  <a:lnTo>
                    <a:pt x="166" y="3067"/>
                  </a:lnTo>
                  <a:lnTo>
                    <a:pt x="118" y="3167"/>
                  </a:lnTo>
                  <a:lnTo>
                    <a:pt x="47" y="3233"/>
                  </a:lnTo>
                  <a:lnTo>
                    <a:pt x="0" y="3233"/>
                  </a:lnTo>
                  <a:lnTo>
                    <a:pt x="0" y="3700"/>
                  </a:lnTo>
                  <a:lnTo>
                    <a:pt x="118" y="4167"/>
                  </a:lnTo>
                  <a:lnTo>
                    <a:pt x="213" y="4500"/>
                  </a:lnTo>
                  <a:lnTo>
                    <a:pt x="379" y="4800"/>
                  </a:lnTo>
                  <a:lnTo>
                    <a:pt x="379" y="4900"/>
                  </a:lnTo>
                  <a:lnTo>
                    <a:pt x="568" y="4900"/>
                  </a:lnTo>
                  <a:lnTo>
                    <a:pt x="568" y="4733"/>
                  </a:lnTo>
                  <a:lnTo>
                    <a:pt x="497" y="4667"/>
                  </a:lnTo>
                  <a:lnTo>
                    <a:pt x="497" y="4400"/>
                  </a:lnTo>
                  <a:lnTo>
                    <a:pt x="568" y="4400"/>
                  </a:lnTo>
                  <a:lnTo>
                    <a:pt x="615" y="4333"/>
                  </a:lnTo>
                  <a:lnTo>
                    <a:pt x="662" y="4333"/>
                  </a:lnTo>
                  <a:lnTo>
                    <a:pt x="733" y="4400"/>
                  </a:lnTo>
                  <a:lnTo>
                    <a:pt x="946" y="4500"/>
                  </a:lnTo>
                  <a:lnTo>
                    <a:pt x="994" y="4567"/>
                  </a:lnTo>
                  <a:lnTo>
                    <a:pt x="1112" y="4667"/>
                  </a:lnTo>
                  <a:lnTo>
                    <a:pt x="1112" y="4733"/>
                  </a:lnTo>
                  <a:lnTo>
                    <a:pt x="1514" y="4733"/>
                  </a:lnTo>
                  <a:lnTo>
                    <a:pt x="1561" y="4800"/>
                  </a:lnTo>
                  <a:lnTo>
                    <a:pt x="1609" y="4800"/>
                  </a:lnTo>
                  <a:lnTo>
                    <a:pt x="1680" y="4900"/>
                  </a:lnTo>
                  <a:lnTo>
                    <a:pt x="1680" y="5133"/>
                  </a:lnTo>
                  <a:lnTo>
                    <a:pt x="1727" y="5200"/>
                  </a:lnTo>
                  <a:lnTo>
                    <a:pt x="1798" y="5267"/>
                  </a:lnTo>
                  <a:lnTo>
                    <a:pt x="1845" y="5367"/>
                  </a:lnTo>
                  <a:lnTo>
                    <a:pt x="1798" y="5533"/>
                  </a:lnTo>
                  <a:lnTo>
                    <a:pt x="1798" y="5900"/>
                  </a:lnTo>
                  <a:lnTo>
                    <a:pt x="1727" y="5900"/>
                  </a:lnTo>
                  <a:lnTo>
                    <a:pt x="1727" y="6067"/>
                  </a:lnTo>
                  <a:lnTo>
                    <a:pt x="1798" y="6067"/>
                  </a:lnTo>
                  <a:lnTo>
                    <a:pt x="1798" y="6133"/>
                  </a:lnTo>
                  <a:lnTo>
                    <a:pt x="1964" y="6400"/>
                  </a:lnTo>
                  <a:lnTo>
                    <a:pt x="2011" y="6400"/>
                  </a:lnTo>
                  <a:lnTo>
                    <a:pt x="2058" y="6467"/>
                  </a:lnTo>
                  <a:lnTo>
                    <a:pt x="2058" y="6233"/>
                  </a:lnTo>
                  <a:lnTo>
                    <a:pt x="2129" y="6233"/>
                  </a:lnTo>
                  <a:lnTo>
                    <a:pt x="2342" y="6533"/>
                  </a:lnTo>
                  <a:lnTo>
                    <a:pt x="2413" y="6533"/>
                  </a:lnTo>
                  <a:lnTo>
                    <a:pt x="2413" y="6633"/>
                  </a:lnTo>
                  <a:lnTo>
                    <a:pt x="2460" y="6700"/>
                  </a:lnTo>
                  <a:lnTo>
                    <a:pt x="2626" y="6700"/>
                  </a:lnTo>
                  <a:lnTo>
                    <a:pt x="2626" y="6633"/>
                  </a:lnTo>
                  <a:lnTo>
                    <a:pt x="2673" y="6633"/>
                  </a:lnTo>
                  <a:lnTo>
                    <a:pt x="2673" y="6467"/>
                  </a:lnTo>
                  <a:lnTo>
                    <a:pt x="2744" y="6467"/>
                  </a:lnTo>
                  <a:lnTo>
                    <a:pt x="2744" y="6400"/>
                  </a:lnTo>
                  <a:lnTo>
                    <a:pt x="3028" y="6400"/>
                  </a:lnTo>
                  <a:lnTo>
                    <a:pt x="3028" y="6467"/>
                  </a:lnTo>
                  <a:lnTo>
                    <a:pt x="3076" y="6533"/>
                  </a:lnTo>
                  <a:lnTo>
                    <a:pt x="3076" y="6700"/>
                  </a:lnTo>
                  <a:lnTo>
                    <a:pt x="3123" y="6767"/>
                  </a:lnTo>
                  <a:lnTo>
                    <a:pt x="3194" y="6767"/>
                  </a:lnTo>
                  <a:lnTo>
                    <a:pt x="3288" y="6867"/>
                  </a:lnTo>
                  <a:lnTo>
                    <a:pt x="3407" y="7000"/>
                  </a:lnTo>
                  <a:lnTo>
                    <a:pt x="3572" y="7000"/>
                  </a:lnTo>
                  <a:lnTo>
                    <a:pt x="3691" y="7100"/>
                  </a:lnTo>
                  <a:lnTo>
                    <a:pt x="3738" y="7100"/>
                  </a:lnTo>
                  <a:lnTo>
                    <a:pt x="3738" y="6867"/>
                  </a:lnTo>
                  <a:lnTo>
                    <a:pt x="4022" y="6867"/>
                  </a:lnTo>
                  <a:lnTo>
                    <a:pt x="4093" y="6767"/>
                  </a:lnTo>
                  <a:lnTo>
                    <a:pt x="4140" y="6767"/>
                  </a:lnTo>
                  <a:lnTo>
                    <a:pt x="4140" y="6867"/>
                  </a:lnTo>
                  <a:lnTo>
                    <a:pt x="4093" y="6933"/>
                  </a:lnTo>
                  <a:lnTo>
                    <a:pt x="4140" y="7000"/>
                  </a:lnTo>
                  <a:lnTo>
                    <a:pt x="4188" y="7100"/>
                  </a:lnTo>
                  <a:lnTo>
                    <a:pt x="4258" y="7167"/>
                  </a:lnTo>
                  <a:lnTo>
                    <a:pt x="4306" y="7267"/>
                  </a:lnTo>
                  <a:lnTo>
                    <a:pt x="4471" y="7400"/>
                  </a:lnTo>
                  <a:lnTo>
                    <a:pt x="4471" y="7633"/>
                  </a:lnTo>
                  <a:lnTo>
                    <a:pt x="4590" y="7967"/>
                  </a:lnTo>
                  <a:lnTo>
                    <a:pt x="4590" y="8033"/>
                  </a:lnTo>
                  <a:lnTo>
                    <a:pt x="4519" y="8133"/>
                  </a:lnTo>
                  <a:lnTo>
                    <a:pt x="4353" y="8133"/>
                  </a:lnTo>
                  <a:lnTo>
                    <a:pt x="4353" y="8200"/>
                  </a:lnTo>
                  <a:lnTo>
                    <a:pt x="4424" y="8433"/>
                  </a:lnTo>
                  <a:lnTo>
                    <a:pt x="4424" y="8500"/>
                  </a:lnTo>
                  <a:lnTo>
                    <a:pt x="4353" y="8600"/>
                  </a:lnTo>
                  <a:lnTo>
                    <a:pt x="4353" y="8900"/>
                  </a:lnTo>
                  <a:lnTo>
                    <a:pt x="4306" y="9300"/>
                  </a:lnTo>
                  <a:lnTo>
                    <a:pt x="4188" y="9300"/>
                  </a:lnTo>
                  <a:lnTo>
                    <a:pt x="4188" y="9367"/>
                  </a:lnTo>
                  <a:lnTo>
                    <a:pt x="4093" y="9367"/>
                  </a:lnTo>
                  <a:lnTo>
                    <a:pt x="4093" y="9467"/>
                  </a:lnTo>
                  <a:lnTo>
                    <a:pt x="3809" y="9467"/>
                  </a:lnTo>
                  <a:lnTo>
                    <a:pt x="3691" y="9300"/>
                  </a:lnTo>
                  <a:lnTo>
                    <a:pt x="3643" y="9300"/>
                  </a:lnTo>
                  <a:lnTo>
                    <a:pt x="3572" y="9233"/>
                  </a:lnTo>
                  <a:lnTo>
                    <a:pt x="3525" y="9133"/>
                  </a:lnTo>
                  <a:lnTo>
                    <a:pt x="3478" y="9133"/>
                  </a:lnTo>
                  <a:lnTo>
                    <a:pt x="3407" y="9233"/>
                  </a:lnTo>
                  <a:lnTo>
                    <a:pt x="3407" y="9300"/>
                  </a:lnTo>
                  <a:lnTo>
                    <a:pt x="3359" y="9300"/>
                  </a:lnTo>
                  <a:lnTo>
                    <a:pt x="3288" y="9367"/>
                  </a:lnTo>
                  <a:lnTo>
                    <a:pt x="3241" y="9367"/>
                  </a:lnTo>
                  <a:lnTo>
                    <a:pt x="3194" y="9467"/>
                  </a:lnTo>
                  <a:lnTo>
                    <a:pt x="3123" y="9533"/>
                  </a:lnTo>
                  <a:lnTo>
                    <a:pt x="2957" y="9533"/>
                  </a:lnTo>
                  <a:lnTo>
                    <a:pt x="2957" y="9633"/>
                  </a:lnTo>
                  <a:lnTo>
                    <a:pt x="3028" y="9633"/>
                  </a:lnTo>
                  <a:lnTo>
                    <a:pt x="3028" y="9767"/>
                  </a:lnTo>
                  <a:lnTo>
                    <a:pt x="2910" y="9767"/>
                  </a:lnTo>
                  <a:lnTo>
                    <a:pt x="2863" y="9700"/>
                  </a:lnTo>
                  <a:lnTo>
                    <a:pt x="2792" y="9700"/>
                  </a:lnTo>
                  <a:lnTo>
                    <a:pt x="2792" y="9933"/>
                  </a:lnTo>
                  <a:lnTo>
                    <a:pt x="2744" y="9933"/>
                  </a:lnTo>
                  <a:lnTo>
                    <a:pt x="2744" y="10000"/>
                  </a:lnTo>
                  <a:lnTo>
                    <a:pt x="2626" y="10100"/>
                  </a:lnTo>
                  <a:lnTo>
                    <a:pt x="2579" y="10167"/>
                  </a:lnTo>
                  <a:lnTo>
                    <a:pt x="2460" y="10233"/>
                  </a:lnTo>
                  <a:lnTo>
                    <a:pt x="2460" y="10333"/>
                  </a:lnTo>
                  <a:lnTo>
                    <a:pt x="2413" y="10400"/>
                  </a:lnTo>
                  <a:lnTo>
                    <a:pt x="2460" y="10500"/>
                  </a:lnTo>
                  <a:lnTo>
                    <a:pt x="2460" y="10867"/>
                  </a:lnTo>
                  <a:lnTo>
                    <a:pt x="2508" y="10867"/>
                  </a:lnTo>
                  <a:lnTo>
                    <a:pt x="2744" y="10967"/>
                  </a:lnTo>
                  <a:lnTo>
                    <a:pt x="2792" y="11033"/>
                  </a:lnTo>
                  <a:lnTo>
                    <a:pt x="2910" y="11033"/>
                  </a:lnTo>
                  <a:lnTo>
                    <a:pt x="2957" y="11100"/>
                  </a:lnTo>
                  <a:lnTo>
                    <a:pt x="2957" y="11200"/>
                  </a:lnTo>
                  <a:lnTo>
                    <a:pt x="3028" y="11200"/>
                  </a:lnTo>
                  <a:lnTo>
                    <a:pt x="3028" y="11267"/>
                  </a:lnTo>
                  <a:lnTo>
                    <a:pt x="3076" y="11267"/>
                  </a:lnTo>
                  <a:lnTo>
                    <a:pt x="3123" y="11367"/>
                  </a:lnTo>
                  <a:lnTo>
                    <a:pt x="3241" y="11667"/>
                  </a:lnTo>
                  <a:lnTo>
                    <a:pt x="3288" y="11733"/>
                  </a:lnTo>
                  <a:lnTo>
                    <a:pt x="3359" y="11667"/>
                  </a:lnTo>
                  <a:lnTo>
                    <a:pt x="3643" y="11667"/>
                  </a:lnTo>
                  <a:lnTo>
                    <a:pt x="3691" y="11600"/>
                  </a:lnTo>
                  <a:lnTo>
                    <a:pt x="3738" y="11500"/>
                  </a:lnTo>
                  <a:lnTo>
                    <a:pt x="3975" y="11600"/>
                  </a:lnTo>
                  <a:lnTo>
                    <a:pt x="4140" y="11667"/>
                  </a:lnTo>
                  <a:lnTo>
                    <a:pt x="4258" y="11667"/>
                  </a:lnTo>
                  <a:lnTo>
                    <a:pt x="4353" y="12000"/>
                  </a:lnTo>
                  <a:lnTo>
                    <a:pt x="4353" y="12133"/>
                  </a:lnTo>
                  <a:lnTo>
                    <a:pt x="4424" y="12233"/>
                  </a:lnTo>
                  <a:lnTo>
                    <a:pt x="4471" y="12233"/>
                  </a:lnTo>
                  <a:lnTo>
                    <a:pt x="4519" y="12300"/>
                  </a:lnTo>
                  <a:lnTo>
                    <a:pt x="4590" y="12300"/>
                  </a:lnTo>
                  <a:lnTo>
                    <a:pt x="5039" y="12233"/>
                  </a:lnTo>
                  <a:lnTo>
                    <a:pt x="5087" y="12233"/>
                  </a:lnTo>
                  <a:lnTo>
                    <a:pt x="5087" y="12133"/>
                  </a:lnTo>
                  <a:lnTo>
                    <a:pt x="5134" y="12067"/>
                  </a:lnTo>
                  <a:lnTo>
                    <a:pt x="5134" y="12133"/>
                  </a:lnTo>
                  <a:lnTo>
                    <a:pt x="5205" y="12133"/>
                  </a:lnTo>
                  <a:lnTo>
                    <a:pt x="5370" y="12233"/>
                  </a:lnTo>
                  <a:lnTo>
                    <a:pt x="5370" y="12300"/>
                  </a:lnTo>
                  <a:lnTo>
                    <a:pt x="5418" y="12367"/>
                  </a:lnTo>
                  <a:lnTo>
                    <a:pt x="5418" y="12467"/>
                  </a:lnTo>
                  <a:lnTo>
                    <a:pt x="5489" y="12467"/>
                  </a:lnTo>
                  <a:lnTo>
                    <a:pt x="5536" y="12533"/>
                  </a:lnTo>
                  <a:lnTo>
                    <a:pt x="5583" y="12467"/>
                  </a:lnTo>
                  <a:lnTo>
                    <a:pt x="5654" y="12467"/>
                  </a:lnTo>
                  <a:lnTo>
                    <a:pt x="5702" y="12533"/>
                  </a:lnTo>
                  <a:lnTo>
                    <a:pt x="5749" y="12700"/>
                  </a:lnTo>
                  <a:lnTo>
                    <a:pt x="5820" y="12767"/>
                  </a:lnTo>
                  <a:lnTo>
                    <a:pt x="5938" y="12767"/>
                  </a:lnTo>
                  <a:lnTo>
                    <a:pt x="5986" y="12867"/>
                  </a:lnTo>
                  <a:lnTo>
                    <a:pt x="5986" y="12933"/>
                  </a:lnTo>
                  <a:lnTo>
                    <a:pt x="5867" y="13000"/>
                  </a:lnTo>
                  <a:lnTo>
                    <a:pt x="5820" y="13000"/>
                  </a:lnTo>
                  <a:lnTo>
                    <a:pt x="5820" y="13100"/>
                  </a:lnTo>
                  <a:lnTo>
                    <a:pt x="5749" y="13233"/>
                  </a:lnTo>
                  <a:lnTo>
                    <a:pt x="5749" y="13333"/>
                  </a:lnTo>
                  <a:lnTo>
                    <a:pt x="5654" y="13467"/>
                  </a:lnTo>
                  <a:lnTo>
                    <a:pt x="5583" y="13633"/>
                  </a:lnTo>
                  <a:lnTo>
                    <a:pt x="5536" y="13733"/>
                  </a:lnTo>
                  <a:lnTo>
                    <a:pt x="5489" y="13733"/>
                  </a:lnTo>
                  <a:lnTo>
                    <a:pt x="5418" y="13633"/>
                  </a:lnTo>
                  <a:lnTo>
                    <a:pt x="5418" y="13567"/>
                  </a:lnTo>
                  <a:lnTo>
                    <a:pt x="5370" y="13467"/>
                  </a:lnTo>
                  <a:lnTo>
                    <a:pt x="5323" y="13467"/>
                  </a:lnTo>
                  <a:lnTo>
                    <a:pt x="5323" y="13567"/>
                  </a:lnTo>
                  <a:lnTo>
                    <a:pt x="5252" y="13633"/>
                  </a:lnTo>
                  <a:lnTo>
                    <a:pt x="5134" y="14033"/>
                  </a:lnTo>
                  <a:lnTo>
                    <a:pt x="5087" y="14100"/>
                  </a:lnTo>
                  <a:lnTo>
                    <a:pt x="5087" y="14500"/>
                  </a:lnTo>
                  <a:lnTo>
                    <a:pt x="5134" y="14500"/>
                  </a:lnTo>
                  <a:lnTo>
                    <a:pt x="5134" y="14600"/>
                  </a:lnTo>
                  <a:lnTo>
                    <a:pt x="5205" y="14667"/>
                  </a:lnTo>
                  <a:lnTo>
                    <a:pt x="5323" y="14667"/>
                  </a:lnTo>
                  <a:lnTo>
                    <a:pt x="5370" y="14733"/>
                  </a:lnTo>
                  <a:lnTo>
                    <a:pt x="5370" y="14833"/>
                  </a:lnTo>
                  <a:lnTo>
                    <a:pt x="5418" y="15133"/>
                  </a:lnTo>
                  <a:lnTo>
                    <a:pt x="5418" y="15233"/>
                  </a:lnTo>
                  <a:lnTo>
                    <a:pt x="5370" y="15233"/>
                  </a:lnTo>
                  <a:lnTo>
                    <a:pt x="5370" y="15367"/>
                  </a:lnTo>
                  <a:lnTo>
                    <a:pt x="5418" y="15467"/>
                  </a:lnTo>
                  <a:lnTo>
                    <a:pt x="5418" y="15533"/>
                  </a:lnTo>
                  <a:lnTo>
                    <a:pt x="5370" y="15533"/>
                  </a:lnTo>
                  <a:lnTo>
                    <a:pt x="5370" y="15600"/>
                  </a:lnTo>
                  <a:lnTo>
                    <a:pt x="5418" y="15600"/>
                  </a:lnTo>
                  <a:lnTo>
                    <a:pt x="5418" y="15833"/>
                  </a:lnTo>
                  <a:lnTo>
                    <a:pt x="5323" y="16100"/>
                  </a:lnTo>
                  <a:lnTo>
                    <a:pt x="5323" y="16167"/>
                  </a:lnTo>
                  <a:lnTo>
                    <a:pt x="5370" y="16233"/>
                  </a:lnTo>
                  <a:lnTo>
                    <a:pt x="5418" y="16167"/>
                  </a:lnTo>
                  <a:lnTo>
                    <a:pt x="5536" y="16100"/>
                  </a:lnTo>
                  <a:lnTo>
                    <a:pt x="5583" y="16100"/>
                  </a:lnTo>
                  <a:lnTo>
                    <a:pt x="5654" y="16167"/>
                  </a:lnTo>
                  <a:lnTo>
                    <a:pt x="5702" y="16233"/>
                  </a:lnTo>
                  <a:lnTo>
                    <a:pt x="5749" y="16233"/>
                  </a:lnTo>
                  <a:lnTo>
                    <a:pt x="5867" y="16333"/>
                  </a:lnTo>
                  <a:lnTo>
                    <a:pt x="5938" y="16333"/>
                  </a:lnTo>
                  <a:lnTo>
                    <a:pt x="5986" y="16400"/>
                  </a:lnTo>
                  <a:lnTo>
                    <a:pt x="5986" y="16467"/>
                  </a:lnTo>
                  <a:lnTo>
                    <a:pt x="6033" y="16567"/>
                  </a:lnTo>
                  <a:lnTo>
                    <a:pt x="6364" y="16567"/>
                  </a:lnTo>
                  <a:lnTo>
                    <a:pt x="6364" y="16800"/>
                  </a:lnTo>
                  <a:lnTo>
                    <a:pt x="6317" y="16867"/>
                  </a:lnTo>
                  <a:lnTo>
                    <a:pt x="6269" y="16967"/>
                  </a:lnTo>
                  <a:lnTo>
                    <a:pt x="6269" y="17033"/>
                  </a:lnTo>
                  <a:lnTo>
                    <a:pt x="6317" y="17100"/>
                  </a:lnTo>
                  <a:lnTo>
                    <a:pt x="6364" y="17100"/>
                  </a:lnTo>
                  <a:lnTo>
                    <a:pt x="6482" y="17200"/>
                  </a:lnTo>
                  <a:lnTo>
                    <a:pt x="6553" y="17267"/>
                  </a:lnTo>
                  <a:lnTo>
                    <a:pt x="6766" y="17567"/>
                  </a:lnTo>
                  <a:lnTo>
                    <a:pt x="6885" y="17667"/>
                  </a:lnTo>
                  <a:lnTo>
                    <a:pt x="7050" y="17667"/>
                  </a:lnTo>
                  <a:lnTo>
                    <a:pt x="7168" y="17733"/>
                  </a:lnTo>
                  <a:lnTo>
                    <a:pt x="7216" y="18133"/>
                  </a:lnTo>
                  <a:lnTo>
                    <a:pt x="7263" y="18200"/>
                  </a:lnTo>
                  <a:lnTo>
                    <a:pt x="7381" y="18133"/>
                  </a:lnTo>
                  <a:lnTo>
                    <a:pt x="7500" y="17967"/>
                  </a:lnTo>
                  <a:lnTo>
                    <a:pt x="7547" y="18067"/>
                  </a:lnTo>
                  <a:lnTo>
                    <a:pt x="7618" y="18133"/>
                  </a:lnTo>
                  <a:lnTo>
                    <a:pt x="7618" y="18300"/>
                  </a:lnTo>
                  <a:lnTo>
                    <a:pt x="7665" y="18367"/>
                  </a:lnTo>
                  <a:lnTo>
                    <a:pt x="7784" y="18367"/>
                  </a:lnTo>
                  <a:lnTo>
                    <a:pt x="7784" y="18300"/>
                  </a:lnTo>
                  <a:lnTo>
                    <a:pt x="8280" y="18300"/>
                  </a:lnTo>
                  <a:lnTo>
                    <a:pt x="8399" y="18200"/>
                  </a:lnTo>
                  <a:lnTo>
                    <a:pt x="8564" y="18200"/>
                  </a:lnTo>
                  <a:lnTo>
                    <a:pt x="8612" y="18300"/>
                  </a:lnTo>
                  <a:lnTo>
                    <a:pt x="8659" y="18300"/>
                  </a:lnTo>
                  <a:lnTo>
                    <a:pt x="8730" y="18367"/>
                  </a:lnTo>
                  <a:lnTo>
                    <a:pt x="8730" y="18533"/>
                  </a:lnTo>
                  <a:lnTo>
                    <a:pt x="8777" y="18533"/>
                  </a:lnTo>
                  <a:lnTo>
                    <a:pt x="8848" y="18700"/>
                  </a:lnTo>
                  <a:lnTo>
                    <a:pt x="8943" y="18833"/>
                  </a:lnTo>
                  <a:lnTo>
                    <a:pt x="9014" y="18833"/>
                  </a:lnTo>
                  <a:lnTo>
                    <a:pt x="9108" y="19067"/>
                  </a:lnTo>
                  <a:lnTo>
                    <a:pt x="9061" y="19167"/>
                  </a:lnTo>
                  <a:lnTo>
                    <a:pt x="9014" y="19233"/>
                  </a:lnTo>
                  <a:lnTo>
                    <a:pt x="9061" y="19233"/>
                  </a:lnTo>
                  <a:lnTo>
                    <a:pt x="9179" y="19167"/>
                  </a:lnTo>
                  <a:lnTo>
                    <a:pt x="9274" y="19067"/>
                  </a:lnTo>
                  <a:lnTo>
                    <a:pt x="9345" y="19067"/>
                  </a:lnTo>
                  <a:lnTo>
                    <a:pt x="9179" y="19067"/>
                  </a:lnTo>
                  <a:lnTo>
                    <a:pt x="9179" y="19000"/>
                  </a:lnTo>
                  <a:lnTo>
                    <a:pt x="9227" y="18933"/>
                  </a:lnTo>
                  <a:lnTo>
                    <a:pt x="9274" y="18933"/>
                  </a:lnTo>
                  <a:lnTo>
                    <a:pt x="9227" y="18933"/>
                  </a:lnTo>
                  <a:lnTo>
                    <a:pt x="9108" y="18767"/>
                  </a:lnTo>
                  <a:lnTo>
                    <a:pt x="9227" y="18767"/>
                  </a:lnTo>
                  <a:lnTo>
                    <a:pt x="9227" y="18833"/>
                  </a:lnTo>
                  <a:lnTo>
                    <a:pt x="9345" y="18933"/>
                  </a:lnTo>
                  <a:lnTo>
                    <a:pt x="9392" y="18833"/>
                  </a:lnTo>
                  <a:lnTo>
                    <a:pt x="9345" y="18767"/>
                  </a:lnTo>
                  <a:lnTo>
                    <a:pt x="9392" y="18767"/>
                  </a:lnTo>
                  <a:lnTo>
                    <a:pt x="9463" y="18833"/>
                  </a:lnTo>
                  <a:lnTo>
                    <a:pt x="9511" y="18767"/>
                  </a:lnTo>
                  <a:lnTo>
                    <a:pt x="9511" y="18833"/>
                  </a:lnTo>
                  <a:lnTo>
                    <a:pt x="9558" y="18833"/>
                  </a:lnTo>
                  <a:lnTo>
                    <a:pt x="9558" y="18767"/>
                  </a:lnTo>
                  <a:lnTo>
                    <a:pt x="9629" y="18833"/>
                  </a:lnTo>
                  <a:lnTo>
                    <a:pt x="9676" y="18767"/>
                  </a:lnTo>
                  <a:lnTo>
                    <a:pt x="9795" y="18700"/>
                  </a:lnTo>
                  <a:lnTo>
                    <a:pt x="9795" y="18600"/>
                  </a:lnTo>
                  <a:lnTo>
                    <a:pt x="9724" y="18533"/>
                  </a:lnTo>
                  <a:lnTo>
                    <a:pt x="9795" y="18533"/>
                  </a:lnTo>
                  <a:lnTo>
                    <a:pt x="9795" y="18600"/>
                  </a:lnTo>
                  <a:lnTo>
                    <a:pt x="9889" y="18533"/>
                  </a:lnTo>
                  <a:lnTo>
                    <a:pt x="9842" y="18600"/>
                  </a:lnTo>
                  <a:lnTo>
                    <a:pt x="9889" y="18700"/>
                  </a:lnTo>
                  <a:lnTo>
                    <a:pt x="9889" y="18933"/>
                  </a:lnTo>
                  <a:lnTo>
                    <a:pt x="9795" y="19000"/>
                  </a:lnTo>
                  <a:lnTo>
                    <a:pt x="9795" y="19067"/>
                  </a:lnTo>
                  <a:lnTo>
                    <a:pt x="9889" y="19000"/>
                  </a:lnTo>
                  <a:lnTo>
                    <a:pt x="10007" y="19000"/>
                  </a:lnTo>
                  <a:lnTo>
                    <a:pt x="10007" y="18933"/>
                  </a:lnTo>
                  <a:lnTo>
                    <a:pt x="10078" y="18833"/>
                  </a:lnTo>
                  <a:lnTo>
                    <a:pt x="10007" y="18833"/>
                  </a:lnTo>
                  <a:lnTo>
                    <a:pt x="10007" y="18767"/>
                  </a:lnTo>
                  <a:lnTo>
                    <a:pt x="10078" y="18767"/>
                  </a:lnTo>
                  <a:lnTo>
                    <a:pt x="10078" y="18700"/>
                  </a:lnTo>
                  <a:lnTo>
                    <a:pt x="10126" y="18700"/>
                  </a:lnTo>
                  <a:lnTo>
                    <a:pt x="10078" y="18533"/>
                  </a:lnTo>
                  <a:lnTo>
                    <a:pt x="10126" y="18433"/>
                  </a:lnTo>
                  <a:lnTo>
                    <a:pt x="10126" y="18367"/>
                  </a:lnTo>
                  <a:lnTo>
                    <a:pt x="10173" y="18300"/>
                  </a:lnTo>
                  <a:lnTo>
                    <a:pt x="10173" y="18367"/>
                  </a:lnTo>
                  <a:lnTo>
                    <a:pt x="10291" y="18533"/>
                  </a:lnTo>
                  <a:lnTo>
                    <a:pt x="10339" y="18533"/>
                  </a:lnTo>
                  <a:lnTo>
                    <a:pt x="10339" y="18433"/>
                  </a:lnTo>
                  <a:lnTo>
                    <a:pt x="10410" y="18533"/>
                  </a:lnTo>
                  <a:lnTo>
                    <a:pt x="10410" y="18433"/>
                  </a:lnTo>
                  <a:lnTo>
                    <a:pt x="10457" y="18433"/>
                  </a:lnTo>
                  <a:lnTo>
                    <a:pt x="10410" y="18533"/>
                  </a:lnTo>
                  <a:lnTo>
                    <a:pt x="10410" y="18600"/>
                  </a:lnTo>
                  <a:lnTo>
                    <a:pt x="10457" y="18600"/>
                  </a:lnTo>
                  <a:lnTo>
                    <a:pt x="10457" y="18700"/>
                  </a:lnTo>
                  <a:lnTo>
                    <a:pt x="10410" y="18700"/>
                  </a:lnTo>
                  <a:lnTo>
                    <a:pt x="10410" y="18767"/>
                  </a:lnTo>
                  <a:lnTo>
                    <a:pt x="10457" y="18767"/>
                  </a:lnTo>
                  <a:lnTo>
                    <a:pt x="10457" y="18833"/>
                  </a:lnTo>
                  <a:lnTo>
                    <a:pt x="10410" y="18933"/>
                  </a:lnTo>
                  <a:lnTo>
                    <a:pt x="10410" y="18833"/>
                  </a:lnTo>
                  <a:lnTo>
                    <a:pt x="10291" y="18833"/>
                  </a:lnTo>
                  <a:lnTo>
                    <a:pt x="10291" y="18933"/>
                  </a:lnTo>
                  <a:lnTo>
                    <a:pt x="10339" y="19000"/>
                  </a:lnTo>
                  <a:lnTo>
                    <a:pt x="10504" y="19000"/>
                  </a:lnTo>
                  <a:lnTo>
                    <a:pt x="10504" y="18933"/>
                  </a:lnTo>
                  <a:lnTo>
                    <a:pt x="10623" y="18767"/>
                  </a:lnTo>
                  <a:lnTo>
                    <a:pt x="10623" y="18833"/>
                  </a:lnTo>
                  <a:lnTo>
                    <a:pt x="10575" y="18933"/>
                  </a:lnTo>
                  <a:lnTo>
                    <a:pt x="10694" y="18933"/>
                  </a:lnTo>
                  <a:lnTo>
                    <a:pt x="10694" y="18833"/>
                  </a:lnTo>
                  <a:lnTo>
                    <a:pt x="10741" y="18833"/>
                  </a:lnTo>
                  <a:lnTo>
                    <a:pt x="10741" y="18767"/>
                  </a:lnTo>
                  <a:lnTo>
                    <a:pt x="10694" y="18767"/>
                  </a:lnTo>
                  <a:lnTo>
                    <a:pt x="10694" y="18700"/>
                  </a:lnTo>
                  <a:lnTo>
                    <a:pt x="10694" y="18767"/>
                  </a:lnTo>
                  <a:lnTo>
                    <a:pt x="10788" y="18767"/>
                  </a:lnTo>
                  <a:lnTo>
                    <a:pt x="10788" y="18700"/>
                  </a:lnTo>
                  <a:lnTo>
                    <a:pt x="10741" y="18700"/>
                  </a:lnTo>
                  <a:lnTo>
                    <a:pt x="10788" y="18700"/>
                  </a:lnTo>
                  <a:lnTo>
                    <a:pt x="10788" y="18600"/>
                  </a:lnTo>
                  <a:lnTo>
                    <a:pt x="10859" y="18600"/>
                  </a:lnTo>
                  <a:lnTo>
                    <a:pt x="10859" y="18533"/>
                  </a:lnTo>
                  <a:lnTo>
                    <a:pt x="10788" y="18533"/>
                  </a:lnTo>
                  <a:lnTo>
                    <a:pt x="10788" y="18600"/>
                  </a:lnTo>
                  <a:lnTo>
                    <a:pt x="10741" y="18600"/>
                  </a:lnTo>
                  <a:lnTo>
                    <a:pt x="10741" y="18533"/>
                  </a:lnTo>
                  <a:lnTo>
                    <a:pt x="10741" y="18600"/>
                  </a:lnTo>
                  <a:lnTo>
                    <a:pt x="10694" y="18600"/>
                  </a:lnTo>
                  <a:lnTo>
                    <a:pt x="10741" y="18600"/>
                  </a:lnTo>
                  <a:lnTo>
                    <a:pt x="10694" y="18533"/>
                  </a:lnTo>
                  <a:lnTo>
                    <a:pt x="10741" y="18433"/>
                  </a:lnTo>
                  <a:lnTo>
                    <a:pt x="10694" y="18433"/>
                  </a:lnTo>
                  <a:lnTo>
                    <a:pt x="10694" y="18600"/>
                  </a:lnTo>
                  <a:lnTo>
                    <a:pt x="10623" y="18533"/>
                  </a:lnTo>
                  <a:lnTo>
                    <a:pt x="10694" y="18533"/>
                  </a:lnTo>
                  <a:lnTo>
                    <a:pt x="10623" y="18533"/>
                  </a:lnTo>
                  <a:lnTo>
                    <a:pt x="10623" y="18433"/>
                  </a:lnTo>
                  <a:lnTo>
                    <a:pt x="10575" y="18433"/>
                  </a:lnTo>
                  <a:lnTo>
                    <a:pt x="10694" y="18433"/>
                  </a:lnTo>
                  <a:lnTo>
                    <a:pt x="10694" y="18367"/>
                  </a:lnTo>
                  <a:lnTo>
                    <a:pt x="10623" y="18367"/>
                  </a:lnTo>
                  <a:lnTo>
                    <a:pt x="10575" y="18300"/>
                  </a:lnTo>
                  <a:lnTo>
                    <a:pt x="10623" y="18300"/>
                  </a:lnTo>
                  <a:lnTo>
                    <a:pt x="10623" y="18200"/>
                  </a:lnTo>
                  <a:lnTo>
                    <a:pt x="10694" y="18200"/>
                  </a:lnTo>
                  <a:lnTo>
                    <a:pt x="10694" y="18067"/>
                  </a:lnTo>
                  <a:lnTo>
                    <a:pt x="10623" y="17967"/>
                  </a:lnTo>
                  <a:lnTo>
                    <a:pt x="10623" y="18067"/>
                  </a:lnTo>
                  <a:lnTo>
                    <a:pt x="10623" y="17967"/>
                  </a:lnTo>
                  <a:lnTo>
                    <a:pt x="10575" y="17900"/>
                  </a:lnTo>
                  <a:lnTo>
                    <a:pt x="10575" y="17500"/>
                  </a:lnTo>
                  <a:lnTo>
                    <a:pt x="10623" y="17500"/>
                  </a:lnTo>
                  <a:lnTo>
                    <a:pt x="10623" y="17433"/>
                  </a:lnTo>
                  <a:lnTo>
                    <a:pt x="10575" y="17667"/>
                  </a:lnTo>
                  <a:lnTo>
                    <a:pt x="10575" y="17833"/>
                  </a:lnTo>
                  <a:lnTo>
                    <a:pt x="10694" y="17833"/>
                  </a:lnTo>
                  <a:lnTo>
                    <a:pt x="10623" y="17733"/>
                  </a:lnTo>
                  <a:lnTo>
                    <a:pt x="10741" y="17733"/>
                  </a:lnTo>
                  <a:lnTo>
                    <a:pt x="10741" y="17567"/>
                  </a:lnTo>
                  <a:lnTo>
                    <a:pt x="10788" y="17667"/>
                  </a:lnTo>
                  <a:lnTo>
                    <a:pt x="10788" y="17567"/>
                  </a:lnTo>
                  <a:lnTo>
                    <a:pt x="10859" y="17567"/>
                  </a:lnTo>
                  <a:lnTo>
                    <a:pt x="10859" y="17500"/>
                  </a:lnTo>
                  <a:lnTo>
                    <a:pt x="10906" y="17500"/>
                  </a:lnTo>
                  <a:lnTo>
                    <a:pt x="10906" y="17567"/>
                  </a:lnTo>
                  <a:lnTo>
                    <a:pt x="10859" y="17567"/>
                  </a:lnTo>
                  <a:lnTo>
                    <a:pt x="10859" y="17667"/>
                  </a:lnTo>
                  <a:lnTo>
                    <a:pt x="10906" y="17733"/>
                  </a:lnTo>
                  <a:lnTo>
                    <a:pt x="10954" y="17733"/>
                  </a:lnTo>
                  <a:lnTo>
                    <a:pt x="10906" y="17667"/>
                  </a:lnTo>
                  <a:lnTo>
                    <a:pt x="10954" y="17667"/>
                  </a:lnTo>
                  <a:lnTo>
                    <a:pt x="10954" y="17733"/>
                  </a:lnTo>
                  <a:lnTo>
                    <a:pt x="10954" y="17667"/>
                  </a:lnTo>
                  <a:lnTo>
                    <a:pt x="11072" y="17733"/>
                  </a:lnTo>
                  <a:lnTo>
                    <a:pt x="11072" y="17833"/>
                  </a:lnTo>
                  <a:lnTo>
                    <a:pt x="10954" y="17967"/>
                  </a:lnTo>
                  <a:lnTo>
                    <a:pt x="10906" y="18067"/>
                  </a:lnTo>
                  <a:lnTo>
                    <a:pt x="10906" y="18200"/>
                  </a:lnTo>
                  <a:lnTo>
                    <a:pt x="11025" y="18200"/>
                  </a:lnTo>
                  <a:lnTo>
                    <a:pt x="10954" y="18300"/>
                  </a:lnTo>
                  <a:lnTo>
                    <a:pt x="10954" y="18367"/>
                  </a:lnTo>
                  <a:lnTo>
                    <a:pt x="11025" y="18367"/>
                  </a:lnTo>
                  <a:lnTo>
                    <a:pt x="11072" y="18300"/>
                  </a:lnTo>
                  <a:lnTo>
                    <a:pt x="11025" y="18300"/>
                  </a:lnTo>
                  <a:lnTo>
                    <a:pt x="11025" y="18200"/>
                  </a:lnTo>
                  <a:lnTo>
                    <a:pt x="11072" y="18200"/>
                  </a:lnTo>
                  <a:lnTo>
                    <a:pt x="11072" y="18067"/>
                  </a:lnTo>
                  <a:lnTo>
                    <a:pt x="11119" y="18067"/>
                  </a:lnTo>
                  <a:lnTo>
                    <a:pt x="11119" y="18133"/>
                  </a:lnTo>
                  <a:lnTo>
                    <a:pt x="11190" y="18133"/>
                  </a:lnTo>
                  <a:lnTo>
                    <a:pt x="11190" y="18200"/>
                  </a:lnTo>
                  <a:lnTo>
                    <a:pt x="11119" y="18200"/>
                  </a:lnTo>
                  <a:lnTo>
                    <a:pt x="11119" y="18300"/>
                  </a:lnTo>
                  <a:lnTo>
                    <a:pt x="11072" y="18367"/>
                  </a:lnTo>
                  <a:lnTo>
                    <a:pt x="11190" y="18367"/>
                  </a:lnTo>
                  <a:lnTo>
                    <a:pt x="11190" y="18433"/>
                  </a:lnTo>
                  <a:lnTo>
                    <a:pt x="11119" y="18433"/>
                  </a:lnTo>
                  <a:lnTo>
                    <a:pt x="11190" y="18533"/>
                  </a:lnTo>
                  <a:lnTo>
                    <a:pt x="11238" y="18533"/>
                  </a:lnTo>
                  <a:lnTo>
                    <a:pt x="11309" y="18433"/>
                  </a:lnTo>
                  <a:lnTo>
                    <a:pt x="11309" y="18700"/>
                  </a:lnTo>
                  <a:lnTo>
                    <a:pt x="11356" y="18767"/>
                  </a:lnTo>
                  <a:lnTo>
                    <a:pt x="11356" y="18700"/>
                  </a:lnTo>
                  <a:lnTo>
                    <a:pt x="11403" y="18700"/>
                  </a:lnTo>
                  <a:lnTo>
                    <a:pt x="11356" y="18833"/>
                  </a:lnTo>
                  <a:lnTo>
                    <a:pt x="11356" y="18767"/>
                  </a:lnTo>
                  <a:lnTo>
                    <a:pt x="11238" y="18767"/>
                  </a:lnTo>
                  <a:lnTo>
                    <a:pt x="11238" y="18833"/>
                  </a:lnTo>
                  <a:lnTo>
                    <a:pt x="11309" y="18833"/>
                  </a:lnTo>
                  <a:lnTo>
                    <a:pt x="11309" y="19000"/>
                  </a:lnTo>
                  <a:lnTo>
                    <a:pt x="11356" y="19000"/>
                  </a:lnTo>
                  <a:lnTo>
                    <a:pt x="11356" y="18933"/>
                  </a:lnTo>
                  <a:lnTo>
                    <a:pt x="11403" y="19000"/>
                  </a:lnTo>
                  <a:lnTo>
                    <a:pt x="11403" y="18933"/>
                  </a:lnTo>
                  <a:lnTo>
                    <a:pt x="11569" y="18933"/>
                  </a:lnTo>
                  <a:lnTo>
                    <a:pt x="11640" y="19000"/>
                  </a:lnTo>
                  <a:lnTo>
                    <a:pt x="11687" y="19000"/>
                  </a:lnTo>
                  <a:lnTo>
                    <a:pt x="11687" y="18933"/>
                  </a:lnTo>
                  <a:lnTo>
                    <a:pt x="11569" y="18933"/>
                  </a:lnTo>
                  <a:lnTo>
                    <a:pt x="11640" y="18833"/>
                  </a:lnTo>
                  <a:lnTo>
                    <a:pt x="11640" y="18767"/>
                  </a:lnTo>
                  <a:lnTo>
                    <a:pt x="11569" y="18700"/>
                  </a:lnTo>
                  <a:lnTo>
                    <a:pt x="11522" y="18600"/>
                  </a:lnTo>
                  <a:lnTo>
                    <a:pt x="11522" y="18533"/>
                  </a:lnTo>
                  <a:lnTo>
                    <a:pt x="11474" y="18533"/>
                  </a:lnTo>
                  <a:lnTo>
                    <a:pt x="11522" y="18533"/>
                  </a:lnTo>
                  <a:lnTo>
                    <a:pt x="11522" y="18433"/>
                  </a:lnTo>
                  <a:lnTo>
                    <a:pt x="11522" y="18533"/>
                  </a:lnTo>
                  <a:lnTo>
                    <a:pt x="11522" y="18433"/>
                  </a:lnTo>
                  <a:lnTo>
                    <a:pt x="11569" y="18433"/>
                  </a:lnTo>
                  <a:lnTo>
                    <a:pt x="11569" y="18600"/>
                  </a:lnTo>
                  <a:lnTo>
                    <a:pt x="11640" y="18600"/>
                  </a:lnTo>
                  <a:lnTo>
                    <a:pt x="11687" y="18533"/>
                  </a:lnTo>
                  <a:lnTo>
                    <a:pt x="11687" y="18367"/>
                  </a:lnTo>
                  <a:lnTo>
                    <a:pt x="11640" y="18300"/>
                  </a:lnTo>
                  <a:lnTo>
                    <a:pt x="11569" y="18300"/>
                  </a:lnTo>
                  <a:lnTo>
                    <a:pt x="11640" y="18300"/>
                  </a:lnTo>
                  <a:lnTo>
                    <a:pt x="11640" y="18200"/>
                  </a:lnTo>
                  <a:lnTo>
                    <a:pt x="11522" y="18200"/>
                  </a:lnTo>
                  <a:lnTo>
                    <a:pt x="11522" y="18133"/>
                  </a:lnTo>
                  <a:lnTo>
                    <a:pt x="11569" y="18133"/>
                  </a:lnTo>
                  <a:lnTo>
                    <a:pt x="11687" y="18200"/>
                  </a:lnTo>
                  <a:lnTo>
                    <a:pt x="11735" y="18200"/>
                  </a:lnTo>
                  <a:lnTo>
                    <a:pt x="11687" y="18300"/>
                  </a:lnTo>
                  <a:lnTo>
                    <a:pt x="11687" y="18367"/>
                  </a:lnTo>
                  <a:lnTo>
                    <a:pt x="11735" y="18300"/>
                  </a:lnTo>
                  <a:lnTo>
                    <a:pt x="11805" y="18300"/>
                  </a:lnTo>
                  <a:lnTo>
                    <a:pt x="11735" y="18367"/>
                  </a:lnTo>
                  <a:lnTo>
                    <a:pt x="11735" y="18433"/>
                  </a:lnTo>
                  <a:lnTo>
                    <a:pt x="11805" y="18433"/>
                  </a:lnTo>
                  <a:lnTo>
                    <a:pt x="11853" y="18367"/>
                  </a:lnTo>
                  <a:lnTo>
                    <a:pt x="11853" y="18433"/>
                  </a:lnTo>
                  <a:lnTo>
                    <a:pt x="11924" y="18433"/>
                  </a:lnTo>
                  <a:lnTo>
                    <a:pt x="11924" y="18533"/>
                  </a:lnTo>
                  <a:lnTo>
                    <a:pt x="11735" y="18533"/>
                  </a:lnTo>
                  <a:lnTo>
                    <a:pt x="11735" y="18700"/>
                  </a:lnTo>
                  <a:lnTo>
                    <a:pt x="11687" y="18700"/>
                  </a:lnTo>
                  <a:lnTo>
                    <a:pt x="11687" y="18767"/>
                  </a:lnTo>
                  <a:lnTo>
                    <a:pt x="11735" y="18833"/>
                  </a:lnTo>
                  <a:lnTo>
                    <a:pt x="11805" y="18833"/>
                  </a:lnTo>
                  <a:lnTo>
                    <a:pt x="11853" y="18933"/>
                  </a:lnTo>
                  <a:lnTo>
                    <a:pt x="11853" y="19067"/>
                  </a:lnTo>
                  <a:lnTo>
                    <a:pt x="11924" y="19067"/>
                  </a:lnTo>
                  <a:lnTo>
                    <a:pt x="11971" y="19167"/>
                  </a:lnTo>
                  <a:lnTo>
                    <a:pt x="12137" y="19167"/>
                  </a:lnTo>
                  <a:lnTo>
                    <a:pt x="12255" y="19067"/>
                  </a:lnTo>
                  <a:lnTo>
                    <a:pt x="12302" y="19067"/>
                  </a:lnTo>
                  <a:lnTo>
                    <a:pt x="12255" y="19167"/>
                  </a:lnTo>
                  <a:lnTo>
                    <a:pt x="12255" y="19233"/>
                  </a:lnTo>
                  <a:lnTo>
                    <a:pt x="12255" y="19167"/>
                  </a:lnTo>
                  <a:lnTo>
                    <a:pt x="12302" y="19167"/>
                  </a:lnTo>
                  <a:lnTo>
                    <a:pt x="12302" y="19233"/>
                  </a:lnTo>
                  <a:lnTo>
                    <a:pt x="12421" y="19233"/>
                  </a:lnTo>
                  <a:lnTo>
                    <a:pt x="12421" y="19333"/>
                  </a:lnTo>
                  <a:lnTo>
                    <a:pt x="12468" y="19333"/>
                  </a:lnTo>
                  <a:lnTo>
                    <a:pt x="12468" y="19233"/>
                  </a:lnTo>
                  <a:lnTo>
                    <a:pt x="12539" y="19467"/>
                  </a:lnTo>
                  <a:lnTo>
                    <a:pt x="12468" y="19633"/>
                  </a:lnTo>
                  <a:lnTo>
                    <a:pt x="12468" y="19700"/>
                  </a:lnTo>
                  <a:lnTo>
                    <a:pt x="12255" y="19700"/>
                  </a:lnTo>
                  <a:lnTo>
                    <a:pt x="12184" y="19800"/>
                  </a:lnTo>
                  <a:lnTo>
                    <a:pt x="12184" y="19867"/>
                  </a:lnTo>
                  <a:lnTo>
                    <a:pt x="12302" y="19933"/>
                  </a:lnTo>
                  <a:lnTo>
                    <a:pt x="12373" y="19933"/>
                  </a:lnTo>
                  <a:lnTo>
                    <a:pt x="12468" y="20100"/>
                  </a:lnTo>
                  <a:lnTo>
                    <a:pt x="12539" y="20100"/>
                  </a:lnTo>
                  <a:lnTo>
                    <a:pt x="12468" y="20033"/>
                  </a:lnTo>
                  <a:lnTo>
                    <a:pt x="12468" y="19933"/>
                  </a:lnTo>
                  <a:lnTo>
                    <a:pt x="12539" y="19933"/>
                  </a:lnTo>
                  <a:lnTo>
                    <a:pt x="12539" y="20033"/>
                  </a:lnTo>
                  <a:lnTo>
                    <a:pt x="12704" y="20033"/>
                  </a:lnTo>
                  <a:lnTo>
                    <a:pt x="12704" y="19933"/>
                  </a:lnTo>
                  <a:lnTo>
                    <a:pt x="12752" y="19867"/>
                  </a:lnTo>
                  <a:lnTo>
                    <a:pt x="12752" y="19800"/>
                  </a:lnTo>
                  <a:lnTo>
                    <a:pt x="12752" y="20033"/>
                  </a:lnTo>
                  <a:lnTo>
                    <a:pt x="12799" y="20033"/>
                  </a:lnTo>
                  <a:lnTo>
                    <a:pt x="12799" y="19933"/>
                  </a:lnTo>
                  <a:lnTo>
                    <a:pt x="12870" y="20033"/>
                  </a:lnTo>
                  <a:lnTo>
                    <a:pt x="12917" y="20033"/>
                  </a:lnTo>
                  <a:lnTo>
                    <a:pt x="13036" y="19867"/>
                  </a:lnTo>
                  <a:lnTo>
                    <a:pt x="13036" y="19933"/>
                  </a:lnTo>
                  <a:lnTo>
                    <a:pt x="13083" y="19933"/>
                  </a:lnTo>
                  <a:lnTo>
                    <a:pt x="13320" y="20033"/>
                  </a:lnTo>
                  <a:lnTo>
                    <a:pt x="13367" y="20033"/>
                  </a:lnTo>
                  <a:lnTo>
                    <a:pt x="13367" y="19933"/>
                  </a:lnTo>
                  <a:lnTo>
                    <a:pt x="13414" y="19933"/>
                  </a:lnTo>
                  <a:lnTo>
                    <a:pt x="13414" y="19867"/>
                  </a:lnTo>
                  <a:lnTo>
                    <a:pt x="13485" y="19867"/>
                  </a:lnTo>
                  <a:lnTo>
                    <a:pt x="13414" y="19867"/>
                  </a:lnTo>
                  <a:lnTo>
                    <a:pt x="13414" y="19933"/>
                  </a:lnTo>
                  <a:lnTo>
                    <a:pt x="13485" y="20033"/>
                  </a:lnTo>
                  <a:lnTo>
                    <a:pt x="13485" y="19933"/>
                  </a:lnTo>
                  <a:lnTo>
                    <a:pt x="13651" y="19933"/>
                  </a:lnTo>
                  <a:lnTo>
                    <a:pt x="13651" y="19867"/>
                  </a:lnTo>
                  <a:lnTo>
                    <a:pt x="13698" y="19867"/>
                  </a:lnTo>
                  <a:lnTo>
                    <a:pt x="13698" y="19800"/>
                  </a:lnTo>
                  <a:lnTo>
                    <a:pt x="13769" y="19800"/>
                  </a:lnTo>
                  <a:lnTo>
                    <a:pt x="13769" y="19567"/>
                  </a:lnTo>
                  <a:lnTo>
                    <a:pt x="13698" y="19400"/>
                  </a:lnTo>
                  <a:lnTo>
                    <a:pt x="13651" y="19333"/>
                  </a:lnTo>
                  <a:lnTo>
                    <a:pt x="13485" y="19233"/>
                  </a:lnTo>
                  <a:lnTo>
                    <a:pt x="13485" y="19167"/>
                  </a:lnTo>
                  <a:lnTo>
                    <a:pt x="13533" y="19233"/>
                  </a:lnTo>
                  <a:lnTo>
                    <a:pt x="13651" y="19233"/>
                  </a:lnTo>
                  <a:lnTo>
                    <a:pt x="13651" y="19167"/>
                  </a:lnTo>
                  <a:lnTo>
                    <a:pt x="13604" y="19167"/>
                  </a:lnTo>
                  <a:lnTo>
                    <a:pt x="13604" y="19067"/>
                  </a:lnTo>
                  <a:lnTo>
                    <a:pt x="13816" y="18833"/>
                  </a:lnTo>
                  <a:lnTo>
                    <a:pt x="13816" y="18933"/>
                  </a:lnTo>
                  <a:lnTo>
                    <a:pt x="13864" y="18933"/>
                  </a:lnTo>
                  <a:lnTo>
                    <a:pt x="13816" y="18933"/>
                  </a:lnTo>
                  <a:lnTo>
                    <a:pt x="13816" y="19000"/>
                  </a:lnTo>
                  <a:lnTo>
                    <a:pt x="13769" y="19067"/>
                  </a:lnTo>
                  <a:lnTo>
                    <a:pt x="13816" y="19067"/>
                  </a:lnTo>
                  <a:lnTo>
                    <a:pt x="13769" y="19167"/>
                  </a:lnTo>
                  <a:lnTo>
                    <a:pt x="13769" y="19233"/>
                  </a:lnTo>
                  <a:lnTo>
                    <a:pt x="13816" y="19233"/>
                  </a:lnTo>
                  <a:lnTo>
                    <a:pt x="13816" y="19400"/>
                  </a:lnTo>
                  <a:lnTo>
                    <a:pt x="13864" y="19400"/>
                  </a:lnTo>
                  <a:lnTo>
                    <a:pt x="13935" y="19333"/>
                  </a:lnTo>
                  <a:lnTo>
                    <a:pt x="13864" y="19400"/>
                  </a:lnTo>
                  <a:lnTo>
                    <a:pt x="13864" y="19467"/>
                  </a:lnTo>
                  <a:lnTo>
                    <a:pt x="13935" y="19567"/>
                  </a:lnTo>
                  <a:lnTo>
                    <a:pt x="13864" y="19567"/>
                  </a:lnTo>
                  <a:lnTo>
                    <a:pt x="13864" y="19633"/>
                  </a:lnTo>
                  <a:lnTo>
                    <a:pt x="13982" y="19633"/>
                  </a:lnTo>
                  <a:lnTo>
                    <a:pt x="13935" y="19567"/>
                  </a:lnTo>
                  <a:lnTo>
                    <a:pt x="13982" y="19567"/>
                  </a:lnTo>
                  <a:lnTo>
                    <a:pt x="14029" y="19467"/>
                  </a:lnTo>
                  <a:lnTo>
                    <a:pt x="14100" y="19467"/>
                  </a:lnTo>
                  <a:lnTo>
                    <a:pt x="14100" y="19633"/>
                  </a:lnTo>
                  <a:lnTo>
                    <a:pt x="14029" y="19700"/>
                  </a:lnTo>
                  <a:lnTo>
                    <a:pt x="14029" y="19867"/>
                  </a:lnTo>
                  <a:lnTo>
                    <a:pt x="13982" y="19867"/>
                  </a:lnTo>
                  <a:lnTo>
                    <a:pt x="14148" y="20033"/>
                  </a:lnTo>
                  <a:lnTo>
                    <a:pt x="14266" y="20100"/>
                  </a:lnTo>
                  <a:lnTo>
                    <a:pt x="14313" y="20033"/>
                  </a:lnTo>
                  <a:lnTo>
                    <a:pt x="14313" y="20100"/>
                  </a:lnTo>
                  <a:lnTo>
                    <a:pt x="14384" y="20100"/>
                  </a:lnTo>
                  <a:lnTo>
                    <a:pt x="14384" y="20033"/>
                  </a:lnTo>
                  <a:lnTo>
                    <a:pt x="14313" y="19933"/>
                  </a:lnTo>
                  <a:lnTo>
                    <a:pt x="14266" y="19800"/>
                  </a:lnTo>
                  <a:lnTo>
                    <a:pt x="14313" y="19700"/>
                  </a:lnTo>
                  <a:lnTo>
                    <a:pt x="14266" y="19700"/>
                  </a:lnTo>
                  <a:lnTo>
                    <a:pt x="14313" y="19400"/>
                  </a:lnTo>
                  <a:lnTo>
                    <a:pt x="14384" y="19333"/>
                  </a:lnTo>
                  <a:lnTo>
                    <a:pt x="14384" y="19400"/>
                  </a:lnTo>
                  <a:lnTo>
                    <a:pt x="14432" y="19467"/>
                  </a:lnTo>
                  <a:lnTo>
                    <a:pt x="14715" y="19467"/>
                  </a:lnTo>
                  <a:lnTo>
                    <a:pt x="14715" y="19400"/>
                  </a:lnTo>
                  <a:lnTo>
                    <a:pt x="14763" y="19400"/>
                  </a:lnTo>
                  <a:lnTo>
                    <a:pt x="14834" y="19333"/>
                  </a:lnTo>
                  <a:lnTo>
                    <a:pt x="14928" y="18700"/>
                  </a:lnTo>
                  <a:lnTo>
                    <a:pt x="14999" y="18600"/>
                  </a:lnTo>
                  <a:lnTo>
                    <a:pt x="15260" y="18600"/>
                  </a:lnTo>
                  <a:lnTo>
                    <a:pt x="15378" y="18533"/>
                  </a:lnTo>
                  <a:lnTo>
                    <a:pt x="15496" y="18533"/>
                  </a:lnTo>
                  <a:lnTo>
                    <a:pt x="15614" y="18600"/>
                  </a:lnTo>
                  <a:lnTo>
                    <a:pt x="15709" y="18700"/>
                  </a:lnTo>
                  <a:lnTo>
                    <a:pt x="16230" y="18700"/>
                  </a:lnTo>
                  <a:lnTo>
                    <a:pt x="16230" y="18433"/>
                  </a:lnTo>
                  <a:lnTo>
                    <a:pt x="16159" y="18367"/>
                  </a:lnTo>
                  <a:lnTo>
                    <a:pt x="16111" y="18300"/>
                  </a:lnTo>
                  <a:lnTo>
                    <a:pt x="16159" y="18133"/>
                  </a:lnTo>
                  <a:lnTo>
                    <a:pt x="16159" y="17567"/>
                  </a:lnTo>
                  <a:lnTo>
                    <a:pt x="16111" y="17500"/>
                  </a:lnTo>
                  <a:lnTo>
                    <a:pt x="16159" y="17433"/>
                  </a:lnTo>
                  <a:lnTo>
                    <a:pt x="16230" y="17500"/>
                  </a:lnTo>
                  <a:lnTo>
                    <a:pt x="16277" y="17500"/>
                  </a:lnTo>
                  <a:lnTo>
                    <a:pt x="16277" y="17433"/>
                  </a:lnTo>
                  <a:lnTo>
                    <a:pt x="16395" y="17433"/>
                  </a:lnTo>
                  <a:lnTo>
                    <a:pt x="16490" y="17667"/>
                  </a:lnTo>
                  <a:lnTo>
                    <a:pt x="16561" y="17667"/>
                  </a:lnTo>
                  <a:lnTo>
                    <a:pt x="16561" y="17733"/>
                  </a:lnTo>
                  <a:lnTo>
                    <a:pt x="16608" y="17733"/>
                  </a:lnTo>
                  <a:lnTo>
                    <a:pt x="16679" y="17667"/>
                  </a:lnTo>
                  <a:lnTo>
                    <a:pt x="16726" y="17567"/>
                  </a:lnTo>
                  <a:lnTo>
                    <a:pt x="16845" y="17567"/>
                  </a:lnTo>
                  <a:lnTo>
                    <a:pt x="16845" y="17667"/>
                  </a:lnTo>
                  <a:lnTo>
                    <a:pt x="16892" y="17667"/>
                  </a:lnTo>
                  <a:lnTo>
                    <a:pt x="16892" y="17733"/>
                  </a:lnTo>
                  <a:lnTo>
                    <a:pt x="16939" y="17667"/>
                  </a:lnTo>
                  <a:lnTo>
                    <a:pt x="17058" y="17667"/>
                  </a:lnTo>
                  <a:lnTo>
                    <a:pt x="17058" y="17433"/>
                  </a:lnTo>
                  <a:lnTo>
                    <a:pt x="17176" y="17267"/>
                  </a:lnTo>
                  <a:lnTo>
                    <a:pt x="17223" y="17267"/>
                  </a:lnTo>
                  <a:lnTo>
                    <a:pt x="17342" y="17333"/>
                  </a:lnTo>
                  <a:lnTo>
                    <a:pt x="17460" y="17333"/>
                  </a:lnTo>
                  <a:lnTo>
                    <a:pt x="17460" y="17100"/>
                  </a:lnTo>
                  <a:lnTo>
                    <a:pt x="17389" y="17100"/>
                  </a:lnTo>
                  <a:lnTo>
                    <a:pt x="17223" y="16867"/>
                  </a:lnTo>
                  <a:lnTo>
                    <a:pt x="17223" y="16800"/>
                  </a:lnTo>
                  <a:lnTo>
                    <a:pt x="17294" y="16700"/>
                  </a:lnTo>
                  <a:lnTo>
                    <a:pt x="17294" y="16567"/>
                  </a:lnTo>
                  <a:lnTo>
                    <a:pt x="17223" y="16567"/>
                  </a:lnTo>
                  <a:lnTo>
                    <a:pt x="17223" y="16400"/>
                  </a:lnTo>
                  <a:lnTo>
                    <a:pt x="17294" y="16467"/>
                  </a:lnTo>
                  <a:lnTo>
                    <a:pt x="17342" y="16467"/>
                  </a:lnTo>
                  <a:lnTo>
                    <a:pt x="17342" y="16333"/>
                  </a:lnTo>
                  <a:lnTo>
                    <a:pt x="17389" y="16333"/>
                  </a:lnTo>
                  <a:lnTo>
                    <a:pt x="17389" y="16100"/>
                  </a:lnTo>
                  <a:lnTo>
                    <a:pt x="17460" y="16100"/>
                  </a:lnTo>
                  <a:lnTo>
                    <a:pt x="17460" y="16000"/>
                  </a:lnTo>
                  <a:lnTo>
                    <a:pt x="17507" y="16000"/>
                  </a:lnTo>
                  <a:lnTo>
                    <a:pt x="17507" y="16100"/>
                  </a:lnTo>
                  <a:lnTo>
                    <a:pt x="17554" y="16100"/>
                  </a:lnTo>
                  <a:lnTo>
                    <a:pt x="17625" y="16000"/>
                  </a:lnTo>
                  <a:lnTo>
                    <a:pt x="17957" y="16000"/>
                  </a:lnTo>
                  <a:lnTo>
                    <a:pt x="17957" y="15933"/>
                  </a:lnTo>
                  <a:lnTo>
                    <a:pt x="18004" y="15933"/>
                  </a:lnTo>
                  <a:lnTo>
                    <a:pt x="18004" y="15833"/>
                  </a:lnTo>
                  <a:lnTo>
                    <a:pt x="18170" y="15833"/>
                  </a:lnTo>
                  <a:lnTo>
                    <a:pt x="18170" y="15933"/>
                  </a:lnTo>
                  <a:lnTo>
                    <a:pt x="18288" y="15933"/>
                  </a:lnTo>
                  <a:lnTo>
                    <a:pt x="18453" y="15700"/>
                  </a:lnTo>
                  <a:lnTo>
                    <a:pt x="18453" y="15600"/>
                  </a:lnTo>
                  <a:lnTo>
                    <a:pt x="18406" y="15600"/>
                  </a:lnTo>
                  <a:lnTo>
                    <a:pt x="18359" y="15533"/>
                  </a:lnTo>
                  <a:lnTo>
                    <a:pt x="18785" y="15533"/>
                  </a:lnTo>
                  <a:lnTo>
                    <a:pt x="18785" y="15467"/>
                  </a:lnTo>
                  <a:lnTo>
                    <a:pt x="18856" y="15467"/>
                  </a:lnTo>
                  <a:lnTo>
                    <a:pt x="18903" y="15367"/>
                  </a:lnTo>
                  <a:lnTo>
                    <a:pt x="18974" y="15300"/>
                  </a:lnTo>
                  <a:lnTo>
                    <a:pt x="19021" y="15300"/>
                  </a:lnTo>
                  <a:lnTo>
                    <a:pt x="19187" y="15067"/>
                  </a:lnTo>
                  <a:lnTo>
                    <a:pt x="19234" y="14967"/>
                  </a:lnTo>
                  <a:lnTo>
                    <a:pt x="19234" y="14900"/>
                  </a:lnTo>
                  <a:lnTo>
                    <a:pt x="19305" y="14833"/>
                  </a:lnTo>
                  <a:lnTo>
                    <a:pt x="19305" y="14667"/>
                  </a:lnTo>
                  <a:lnTo>
                    <a:pt x="19352" y="14667"/>
                  </a:lnTo>
                  <a:lnTo>
                    <a:pt x="19352" y="14600"/>
                  </a:lnTo>
                  <a:lnTo>
                    <a:pt x="19400" y="14600"/>
                  </a:lnTo>
                  <a:lnTo>
                    <a:pt x="19400" y="14500"/>
                  </a:lnTo>
                  <a:lnTo>
                    <a:pt x="19471" y="14433"/>
                  </a:lnTo>
                  <a:lnTo>
                    <a:pt x="19471" y="14200"/>
                  </a:lnTo>
                  <a:lnTo>
                    <a:pt x="19400" y="14200"/>
                  </a:lnTo>
                  <a:lnTo>
                    <a:pt x="19400" y="14100"/>
                  </a:lnTo>
                  <a:lnTo>
                    <a:pt x="19352" y="14033"/>
                  </a:lnTo>
                  <a:lnTo>
                    <a:pt x="19352" y="13967"/>
                  </a:lnTo>
                  <a:lnTo>
                    <a:pt x="19400" y="13867"/>
                  </a:lnTo>
                  <a:lnTo>
                    <a:pt x="19400" y="13467"/>
                  </a:lnTo>
                  <a:lnTo>
                    <a:pt x="19352" y="13400"/>
                  </a:lnTo>
                  <a:lnTo>
                    <a:pt x="19352" y="13333"/>
                  </a:lnTo>
                  <a:lnTo>
                    <a:pt x="19400" y="13233"/>
                  </a:lnTo>
                  <a:lnTo>
                    <a:pt x="19400" y="13000"/>
                  </a:lnTo>
                  <a:lnTo>
                    <a:pt x="19471" y="12933"/>
                  </a:lnTo>
                  <a:lnTo>
                    <a:pt x="19471" y="12767"/>
                  </a:lnTo>
                  <a:lnTo>
                    <a:pt x="19684" y="12467"/>
                  </a:lnTo>
                  <a:lnTo>
                    <a:pt x="19755" y="12300"/>
                  </a:lnTo>
                  <a:lnTo>
                    <a:pt x="19755" y="12000"/>
                  </a:lnTo>
                  <a:lnTo>
                    <a:pt x="19802" y="12000"/>
                  </a:lnTo>
                  <a:lnTo>
                    <a:pt x="19968" y="11900"/>
                  </a:lnTo>
                  <a:lnTo>
                    <a:pt x="20204" y="11900"/>
                  </a:lnTo>
                  <a:lnTo>
                    <a:pt x="20204" y="11833"/>
                  </a:lnTo>
                  <a:lnTo>
                    <a:pt x="20251" y="11733"/>
                  </a:lnTo>
                  <a:lnTo>
                    <a:pt x="20251" y="11667"/>
                  </a:lnTo>
                  <a:lnTo>
                    <a:pt x="20204" y="11667"/>
                  </a:lnTo>
                  <a:lnTo>
                    <a:pt x="20204" y="11433"/>
                  </a:lnTo>
                  <a:lnTo>
                    <a:pt x="20251" y="11267"/>
                  </a:lnTo>
                  <a:lnTo>
                    <a:pt x="20370" y="11100"/>
                  </a:lnTo>
                  <a:lnTo>
                    <a:pt x="20535" y="11100"/>
                  </a:lnTo>
                  <a:lnTo>
                    <a:pt x="20583" y="11200"/>
                  </a:lnTo>
                  <a:lnTo>
                    <a:pt x="20748" y="11200"/>
                  </a:lnTo>
                  <a:lnTo>
                    <a:pt x="20819" y="10867"/>
                  </a:lnTo>
                  <a:lnTo>
                    <a:pt x="20867" y="10867"/>
                  </a:lnTo>
                  <a:lnTo>
                    <a:pt x="20914" y="10800"/>
                  </a:lnTo>
                  <a:lnTo>
                    <a:pt x="20985" y="10800"/>
                  </a:lnTo>
                  <a:lnTo>
                    <a:pt x="21032" y="10733"/>
                  </a:lnTo>
                  <a:lnTo>
                    <a:pt x="21080" y="10633"/>
                  </a:lnTo>
                  <a:lnTo>
                    <a:pt x="21080" y="10400"/>
                  </a:lnTo>
                  <a:lnTo>
                    <a:pt x="21032" y="10233"/>
                  </a:lnTo>
                  <a:lnTo>
                    <a:pt x="21032" y="9700"/>
                  </a:lnTo>
                  <a:lnTo>
                    <a:pt x="20985" y="9700"/>
                  </a:lnTo>
                  <a:lnTo>
                    <a:pt x="21032" y="9633"/>
                  </a:lnTo>
                  <a:lnTo>
                    <a:pt x="21032" y="9533"/>
                  </a:lnTo>
                  <a:lnTo>
                    <a:pt x="21150" y="9533"/>
                  </a:lnTo>
                  <a:lnTo>
                    <a:pt x="21198" y="9467"/>
                  </a:lnTo>
                  <a:lnTo>
                    <a:pt x="21245" y="9467"/>
                  </a:lnTo>
                  <a:lnTo>
                    <a:pt x="21245" y="9367"/>
                  </a:lnTo>
                  <a:lnTo>
                    <a:pt x="21316" y="9467"/>
                  </a:lnTo>
                  <a:lnTo>
                    <a:pt x="21363" y="9467"/>
                  </a:lnTo>
                  <a:lnTo>
                    <a:pt x="21363" y="9367"/>
                  </a:lnTo>
                  <a:lnTo>
                    <a:pt x="21529" y="9233"/>
                  </a:lnTo>
                  <a:lnTo>
                    <a:pt x="21529" y="9133"/>
                  </a:lnTo>
                  <a:lnTo>
                    <a:pt x="21600" y="9133"/>
                  </a:lnTo>
                  <a:lnTo>
                    <a:pt x="21600" y="9067"/>
                  </a:lnTo>
                  <a:close/>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18" name="Shape 3318"/>
            <p:cNvSpPr/>
            <p:nvPr/>
          </p:nvSpPr>
          <p:spPr>
            <a:xfrm>
              <a:off x="2758582" y="3130260"/>
              <a:ext cx="772761" cy="552458"/>
            </a:xfrm>
            <a:custGeom>
              <a:avLst/>
              <a:gdLst/>
              <a:ahLst/>
              <a:cxnLst>
                <a:cxn ang="0">
                  <a:pos x="wd2" y="hd2"/>
                </a:cxn>
                <a:cxn ang="5400000">
                  <a:pos x="wd2" y="hd2"/>
                </a:cxn>
                <a:cxn ang="10800000">
                  <a:pos x="wd2" y="hd2"/>
                </a:cxn>
                <a:cxn ang="16200000">
                  <a:pos x="wd2" y="hd2"/>
                </a:cxn>
              </a:cxnLst>
              <a:rect l="0" t="0" r="r" b="b"/>
              <a:pathLst>
                <a:path w="21600" h="21600" extrusionOk="0">
                  <a:moveTo>
                    <a:pt x="21600" y="13230"/>
                  </a:moveTo>
                  <a:lnTo>
                    <a:pt x="21600" y="13307"/>
                  </a:lnTo>
                  <a:lnTo>
                    <a:pt x="21538" y="13307"/>
                  </a:lnTo>
                  <a:lnTo>
                    <a:pt x="21382" y="13384"/>
                  </a:lnTo>
                  <a:lnTo>
                    <a:pt x="21072" y="13654"/>
                  </a:lnTo>
                  <a:lnTo>
                    <a:pt x="20730" y="13654"/>
                  </a:lnTo>
                  <a:lnTo>
                    <a:pt x="20730" y="13770"/>
                  </a:lnTo>
                  <a:lnTo>
                    <a:pt x="20637" y="13770"/>
                  </a:lnTo>
                  <a:lnTo>
                    <a:pt x="20637" y="13847"/>
                  </a:lnTo>
                  <a:lnTo>
                    <a:pt x="20730" y="13847"/>
                  </a:lnTo>
                  <a:lnTo>
                    <a:pt x="20730" y="13924"/>
                  </a:lnTo>
                  <a:lnTo>
                    <a:pt x="20792" y="13924"/>
                  </a:lnTo>
                  <a:lnTo>
                    <a:pt x="20854" y="14040"/>
                  </a:lnTo>
                  <a:lnTo>
                    <a:pt x="20947" y="14040"/>
                  </a:lnTo>
                  <a:lnTo>
                    <a:pt x="21009" y="14117"/>
                  </a:lnTo>
                  <a:lnTo>
                    <a:pt x="21072" y="14387"/>
                  </a:lnTo>
                  <a:lnTo>
                    <a:pt x="21072" y="14657"/>
                  </a:lnTo>
                  <a:lnTo>
                    <a:pt x="21009" y="14850"/>
                  </a:lnTo>
                  <a:lnTo>
                    <a:pt x="20947" y="14850"/>
                  </a:lnTo>
                  <a:lnTo>
                    <a:pt x="20854" y="14927"/>
                  </a:lnTo>
                  <a:lnTo>
                    <a:pt x="20792" y="15120"/>
                  </a:lnTo>
                  <a:lnTo>
                    <a:pt x="20730" y="15120"/>
                  </a:lnTo>
                  <a:lnTo>
                    <a:pt x="20730" y="15236"/>
                  </a:lnTo>
                  <a:lnTo>
                    <a:pt x="20574" y="15506"/>
                  </a:lnTo>
                  <a:lnTo>
                    <a:pt x="20574" y="15776"/>
                  </a:lnTo>
                  <a:lnTo>
                    <a:pt x="20637" y="15853"/>
                  </a:lnTo>
                  <a:lnTo>
                    <a:pt x="20730" y="15930"/>
                  </a:lnTo>
                  <a:lnTo>
                    <a:pt x="20947" y="16046"/>
                  </a:lnTo>
                  <a:lnTo>
                    <a:pt x="21009" y="16046"/>
                  </a:lnTo>
                  <a:lnTo>
                    <a:pt x="21009" y="16123"/>
                  </a:lnTo>
                  <a:lnTo>
                    <a:pt x="20947" y="16123"/>
                  </a:lnTo>
                  <a:lnTo>
                    <a:pt x="20947" y="16239"/>
                  </a:lnTo>
                  <a:lnTo>
                    <a:pt x="20854" y="16239"/>
                  </a:lnTo>
                  <a:lnTo>
                    <a:pt x="20947" y="16316"/>
                  </a:lnTo>
                  <a:lnTo>
                    <a:pt x="20947" y="16393"/>
                  </a:lnTo>
                  <a:lnTo>
                    <a:pt x="21009" y="16509"/>
                  </a:lnTo>
                  <a:lnTo>
                    <a:pt x="21009" y="16971"/>
                  </a:lnTo>
                  <a:lnTo>
                    <a:pt x="21072" y="17241"/>
                  </a:lnTo>
                  <a:lnTo>
                    <a:pt x="20854" y="17396"/>
                  </a:lnTo>
                  <a:lnTo>
                    <a:pt x="20792" y="17396"/>
                  </a:lnTo>
                  <a:lnTo>
                    <a:pt x="20792" y="17589"/>
                  </a:lnTo>
                  <a:lnTo>
                    <a:pt x="20854" y="17589"/>
                  </a:lnTo>
                  <a:lnTo>
                    <a:pt x="20854" y="17781"/>
                  </a:lnTo>
                  <a:lnTo>
                    <a:pt x="20792" y="17859"/>
                  </a:lnTo>
                  <a:lnTo>
                    <a:pt x="20637" y="17974"/>
                  </a:lnTo>
                  <a:lnTo>
                    <a:pt x="20637" y="18051"/>
                  </a:lnTo>
                  <a:lnTo>
                    <a:pt x="20574" y="18244"/>
                  </a:lnTo>
                  <a:lnTo>
                    <a:pt x="20481" y="18321"/>
                  </a:lnTo>
                  <a:lnTo>
                    <a:pt x="20419" y="18399"/>
                  </a:lnTo>
                  <a:lnTo>
                    <a:pt x="20419" y="18591"/>
                  </a:lnTo>
                  <a:lnTo>
                    <a:pt x="20201" y="18591"/>
                  </a:lnTo>
                  <a:lnTo>
                    <a:pt x="20139" y="18514"/>
                  </a:lnTo>
                  <a:lnTo>
                    <a:pt x="19984" y="18244"/>
                  </a:lnTo>
                  <a:lnTo>
                    <a:pt x="19984" y="18129"/>
                  </a:lnTo>
                  <a:lnTo>
                    <a:pt x="19922" y="18129"/>
                  </a:lnTo>
                  <a:lnTo>
                    <a:pt x="19922" y="18399"/>
                  </a:lnTo>
                  <a:lnTo>
                    <a:pt x="19766" y="18399"/>
                  </a:lnTo>
                  <a:lnTo>
                    <a:pt x="19673" y="18321"/>
                  </a:lnTo>
                  <a:lnTo>
                    <a:pt x="19673" y="18129"/>
                  </a:lnTo>
                  <a:lnTo>
                    <a:pt x="19238" y="18129"/>
                  </a:lnTo>
                  <a:lnTo>
                    <a:pt x="19114" y="18244"/>
                  </a:lnTo>
                  <a:lnTo>
                    <a:pt x="19020" y="18244"/>
                  </a:lnTo>
                  <a:lnTo>
                    <a:pt x="18803" y="18514"/>
                  </a:lnTo>
                  <a:lnTo>
                    <a:pt x="18741" y="18514"/>
                  </a:lnTo>
                  <a:lnTo>
                    <a:pt x="18741" y="18669"/>
                  </a:lnTo>
                  <a:lnTo>
                    <a:pt x="18803" y="18784"/>
                  </a:lnTo>
                  <a:lnTo>
                    <a:pt x="18865" y="18784"/>
                  </a:lnTo>
                  <a:lnTo>
                    <a:pt x="19114" y="18591"/>
                  </a:lnTo>
                  <a:lnTo>
                    <a:pt x="19176" y="18591"/>
                  </a:lnTo>
                  <a:lnTo>
                    <a:pt x="19393" y="18514"/>
                  </a:lnTo>
                  <a:lnTo>
                    <a:pt x="19456" y="18514"/>
                  </a:lnTo>
                  <a:lnTo>
                    <a:pt x="19456" y="18591"/>
                  </a:lnTo>
                  <a:lnTo>
                    <a:pt x="19393" y="18669"/>
                  </a:lnTo>
                  <a:lnTo>
                    <a:pt x="19393" y="18861"/>
                  </a:lnTo>
                  <a:lnTo>
                    <a:pt x="19331" y="19054"/>
                  </a:lnTo>
                  <a:lnTo>
                    <a:pt x="19331" y="19131"/>
                  </a:lnTo>
                  <a:lnTo>
                    <a:pt x="19393" y="19324"/>
                  </a:lnTo>
                  <a:lnTo>
                    <a:pt x="19393" y="19401"/>
                  </a:lnTo>
                  <a:lnTo>
                    <a:pt x="19331" y="19401"/>
                  </a:lnTo>
                  <a:lnTo>
                    <a:pt x="19238" y="19517"/>
                  </a:lnTo>
                  <a:lnTo>
                    <a:pt x="19176" y="19517"/>
                  </a:lnTo>
                  <a:lnTo>
                    <a:pt x="19020" y="19324"/>
                  </a:lnTo>
                  <a:lnTo>
                    <a:pt x="18958" y="19324"/>
                  </a:lnTo>
                  <a:lnTo>
                    <a:pt x="18958" y="19247"/>
                  </a:lnTo>
                  <a:lnTo>
                    <a:pt x="18647" y="19324"/>
                  </a:lnTo>
                  <a:lnTo>
                    <a:pt x="18368" y="19324"/>
                  </a:lnTo>
                  <a:lnTo>
                    <a:pt x="18368" y="18861"/>
                  </a:lnTo>
                  <a:lnTo>
                    <a:pt x="18057" y="18861"/>
                  </a:lnTo>
                  <a:lnTo>
                    <a:pt x="17995" y="18977"/>
                  </a:lnTo>
                  <a:lnTo>
                    <a:pt x="17933" y="18977"/>
                  </a:lnTo>
                  <a:lnTo>
                    <a:pt x="17933" y="19054"/>
                  </a:lnTo>
                  <a:lnTo>
                    <a:pt x="17839" y="19054"/>
                  </a:lnTo>
                  <a:lnTo>
                    <a:pt x="17839" y="19247"/>
                  </a:lnTo>
                  <a:lnTo>
                    <a:pt x="17933" y="19247"/>
                  </a:lnTo>
                  <a:lnTo>
                    <a:pt x="17933" y="19324"/>
                  </a:lnTo>
                  <a:lnTo>
                    <a:pt x="17777" y="19324"/>
                  </a:lnTo>
                  <a:lnTo>
                    <a:pt x="17715" y="19401"/>
                  </a:lnTo>
                  <a:lnTo>
                    <a:pt x="17622" y="19401"/>
                  </a:lnTo>
                  <a:lnTo>
                    <a:pt x="17560" y="19517"/>
                  </a:lnTo>
                  <a:lnTo>
                    <a:pt x="17560" y="19671"/>
                  </a:lnTo>
                  <a:lnTo>
                    <a:pt x="17622" y="19864"/>
                  </a:lnTo>
                  <a:lnTo>
                    <a:pt x="17715" y="19980"/>
                  </a:lnTo>
                  <a:lnTo>
                    <a:pt x="17622" y="20057"/>
                  </a:lnTo>
                  <a:lnTo>
                    <a:pt x="17622" y="20250"/>
                  </a:lnTo>
                  <a:lnTo>
                    <a:pt x="17560" y="20134"/>
                  </a:lnTo>
                  <a:lnTo>
                    <a:pt x="17404" y="19864"/>
                  </a:lnTo>
                  <a:lnTo>
                    <a:pt x="17404" y="19787"/>
                  </a:lnTo>
                  <a:lnTo>
                    <a:pt x="17342" y="19671"/>
                  </a:lnTo>
                  <a:lnTo>
                    <a:pt x="17342" y="19517"/>
                  </a:lnTo>
                  <a:lnTo>
                    <a:pt x="17249" y="19517"/>
                  </a:lnTo>
                  <a:lnTo>
                    <a:pt x="17125" y="19324"/>
                  </a:lnTo>
                  <a:lnTo>
                    <a:pt x="17125" y="19247"/>
                  </a:lnTo>
                  <a:lnTo>
                    <a:pt x="17031" y="19247"/>
                  </a:lnTo>
                  <a:lnTo>
                    <a:pt x="17031" y="19131"/>
                  </a:lnTo>
                  <a:lnTo>
                    <a:pt x="16969" y="19131"/>
                  </a:lnTo>
                  <a:lnTo>
                    <a:pt x="16907" y="19054"/>
                  </a:lnTo>
                  <a:lnTo>
                    <a:pt x="16752" y="19054"/>
                  </a:lnTo>
                  <a:lnTo>
                    <a:pt x="16658" y="18977"/>
                  </a:lnTo>
                  <a:lnTo>
                    <a:pt x="16534" y="18977"/>
                  </a:lnTo>
                  <a:lnTo>
                    <a:pt x="16534" y="19054"/>
                  </a:lnTo>
                  <a:lnTo>
                    <a:pt x="16441" y="19054"/>
                  </a:lnTo>
                  <a:lnTo>
                    <a:pt x="16441" y="19131"/>
                  </a:lnTo>
                  <a:lnTo>
                    <a:pt x="16317" y="19131"/>
                  </a:lnTo>
                  <a:lnTo>
                    <a:pt x="16161" y="19324"/>
                  </a:lnTo>
                  <a:lnTo>
                    <a:pt x="16161" y="19401"/>
                  </a:lnTo>
                  <a:lnTo>
                    <a:pt x="16099" y="19401"/>
                  </a:lnTo>
                  <a:lnTo>
                    <a:pt x="15944" y="19517"/>
                  </a:lnTo>
                  <a:lnTo>
                    <a:pt x="15944" y="19594"/>
                  </a:lnTo>
                  <a:lnTo>
                    <a:pt x="15850" y="19594"/>
                  </a:lnTo>
                  <a:lnTo>
                    <a:pt x="15850" y="20250"/>
                  </a:lnTo>
                  <a:lnTo>
                    <a:pt x="15788" y="20250"/>
                  </a:lnTo>
                  <a:lnTo>
                    <a:pt x="15726" y="20327"/>
                  </a:lnTo>
                  <a:lnTo>
                    <a:pt x="15042" y="20327"/>
                  </a:lnTo>
                  <a:lnTo>
                    <a:pt x="14918" y="20520"/>
                  </a:lnTo>
                  <a:lnTo>
                    <a:pt x="14545" y="20520"/>
                  </a:lnTo>
                  <a:lnTo>
                    <a:pt x="14483" y="20404"/>
                  </a:lnTo>
                  <a:lnTo>
                    <a:pt x="14483" y="20134"/>
                  </a:lnTo>
                  <a:lnTo>
                    <a:pt x="14390" y="20134"/>
                  </a:lnTo>
                  <a:lnTo>
                    <a:pt x="14390" y="20057"/>
                  </a:lnTo>
                  <a:lnTo>
                    <a:pt x="14234" y="20057"/>
                  </a:lnTo>
                  <a:lnTo>
                    <a:pt x="14234" y="20134"/>
                  </a:lnTo>
                  <a:lnTo>
                    <a:pt x="14172" y="20134"/>
                  </a:lnTo>
                  <a:lnTo>
                    <a:pt x="14110" y="20057"/>
                  </a:lnTo>
                  <a:lnTo>
                    <a:pt x="14172" y="20057"/>
                  </a:lnTo>
                  <a:lnTo>
                    <a:pt x="14172" y="19980"/>
                  </a:lnTo>
                  <a:lnTo>
                    <a:pt x="14110" y="19864"/>
                  </a:lnTo>
                  <a:lnTo>
                    <a:pt x="14017" y="19864"/>
                  </a:lnTo>
                  <a:lnTo>
                    <a:pt x="14017" y="19671"/>
                  </a:lnTo>
                  <a:lnTo>
                    <a:pt x="14110" y="19671"/>
                  </a:lnTo>
                  <a:lnTo>
                    <a:pt x="14110" y="19594"/>
                  </a:lnTo>
                  <a:lnTo>
                    <a:pt x="13955" y="19594"/>
                  </a:lnTo>
                  <a:lnTo>
                    <a:pt x="13955" y="19787"/>
                  </a:lnTo>
                  <a:lnTo>
                    <a:pt x="13675" y="19787"/>
                  </a:lnTo>
                  <a:lnTo>
                    <a:pt x="13675" y="19864"/>
                  </a:lnTo>
                  <a:lnTo>
                    <a:pt x="13582" y="19980"/>
                  </a:lnTo>
                  <a:lnTo>
                    <a:pt x="13426" y="19980"/>
                  </a:lnTo>
                  <a:lnTo>
                    <a:pt x="13364" y="19864"/>
                  </a:lnTo>
                  <a:lnTo>
                    <a:pt x="13364" y="19787"/>
                  </a:lnTo>
                  <a:lnTo>
                    <a:pt x="13426" y="19671"/>
                  </a:lnTo>
                  <a:lnTo>
                    <a:pt x="13426" y="19594"/>
                  </a:lnTo>
                  <a:lnTo>
                    <a:pt x="13364" y="19594"/>
                  </a:lnTo>
                  <a:lnTo>
                    <a:pt x="13302" y="19517"/>
                  </a:lnTo>
                  <a:lnTo>
                    <a:pt x="13209" y="19517"/>
                  </a:lnTo>
                  <a:lnTo>
                    <a:pt x="13209" y="19054"/>
                  </a:lnTo>
                  <a:lnTo>
                    <a:pt x="13146" y="19054"/>
                  </a:lnTo>
                  <a:lnTo>
                    <a:pt x="13146" y="18977"/>
                  </a:lnTo>
                  <a:lnTo>
                    <a:pt x="13084" y="18977"/>
                  </a:lnTo>
                  <a:lnTo>
                    <a:pt x="12929" y="18861"/>
                  </a:lnTo>
                  <a:lnTo>
                    <a:pt x="12867" y="18784"/>
                  </a:lnTo>
                  <a:lnTo>
                    <a:pt x="12867" y="18669"/>
                  </a:lnTo>
                  <a:lnTo>
                    <a:pt x="12929" y="18669"/>
                  </a:lnTo>
                  <a:lnTo>
                    <a:pt x="12929" y="18514"/>
                  </a:lnTo>
                  <a:lnTo>
                    <a:pt x="12867" y="18399"/>
                  </a:lnTo>
                  <a:lnTo>
                    <a:pt x="12774" y="18129"/>
                  </a:lnTo>
                  <a:lnTo>
                    <a:pt x="12711" y="18051"/>
                  </a:lnTo>
                  <a:lnTo>
                    <a:pt x="12556" y="18051"/>
                  </a:lnTo>
                  <a:lnTo>
                    <a:pt x="12556" y="18129"/>
                  </a:lnTo>
                  <a:lnTo>
                    <a:pt x="11903" y="18129"/>
                  </a:lnTo>
                  <a:lnTo>
                    <a:pt x="11810" y="18244"/>
                  </a:lnTo>
                  <a:lnTo>
                    <a:pt x="11748" y="18244"/>
                  </a:lnTo>
                  <a:lnTo>
                    <a:pt x="11748" y="18399"/>
                  </a:lnTo>
                  <a:lnTo>
                    <a:pt x="11593" y="18399"/>
                  </a:lnTo>
                  <a:lnTo>
                    <a:pt x="11593" y="18669"/>
                  </a:lnTo>
                  <a:lnTo>
                    <a:pt x="11748" y="18861"/>
                  </a:lnTo>
                  <a:lnTo>
                    <a:pt x="11748" y="18977"/>
                  </a:lnTo>
                  <a:lnTo>
                    <a:pt x="11686" y="19131"/>
                  </a:lnTo>
                  <a:lnTo>
                    <a:pt x="11686" y="19247"/>
                  </a:lnTo>
                  <a:lnTo>
                    <a:pt x="11593" y="19401"/>
                  </a:lnTo>
                  <a:lnTo>
                    <a:pt x="11530" y="19401"/>
                  </a:lnTo>
                  <a:lnTo>
                    <a:pt x="11468" y="19324"/>
                  </a:lnTo>
                  <a:lnTo>
                    <a:pt x="11313" y="19324"/>
                  </a:lnTo>
                  <a:lnTo>
                    <a:pt x="11313" y="19401"/>
                  </a:lnTo>
                  <a:lnTo>
                    <a:pt x="11220" y="19517"/>
                  </a:lnTo>
                  <a:lnTo>
                    <a:pt x="11220" y="19594"/>
                  </a:lnTo>
                  <a:lnTo>
                    <a:pt x="10784" y="19594"/>
                  </a:lnTo>
                  <a:lnTo>
                    <a:pt x="10505" y="19517"/>
                  </a:lnTo>
                  <a:lnTo>
                    <a:pt x="10349" y="19517"/>
                  </a:lnTo>
                  <a:lnTo>
                    <a:pt x="10287" y="19594"/>
                  </a:lnTo>
                  <a:lnTo>
                    <a:pt x="10132" y="19671"/>
                  </a:lnTo>
                  <a:lnTo>
                    <a:pt x="10070" y="19787"/>
                  </a:lnTo>
                  <a:lnTo>
                    <a:pt x="9759" y="19864"/>
                  </a:lnTo>
                  <a:lnTo>
                    <a:pt x="9697" y="19864"/>
                  </a:lnTo>
                  <a:lnTo>
                    <a:pt x="9541" y="20057"/>
                  </a:lnTo>
                  <a:lnTo>
                    <a:pt x="9262" y="20057"/>
                  </a:lnTo>
                  <a:lnTo>
                    <a:pt x="9168" y="20134"/>
                  </a:lnTo>
                  <a:lnTo>
                    <a:pt x="8516" y="20134"/>
                  </a:lnTo>
                  <a:lnTo>
                    <a:pt x="8516" y="20250"/>
                  </a:lnTo>
                  <a:lnTo>
                    <a:pt x="8454" y="20134"/>
                  </a:lnTo>
                  <a:lnTo>
                    <a:pt x="8360" y="20134"/>
                  </a:lnTo>
                  <a:lnTo>
                    <a:pt x="8454" y="20404"/>
                  </a:lnTo>
                  <a:lnTo>
                    <a:pt x="8516" y="20597"/>
                  </a:lnTo>
                  <a:lnTo>
                    <a:pt x="8454" y="20867"/>
                  </a:lnTo>
                  <a:lnTo>
                    <a:pt x="8360" y="21060"/>
                  </a:lnTo>
                  <a:lnTo>
                    <a:pt x="8298" y="21137"/>
                  </a:lnTo>
                  <a:lnTo>
                    <a:pt x="7987" y="21330"/>
                  </a:lnTo>
                  <a:lnTo>
                    <a:pt x="7925" y="21407"/>
                  </a:lnTo>
                  <a:lnTo>
                    <a:pt x="7770" y="21523"/>
                  </a:lnTo>
                  <a:lnTo>
                    <a:pt x="7708" y="21600"/>
                  </a:lnTo>
                  <a:lnTo>
                    <a:pt x="7645" y="21523"/>
                  </a:lnTo>
                  <a:lnTo>
                    <a:pt x="7428" y="21137"/>
                  </a:lnTo>
                  <a:lnTo>
                    <a:pt x="7428" y="21060"/>
                  </a:lnTo>
                  <a:lnTo>
                    <a:pt x="7117" y="21060"/>
                  </a:lnTo>
                  <a:lnTo>
                    <a:pt x="7055" y="21137"/>
                  </a:lnTo>
                  <a:lnTo>
                    <a:pt x="6962" y="21137"/>
                  </a:lnTo>
                  <a:lnTo>
                    <a:pt x="6900" y="21060"/>
                  </a:lnTo>
                  <a:lnTo>
                    <a:pt x="6837" y="20867"/>
                  </a:lnTo>
                  <a:lnTo>
                    <a:pt x="6682" y="20790"/>
                  </a:lnTo>
                  <a:lnTo>
                    <a:pt x="6527" y="20597"/>
                  </a:lnTo>
                  <a:lnTo>
                    <a:pt x="6371" y="20597"/>
                  </a:lnTo>
                  <a:lnTo>
                    <a:pt x="6247" y="20520"/>
                  </a:lnTo>
                  <a:lnTo>
                    <a:pt x="6247" y="20404"/>
                  </a:lnTo>
                  <a:lnTo>
                    <a:pt x="6029" y="20404"/>
                  </a:lnTo>
                  <a:lnTo>
                    <a:pt x="5874" y="20327"/>
                  </a:lnTo>
                  <a:lnTo>
                    <a:pt x="5812" y="20250"/>
                  </a:lnTo>
                  <a:lnTo>
                    <a:pt x="5719" y="20057"/>
                  </a:lnTo>
                  <a:lnTo>
                    <a:pt x="5719" y="19787"/>
                  </a:lnTo>
                  <a:lnTo>
                    <a:pt x="5656" y="19671"/>
                  </a:lnTo>
                  <a:lnTo>
                    <a:pt x="5563" y="19671"/>
                  </a:lnTo>
                  <a:lnTo>
                    <a:pt x="5563" y="19594"/>
                  </a:lnTo>
                  <a:lnTo>
                    <a:pt x="5501" y="19517"/>
                  </a:lnTo>
                  <a:lnTo>
                    <a:pt x="5439" y="19517"/>
                  </a:lnTo>
                  <a:lnTo>
                    <a:pt x="5283" y="19594"/>
                  </a:lnTo>
                  <a:lnTo>
                    <a:pt x="5128" y="19594"/>
                  </a:lnTo>
                  <a:lnTo>
                    <a:pt x="5066" y="19517"/>
                  </a:lnTo>
                  <a:lnTo>
                    <a:pt x="5004" y="19324"/>
                  </a:lnTo>
                  <a:lnTo>
                    <a:pt x="4911" y="19247"/>
                  </a:lnTo>
                  <a:lnTo>
                    <a:pt x="4848" y="19131"/>
                  </a:lnTo>
                  <a:lnTo>
                    <a:pt x="4755" y="19131"/>
                  </a:lnTo>
                  <a:lnTo>
                    <a:pt x="4693" y="19247"/>
                  </a:lnTo>
                  <a:lnTo>
                    <a:pt x="4631" y="19247"/>
                  </a:lnTo>
                  <a:lnTo>
                    <a:pt x="4538" y="19324"/>
                  </a:lnTo>
                  <a:lnTo>
                    <a:pt x="4475" y="19324"/>
                  </a:lnTo>
                  <a:lnTo>
                    <a:pt x="4258" y="19594"/>
                  </a:lnTo>
                  <a:lnTo>
                    <a:pt x="4165" y="19594"/>
                  </a:lnTo>
                  <a:lnTo>
                    <a:pt x="4165" y="19787"/>
                  </a:lnTo>
                  <a:lnTo>
                    <a:pt x="4102" y="19787"/>
                  </a:lnTo>
                  <a:lnTo>
                    <a:pt x="4102" y="19980"/>
                  </a:lnTo>
                  <a:lnTo>
                    <a:pt x="4040" y="19980"/>
                  </a:lnTo>
                  <a:lnTo>
                    <a:pt x="4040" y="20057"/>
                  </a:lnTo>
                  <a:lnTo>
                    <a:pt x="3512" y="20057"/>
                  </a:lnTo>
                  <a:lnTo>
                    <a:pt x="3450" y="20327"/>
                  </a:lnTo>
                  <a:lnTo>
                    <a:pt x="3139" y="20327"/>
                  </a:lnTo>
                  <a:lnTo>
                    <a:pt x="3077" y="20404"/>
                  </a:lnTo>
                  <a:lnTo>
                    <a:pt x="3015" y="20520"/>
                  </a:lnTo>
                  <a:lnTo>
                    <a:pt x="2921" y="20597"/>
                  </a:lnTo>
                  <a:lnTo>
                    <a:pt x="2859" y="20520"/>
                  </a:lnTo>
                  <a:lnTo>
                    <a:pt x="2797" y="20404"/>
                  </a:lnTo>
                  <a:lnTo>
                    <a:pt x="2797" y="20327"/>
                  </a:lnTo>
                  <a:lnTo>
                    <a:pt x="2642" y="20327"/>
                  </a:lnTo>
                  <a:lnTo>
                    <a:pt x="2642" y="20250"/>
                  </a:lnTo>
                  <a:lnTo>
                    <a:pt x="2548" y="20250"/>
                  </a:lnTo>
                  <a:lnTo>
                    <a:pt x="2424" y="19980"/>
                  </a:lnTo>
                  <a:lnTo>
                    <a:pt x="2331" y="19864"/>
                  </a:lnTo>
                  <a:lnTo>
                    <a:pt x="2269" y="19864"/>
                  </a:lnTo>
                  <a:lnTo>
                    <a:pt x="2331" y="19517"/>
                  </a:lnTo>
                  <a:lnTo>
                    <a:pt x="2331" y="19401"/>
                  </a:lnTo>
                  <a:lnTo>
                    <a:pt x="2424" y="19324"/>
                  </a:lnTo>
                  <a:lnTo>
                    <a:pt x="2548" y="19131"/>
                  </a:lnTo>
                  <a:lnTo>
                    <a:pt x="2642" y="19131"/>
                  </a:lnTo>
                  <a:lnTo>
                    <a:pt x="2704" y="19054"/>
                  </a:lnTo>
                  <a:lnTo>
                    <a:pt x="2797" y="18861"/>
                  </a:lnTo>
                  <a:lnTo>
                    <a:pt x="2921" y="18861"/>
                  </a:lnTo>
                  <a:lnTo>
                    <a:pt x="3015" y="18784"/>
                  </a:lnTo>
                  <a:lnTo>
                    <a:pt x="3015" y="18129"/>
                  </a:lnTo>
                  <a:lnTo>
                    <a:pt x="3139" y="17974"/>
                  </a:lnTo>
                  <a:lnTo>
                    <a:pt x="3139" y="17666"/>
                  </a:lnTo>
                  <a:lnTo>
                    <a:pt x="3450" y="17666"/>
                  </a:lnTo>
                  <a:lnTo>
                    <a:pt x="3450" y="17589"/>
                  </a:lnTo>
                  <a:lnTo>
                    <a:pt x="3357" y="17511"/>
                  </a:lnTo>
                  <a:lnTo>
                    <a:pt x="3294" y="17511"/>
                  </a:lnTo>
                  <a:lnTo>
                    <a:pt x="3139" y="17396"/>
                  </a:lnTo>
                  <a:lnTo>
                    <a:pt x="3077" y="17319"/>
                  </a:lnTo>
                  <a:lnTo>
                    <a:pt x="3015" y="17319"/>
                  </a:lnTo>
                  <a:lnTo>
                    <a:pt x="3015" y="17241"/>
                  </a:lnTo>
                  <a:lnTo>
                    <a:pt x="2859" y="16971"/>
                  </a:lnTo>
                  <a:lnTo>
                    <a:pt x="2797" y="16856"/>
                  </a:lnTo>
                  <a:lnTo>
                    <a:pt x="2704" y="16779"/>
                  </a:lnTo>
                  <a:lnTo>
                    <a:pt x="2642" y="16586"/>
                  </a:lnTo>
                  <a:lnTo>
                    <a:pt x="2704" y="16239"/>
                  </a:lnTo>
                  <a:lnTo>
                    <a:pt x="2642" y="16123"/>
                  </a:lnTo>
                  <a:lnTo>
                    <a:pt x="2331" y="16123"/>
                  </a:lnTo>
                  <a:lnTo>
                    <a:pt x="2269" y="16046"/>
                  </a:lnTo>
                  <a:lnTo>
                    <a:pt x="2269" y="15660"/>
                  </a:lnTo>
                  <a:lnTo>
                    <a:pt x="2113" y="15583"/>
                  </a:lnTo>
                  <a:lnTo>
                    <a:pt x="2113" y="15506"/>
                  </a:lnTo>
                  <a:lnTo>
                    <a:pt x="2051" y="15506"/>
                  </a:lnTo>
                  <a:lnTo>
                    <a:pt x="1989" y="15390"/>
                  </a:lnTo>
                  <a:lnTo>
                    <a:pt x="1896" y="15313"/>
                  </a:lnTo>
                  <a:lnTo>
                    <a:pt x="1896" y="15236"/>
                  </a:lnTo>
                  <a:lnTo>
                    <a:pt x="1834" y="15236"/>
                  </a:lnTo>
                  <a:lnTo>
                    <a:pt x="1834" y="15120"/>
                  </a:lnTo>
                  <a:lnTo>
                    <a:pt x="1896" y="15043"/>
                  </a:lnTo>
                  <a:lnTo>
                    <a:pt x="1896" y="14657"/>
                  </a:lnTo>
                  <a:lnTo>
                    <a:pt x="1989" y="14657"/>
                  </a:lnTo>
                  <a:lnTo>
                    <a:pt x="2051" y="14773"/>
                  </a:lnTo>
                  <a:lnTo>
                    <a:pt x="2207" y="14773"/>
                  </a:lnTo>
                  <a:lnTo>
                    <a:pt x="2207" y="14657"/>
                  </a:lnTo>
                  <a:lnTo>
                    <a:pt x="2269" y="14580"/>
                  </a:lnTo>
                  <a:lnTo>
                    <a:pt x="2331" y="14310"/>
                  </a:lnTo>
                  <a:lnTo>
                    <a:pt x="2424" y="14233"/>
                  </a:lnTo>
                  <a:lnTo>
                    <a:pt x="2424" y="14040"/>
                  </a:lnTo>
                  <a:lnTo>
                    <a:pt x="2331" y="14040"/>
                  </a:lnTo>
                  <a:lnTo>
                    <a:pt x="2331" y="13924"/>
                  </a:lnTo>
                  <a:lnTo>
                    <a:pt x="2269" y="13847"/>
                  </a:lnTo>
                  <a:lnTo>
                    <a:pt x="2331" y="13847"/>
                  </a:lnTo>
                  <a:lnTo>
                    <a:pt x="2424" y="13770"/>
                  </a:lnTo>
                  <a:lnTo>
                    <a:pt x="2548" y="13770"/>
                  </a:lnTo>
                  <a:lnTo>
                    <a:pt x="2797" y="13500"/>
                  </a:lnTo>
                  <a:lnTo>
                    <a:pt x="2797" y="13307"/>
                  </a:lnTo>
                  <a:lnTo>
                    <a:pt x="2859" y="13230"/>
                  </a:lnTo>
                  <a:lnTo>
                    <a:pt x="2859" y="12844"/>
                  </a:lnTo>
                  <a:lnTo>
                    <a:pt x="2921" y="12767"/>
                  </a:lnTo>
                  <a:lnTo>
                    <a:pt x="3015" y="12574"/>
                  </a:lnTo>
                  <a:lnTo>
                    <a:pt x="3015" y="12381"/>
                  </a:lnTo>
                  <a:lnTo>
                    <a:pt x="3077" y="12304"/>
                  </a:lnTo>
                  <a:lnTo>
                    <a:pt x="3294" y="12111"/>
                  </a:lnTo>
                  <a:lnTo>
                    <a:pt x="3450" y="12111"/>
                  </a:lnTo>
                  <a:lnTo>
                    <a:pt x="3450" y="12034"/>
                  </a:lnTo>
                  <a:lnTo>
                    <a:pt x="3512" y="12034"/>
                  </a:lnTo>
                  <a:lnTo>
                    <a:pt x="3512" y="11919"/>
                  </a:lnTo>
                  <a:lnTo>
                    <a:pt x="3605" y="11919"/>
                  </a:lnTo>
                  <a:lnTo>
                    <a:pt x="3512" y="11841"/>
                  </a:lnTo>
                  <a:lnTo>
                    <a:pt x="3512" y="11649"/>
                  </a:lnTo>
                  <a:lnTo>
                    <a:pt x="3450" y="11571"/>
                  </a:lnTo>
                  <a:lnTo>
                    <a:pt x="3450" y="11301"/>
                  </a:lnTo>
                  <a:lnTo>
                    <a:pt x="3294" y="11109"/>
                  </a:lnTo>
                  <a:lnTo>
                    <a:pt x="3294" y="10916"/>
                  </a:lnTo>
                  <a:lnTo>
                    <a:pt x="3232" y="10839"/>
                  </a:lnTo>
                  <a:lnTo>
                    <a:pt x="3139" y="10761"/>
                  </a:lnTo>
                  <a:lnTo>
                    <a:pt x="3015" y="10761"/>
                  </a:lnTo>
                  <a:lnTo>
                    <a:pt x="2921" y="10646"/>
                  </a:lnTo>
                  <a:lnTo>
                    <a:pt x="2921" y="10376"/>
                  </a:lnTo>
                  <a:lnTo>
                    <a:pt x="2859" y="10106"/>
                  </a:lnTo>
                  <a:lnTo>
                    <a:pt x="2797" y="10106"/>
                  </a:lnTo>
                  <a:lnTo>
                    <a:pt x="2797" y="10029"/>
                  </a:lnTo>
                  <a:lnTo>
                    <a:pt x="2704" y="10029"/>
                  </a:lnTo>
                  <a:lnTo>
                    <a:pt x="2704" y="10106"/>
                  </a:lnTo>
                  <a:lnTo>
                    <a:pt x="2642" y="10183"/>
                  </a:lnTo>
                  <a:lnTo>
                    <a:pt x="2548" y="10376"/>
                  </a:lnTo>
                  <a:lnTo>
                    <a:pt x="2051" y="10376"/>
                  </a:lnTo>
                  <a:lnTo>
                    <a:pt x="1834" y="10183"/>
                  </a:lnTo>
                  <a:lnTo>
                    <a:pt x="1740" y="10106"/>
                  </a:lnTo>
                  <a:lnTo>
                    <a:pt x="1740" y="10183"/>
                  </a:lnTo>
                  <a:lnTo>
                    <a:pt x="1616" y="10183"/>
                  </a:lnTo>
                  <a:lnTo>
                    <a:pt x="1523" y="10376"/>
                  </a:lnTo>
                  <a:lnTo>
                    <a:pt x="1461" y="10376"/>
                  </a:lnTo>
                  <a:lnTo>
                    <a:pt x="1399" y="10491"/>
                  </a:lnTo>
                  <a:lnTo>
                    <a:pt x="1399" y="10646"/>
                  </a:lnTo>
                  <a:lnTo>
                    <a:pt x="1305" y="10646"/>
                  </a:lnTo>
                  <a:lnTo>
                    <a:pt x="1305" y="10761"/>
                  </a:lnTo>
                  <a:lnTo>
                    <a:pt x="1243" y="10761"/>
                  </a:lnTo>
                  <a:lnTo>
                    <a:pt x="1181" y="10646"/>
                  </a:lnTo>
                  <a:lnTo>
                    <a:pt x="870" y="10569"/>
                  </a:lnTo>
                  <a:lnTo>
                    <a:pt x="715" y="10569"/>
                  </a:lnTo>
                  <a:lnTo>
                    <a:pt x="653" y="10491"/>
                  </a:lnTo>
                  <a:lnTo>
                    <a:pt x="591" y="10376"/>
                  </a:lnTo>
                  <a:lnTo>
                    <a:pt x="435" y="10183"/>
                  </a:lnTo>
                  <a:lnTo>
                    <a:pt x="435" y="10106"/>
                  </a:lnTo>
                  <a:lnTo>
                    <a:pt x="373" y="10029"/>
                  </a:lnTo>
                  <a:lnTo>
                    <a:pt x="373" y="9759"/>
                  </a:lnTo>
                  <a:lnTo>
                    <a:pt x="435" y="9643"/>
                  </a:lnTo>
                  <a:lnTo>
                    <a:pt x="435" y="9566"/>
                  </a:lnTo>
                  <a:lnTo>
                    <a:pt x="497" y="9373"/>
                  </a:lnTo>
                  <a:lnTo>
                    <a:pt x="373" y="9373"/>
                  </a:lnTo>
                  <a:lnTo>
                    <a:pt x="280" y="9296"/>
                  </a:lnTo>
                  <a:lnTo>
                    <a:pt x="280" y="8833"/>
                  </a:lnTo>
                  <a:lnTo>
                    <a:pt x="373" y="8833"/>
                  </a:lnTo>
                  <a:lnTo>
                    <a:pt x="373" y="8756"/>
                  </a:lnTo>
                  <a:lnTo>
                    <a:pt x="591" y="8756"/>
                  </a:lnTo>
                  <a:lnTo>
                    <a:pt x="591" y="8177"/>
                  </a:lnTo>
                  <a:lnTo>
                    <a:pt x="497" y="8177"/>
                  </a:lnTo>
                  <a:lnTo>
                    <a:pt x="497" y="8023"/>
                  </a:lnTo>
                  <a:lnTo>
                    <a:pt x="435" y="7907"/>
                  </a:lnTo>
                  <a:lnTo>
                    <a:pt x="435" y="7830"/>
                  </a:lnTo>
                  <a:lnTo>
                    <a:pt x="373" y="7830"/>
                  </a:lnTo>
                  <a:lnTo>
                    <a:pt x="373" y="7753"/>
                  </a:lnTo>
                  <a:lnTo>
                    <a:pt x="280" y="7753"/>
                  </a:lnTo>
                  <a:lnTo>
                    <a:pt x="280" y="7830"/>
                  </a:lnTo>
                  <a:lnTo>
                    <a:pt x="218" y="7830"/>
                  </a:lnTo>
                  <a:lnTo>
                    <a:pt x="124" y="7907"/>
                  </a:lnTo>
                  <a:lnTo>
                    <a:pt x="62" y="7753"/>
                  </a:lnTo>
                  <a:lnTo>
                    <a:pt x="0" y="7637"/>
                  </a:lnTo>
                  <a:lnTo>
                    <a:pt x="0" y="7560"/>
                  </a:lnTo>
                  <a:lnTo>
                    <a:pt x="62" y="7444"/>
                  </a:lnTo>
                  <a:lnTo>
                    <a:pt x="124" y="7444"/>
                  </a:lnTo>
                  <a:lnTo>
                    <a:pt x="435" y="7290"/>
                  </a:lnTo>
                  <a:lnTo>
                    <a:pt x="808" y="6827"/>
                  </a:lnTo>
                  <a:lnTo>
                    <a:pt x="932" y="6827"/>
                  </a:lnTo>
                  <a:lnTo>
                    <a:pt x="1088" y="6634"/>
                  </a:lnTo>
                  <a:lnTo>
                    <a:pt x="1243" y="6364"/>
                  </a:lnTo>
                  <a:lnTo>
                    <a:pt x="1305" y="6287"/>
                  </a:lnTo>
                  <a:lnTo>
                    <a:pt x="1616" y="6287"/>
                  </a:lnTo>
                  <a:lnTo>
                    <a:pt x="1616" y="6364"/>
                  </a:lnTo>
                  <a:lnTo>
                    <a:pt x="1678" y="6441"/>
                  </a:lnTo>
                  <a:lnTo>
                    <a:pt x="1740" y="6557"/>
                  </a:lnTo>
                  <a:lnTo>
                    <a:pt x="1740" y="6634"/>
                  </a:lnTo>
                  <a:lnTo>
                    <a:pt x="1834" y="6750"/>
                  </a:lnTo>
                  <a:lnTo>
                    <a:pt x="1989" y="6827"/>
                  </a:lnTo>
                  <a:lnTo>
                    <a:pt x="2051" y="6904"/>
                  </a:lnTo>
                  <a:lnTo>
                    <a:pt x="2113" y="6904"/>
                  </a:lnTo>
                  <a:lnTo>
                    <a:pt x="2113" y="7020"/>
                  </a:lnTo>
                  <a:lnTo>
                    <a:pt x="2207" y="7097"/>
                  </a:lnTo>
                  <a:lnTo>
                    <a:pt x="2424" y="7097"/>
                  </a:lnTo>
                  <a:lnTo>
                    <a:pt x="2486" y="7020"/>
                  </a:lnTo>
                  <a:lnTo>
                    <a:pt x="2486" y="6827"/>
                  </a:lnTo>
                  <a:lnTo>
                    <a:pt x="2548" y="6750"/>
                  </a:lnTo>
                  <a:lnTo>
                    <a:pt x="2797" y="6557"/>
                  </a:lnTo>
                  <a:lnTo>
                    <a:pt x="2859" y="6557"/>
                  </a:lnTo>
                  <a:lnTo>
                    <a:pt x="2859" y="6441"/>
                  </a:lnTo>
                  <a:lnTo>
                    <a:pt x="3015" y="6441"/>
                  </a:lnTo>
                  <a:lnTo>
                    <a:pt x="3077" y="6750"/>
                  </a:lnTo>
                  <a:lnTo>
                    <a:pt x="3232" y="7020"/>
                  </a:lnTo>
                  <a:lnTo>
                    <a:pt x="3294" y="7097"/>
                  </a:lnTo>
                  <a:lnTo>
                    <a:pt x="3450" y="7174"/>
                  </a:lnTo>
                  <a:lnTo>
                    <a:pt x="3605" y="7174"/>
                  </a:lnTo>
                  <a:lnTo>
                    <a:pt x="3729" y="7290"/>
                  </a:lnTo>
                  <a:lnTo>
                    <a:pt x="4165" y="7290"/>
                  </a:lnTo>
                  <a:lnTo>
                    <a:pt x="4165" y="7367"/>
                  </a:lnTo>
                  <a:lnTo>
                    <a:pt x="4475" y="7367"/>
                  </a:lnTo>
                  <a:lnTo>
                    <a:pt x="4538" y="7444"/>
                  </a:lnTo>
                  <a:lnTo>
                    <a:pt x="4631" y="7444"/>
                  </a:lnTo>
                  <a:lnTo>
                    <a:pt x="4631" y="7560"/>
                  </a:lnTo>
                  <a:lnTo>
                    <a:pt x="4755" y="7560"/>
                  </a:lnTo>
                  <a:lnTo>
                    <a:pt x="4911" y="7444"/>
                  </a:lnTo>
                  <a:lnTo>
                    <a:pt x="5004" y="7444"/>
                  </a:lnTo>
                  <a:lnTo>
                    <a:pt x="5221" y="7367"/>
                  </a:lnTo>
                  <a:lnTo>
                    <a:pt x="5346" y="7290"/>
                  </a:lnTo>
                  <a:lnTo>
                    <a:pt x="5439" y="7174"/>
                  </a:lnTo>
                  <a:lnTo>
                    <a:pt x="5563" y="7174"/>
                  </a:lnTo>
                  <a:lnTo>
                    <a:pt x="5719" y="7290"/>
                  </a:lnTo>
                  <a:lnTo>
                    <a:pt x="5874" y="7367"/>
                  </a:lnTo>
                  <a:lnTo>
                    <a:pt x="5936" y="7367"/>
                  </a:lnTo>
                  <a:lnTo>
                    <a:pt x="6029" y="7290"/>
                  </a:lnTo>
                  <a:lnTo>
                    <a:pt x="6029" y="7174"/>
                  </a:lnTo>
                  <a:lnTo>
                    <a:pt x="6092" y="7174"/>
                  </a:lnTo>
                  <a:lnTo>
                    <a:pt x="6092" y="6904"/>
                  </a:lnTo>
                  <a:lnTo>
                    <a:pt x="6154" y="6827"/>
                  </a:lnTo>
                  <a:lnTo>
                    <a:pt x="6247" y="6750"/>
                  </a:lnTo>
                  <a:lnTo>
                    <a:pt x="6247" y="6441"/>
                  </a:lnTo>
                  <a:lnTo>
                    <a:pt x="6371" y="6287"/>
                  </a:lnTo>
                  <a:lnTo>
                    <a:pt x="6371" y="6171"/>
                  </a:lnTo>
                  <a:lnTo>
                    <a:pt x="6464" y="6017"/>
                  </a:lnTo>
                  <a:lnTo>
                    <a:pt x="6464" y="5901"/>
                  </a:lnTo>
                  <a:lnTo>
                    <a:pt x="6527" y="5901"/>
                  </a:lnTo>
                  <a:lnTo>
                    <a:pt x="6620" y="5824"/>
                  </a:lnTo>
                  <a:lnTo>
                    <a:pt x="6744" y="5747"/>
                  </a:lnTo>
                  <a:lnTo>
                    <a:pt x="7335" y="5747"/>
                  </a:lnTo>
                  <a:lnTo>
                    <a:pt x="7335" y="5824"/>
                  </a:lnTo>
                  <a:lnTo>
                    <a:pt x="7428" y="6017"/>
                  </a:lnTo>
                  <a:lnTo>
                    <a:pt x="7490" y="6017"/>
                  </a:lnTo>
                  <a:lnTo>
                    <a:pt x="7552" y="6094"/>
                  </a:lnTo>
                  <a:lnTo>
                    <a:pt x="7645" y="6094"/>
                  </a:lnTo>
                  <a:lnTo>
                    <a:pt x="7645" y="6287"/>
                  </a:lnTo>
                  <a:lnTo>
                    <a:pt x="7708" y="6364"/>
                  </a:lnTo>
                  <a:lnTo>
                    <a:pt x="7987" y="6364"/>
                  </a:lnTo>
                  <a:lnTo>
                    <a:pt x="7987" y="6287"/>
                  </a:lnTo>
                  <a:lnTo>
                    <a:pt x="8360" y="6287"/>
                  </a:lnTo>
                  <a:lnTo>
                    <a:pt x="8454" y="6364"/>
                  </a:lnTo>
                  <a:lnTo>
                    <a:pt x="8516" y="6287"/>
                  </a:lnTo>
                  <a:lnTo>
                    <a:pt x="8578" y="6171"/>
                  </a:lnTo>
                  <a:lnTo>
                    <a:pt x="8795" y="6171"/>
                  </a:lnTo>
                  <a:lnTo>
                    <a:pt x="8795" y="6287"/>
                  </a:lnTo>
                  <a:lnTo>
                    <a:pt x="9262" y="6287"/>
                  </a:lnTo>
                  <a:lnTo>
                    <a:pt x="9324" y="6171"/>
                  </a:lnTo>
                  <a:lnTo>
                    <a:pt x="9479" y="6171"/>
                  </a:lnTo>
                  <a:lnTo>
                    <a:pt x="9541" y="6287"/>
                  </a:lnTo>
                  <a:lnTo>
                    <a:pt x="9697" y="6364"/>
                  </a:lnTo>
                  <a:lnTo>
                    <a:pt x="9976" y="6364"/>
                  </a:lnTo>
                  <a:lnTo>
                    <a:pt x="10132" y="6287"/>
                  </a:lnTo>
                  <a:lnTo>
                    <a:pt x="10287" y="6171"/>
                  </a:lnTo>
                  <a:lnTo>
                    <a:pt x="10349" y="6171"/>
                  </a:lnTo>
                  <a:lnTo>
                    <a:pt x="10349" y="5901"/>
                  </a:lnTo>
                  <a:lnTo>
                    <a:pt x="10287" y="5747"/>
                  </a:lnTo>
                  <a:lnTo>
                    <a:pt x="10287" y="5284"/>
                  </a:lnTo>
                  <a:lnTo>
                    <a:pt x="10194" y="5284"/>
                  </a:lnTo>
                  <a:lnTo>
                    <a:pt x="10132" y="5091"/>
                  </a:lnTo>
                  <a:lnTo>
                    <a:pt x="9976" y="4899"/>
                  </a:lnTo>
                  <a:lnTo>
                    <a:pt x="9976" y="4629"/>
                  </a:lnTo>
                  <a:lnTo>
                    <a:pt x="9914" y="4436"/>
                  </a:lnTo>
                  <a:lnTo>
                    <a:pt x="9852" y="4436"/>
                  </a:lnTo>
                  <a:lnTo>
                    <a:pt x="9759" y="4359"/>
                  </a:lnTo>
                  <a:lnTo>
                    <a:pt x="9697" y="4281"/>
                  </a:lnTo>
                  <a:lnTo>
                    <a:pt x="9603" y="4281"/>
                  </a:lnTo>
                  <a:lnTo>
                    <a:pt x="9479" y="4359"/>
                  </a:lnTo>
                  <a:lnTo>
                    <a:pt x="9262" y="4359"/>
                  </a:lnTo>
                  <a:lnTo>
                    <a:pt x="9106" y="4281"/>
                  </a:lnTo>
                  <a:lnTo>
                    <a:pt x="8889" y="4281"/>
                  </a:lnTo>
                  <a:lnTo>
                    <a:pt x="8889" y="4166"/>
                  </a:lnTo>
                  <a:lnTo>
                    <a:pt x="8795" y="4166"/>
                  </a:lnTo>
                  <a:lnTo>
                    <a:pt x="8795" y="3819"/>
                  </a:lnTo>
                  <a:lnTo>
                    <a:pt x="8889" y="3819"/>
                  </a:lnTo>
                  <a:lnTo>
                    <a:pt x="8889" y="3741"/>
                  </a:lnTo>
                  <a:lnTo>
                    <a:pt x="8795" y="3741"/>
                  </a:lnTo>
                  <a:lnTo>
                    <a:pt x="8795" y="3626"/>
                  </a:lnTo>
                  <a:lnTo>
                    <a:pt x="8733" y="3626"/>
                  </a:lnTo>
                  <a:lnTo>
                    <a:pt x="8733" y="3549"/>
                  </a:lnTo>
                  <a:lnTo>
                    <a:pt x="8578" y="3549"/>
                  </a:lnTo>
                  <a:lnTo>
                    <a:pt x="8578" y="3433"/>
                  </a:lnTo>
                  <a:lnTo>
                    <a:pt x="8516" y="3356"/>
                  </a:lnTo>
                  <a:lnTo>
                    <a:pt x="8298" y="3356"/>
                  </a:lnTo>
                  <a:lnTo>
                    <a:pt x="8143" y="3163"/>
                  </a:lnTo>
                  <a:lnTo>
                    <a:pt x="8081" y="3163"/>
                  </a:lnTo>
                  <a:lnTo>
                    <a:pt x="8081" y="3086"/>
                  </a:lnTo>
                  <a:lnTo>
                    <a:pt x="8143" y="3009"/>
                  </a:lnTo>
                  <a:lnTo>
                    <a:pt x="8143" y="2430"/>
                  </a:lnTo>
                  <a:lnTo>
                    <a:pt x="8081" y="2353"/>
                  </a:lnTo>
                  <a:lnTo>
                    <a:pt x="8081" y="2276"/>
                  </a:lnTo>
                  <a:lnTo>
                    <a:pt x="8143" y="2160"/>
                  </a:lnTo>
                  <a:lnTo>
                    <a:pt x="8236" y="2160"/>
                  </a:lnTo>
                  <a:lnTo>
                    <a:pt x="8236" y="2083"/>
                  </a:lnTo>
                  <a:lnTo>
                    <a:pt x="8298" y="2006"/>
                  </a:lnTo>
                  <a:lnTo>
                    <a:pt x="8298" y="1890"/>
                  </a:lnTo>
                  <a:lnTo>
                    <a:pt x="8454" y="1813"/>
                  </a:lnTo>
                  <a:lnTo>
                    <a:pt x="8516" y="1813"/>
                  </a:lnTo>
                  <a:lnTo>
                    <a:pt x="8671" y="2006"/>
                  </a:lnTo>
                  <a:lnTo>
                    <a:pt x="8889" y="1890"/>
                  </a:lnTo>
                  <a:lnTo>
                    <a:pt x="9044" y="2006"/>
                  </a:lnTo>
                  <a:lnTo>
                    <a:pt x="9106" y="1890"/>
                  </a:lnTo>
                  <a:lnTo>
                    <a:pt x="9168" y="1813"/>
                  </a:lnTo>
                  <a:lnTo>
                    <a:pt x="9168" y="1620"/>
                  </a:lnTo>
                  <a:lnTo>
                    <a:pt x="9262" y="1543"/>
                  </a:lnTo>
                  <a:lnTo>
                    <a:pt x="9324" y="1427"/>
                  </a:lnTo>
                  <a:lnTo>
                    <a:pt x="9386" y="1350"/>
                  </a:lnTo>
                  <a:lnTo>
                    <a:pt x="9386" y="1273"/>
                  </a:lnTo>
                  <a:lnTo>
                    <a:pt x="9479" y="1273"/>
                  </a:lnTo>
                  <a:lnTo>
                    <a:pt x="9759" y="1813"/>
                  </a:lnTo>
                  <a:lnTo>
                    <a:pt x="9976" y="2083"/>
                  </a:lnTo>
                  <a:lnTo>
                    <a:pt x="10070" y="2083"/>
                  </a:lnTo>
                  <a:lnTo>
                    <a:pt x="10070" y="2276"/>
                  </a:lnTo>
                  <a:lnTo>
                    <a:pt x="10132" y="2276"/>
                  </a:lnTo>
                  <a:lnTo>
                    <a:pt x="10412" y="2546"/>
                  </a:lnTo>
                  <a:lnTo>
                    <a:pt x="10505" y="2546"/>
                  </a:lnTo>
                  <a:lnTo>
                    <a:pt x="10505" y="2893"/>
                  </a:lnTo>
                  <a:lnTo>
                    <a:pt x="10567" y="3009"/>
                  </a:lnTo>
                  <a:lnTo>
                    <a:pt x="10660" y="2893"/>
                  </a:lnTo>
                  <a:lnTo>
                    <a:pt x="10784" y="2700"/>
                  </a:lnTo>
                  <a:lnTo>
                    <a:pt x="10784" y="2623"/>
                  </a:lnTo>
                  <a:lnTo>
                    <a:pt x="10878" y="2546"/>
                  </a:lnTo>
                  <a:lnTo>
                    <a:pt x="10940" y="2546"/>
                  </a:lnTo>
                  <a:lnTo>
                    <a:pt x="11095" y="2700"/>
                  </a:lnTo>
                  <a:lnTo>
                    <a:pt x="11220" y="2700"/>
                  </a:lnTo>
                  <a:lnTo>
                    <a:pt x="11220" y="2353"/>
                  </a:lnTo>
                  <a:lnTo>
                    <a:pt x="11313" y="2276"/>
                  </a:lnTo>
                  <a:lnTo>
                    <a:pt x="11375" y="2276"/>
                  </a:lnTo>
                  <a:lnTo>
                    <a:pt x="11375" y="1890"/>
                  </a:lnTo>
                  <a:lnTo>
                    <a:pt x="11220" y="1620"/>
                  </a:lnTo>
                  <a:lnTo>
                    <a:pt x="11220" y="1273"/>
                  </a:lnTo>
                  <a:lnTo>
                    <a:pt x="11313" y="1273"/>
                  </a:lnTo>
                  <a:lnTo>
                    <a:pt x="11375" y="1350"/>
                  </a:lnTo>
                  <a:lnTo>
                    <a:pt x="11375" y="1427"/>
                  </a:lnTo>
                  <a:lnTo>
                    <a:pt x="11468" y="1427"/>
                  </a:lnTo>
                  <a:lnTo>
                    <a:pt x="11593" y="1697"/>
                  </a:lnTo>
                  <a:lnTo>
                    <a:pt x="11593" y="1813"/>
                  </a:lnTo>
                  <a:lnTo>
                    <a:pt x="11686" y="2083"/>
                  </a:lnTo>
                  <a:lnTo>
                    <a:pt x="11748" y="2276"/>
                  </a:lnTo>
                  <a:lnTo>
                    <a:pt x="11748" y="2353"/>
                  </a:lnTo>
                  <a:lnTo>
                    <a:pt x="11686" y="2430"/>
                  </a:lnTo>
                  <a:lnTo>
                    <a:pt x="11593" y="2623"/>
                  </a:lnTo>
                  <a:lnTo>
                    <a:pt x="11593" y="2700"/>
                  </a:lnTo>
                  <a:lnTo>
                    <a:pt x="11468" y="2816"/>
                  </a:lnTo>
                  <a:lnTo>
                    <a:pt x="11468" y="3009"/>
                  </a:lnTo>
                  <a:lnTo>
                    <a:pt x="11530" y="3009"/>
                  </a:lnTo>
                  <a:lnTo>
                    <a:pt x="11593" y="2893"/>
                  </a:lnTo>
                  <a:lnTo>
                    <a:pt x="11686" y="3009"/>
                  </a:lnTo>
                  <a:lnTo>
                    <a:pt x="11810" y="3009"/>
                  </a:lnTo>
                  <a:lnTo>
                    <a:pt x="11810" y="3086"/>
                  </a:lnTo>
                  <a:lnTo>
                    <a:pt x="11903" y="3163"/>
                  </a:lnTo>
                  <a:lnTo>
                    <a:pt x="12121" y="3163"/>
                  </a:lnTo>
                  <a:lnTo>
                    <a:pt x="12121" y="3009"/>
                  </a:lnTo>
                  <a:lnTo>
                    <a:pt x="12183" y="2816"/>
                  </a:lnTo>
                  <a:lnTo>
                    <a:pt x="12183" y="2700"/>
                  </a:lnTo>
                  <a:lnTo>
                    <a:pt x="12401" y="2700"/>
                  </a:lnTo>
                  <a:lnTo>
                    <a:pt x="12494" y="2623"/>
                  </a:lnTo>
                  <a:lnTo>
                    <a:pt x="12556" y="2546"/>
                  </a:lnTo>
                  <a:lnTo>
                    <a:pt x="12556" y="2006"/>
                  </a:lnTo>
                  <a:lnTo>
                    <a:pt x="12618" y="1890"/>
                  </a:lnTo>
                  <a:lnTo>
                    <a:pt x="12774" y="1697"/>
                  </a:lnTo>
                  <a:lnTo>
                    <a:pt x="12929" y="1697"/>
                  </a:lnTo>
                  <a:lnTo>
                    <a:pt x="12929" y="1813"/>
                  </a:lnTo>
                  <a:lnTo>
                    <a:pt x="13084" y="1813"/>
                  </a:lnTo>
                  <a:lnTo>
                    <a:pt x="13146" y="1697"/>
                  </a:lnTo>
                  <a:lnTo>
                    <a:pt x="13209" y="1543"/>
                  </a:lnTo>
                  <a:lnTo>
                    <a:pt x="13302" y="1427"/>
                  </a:lnTo>
                  <a:lnTo>
                    <a:pt x="13675" y="1427"/>
                  </a:lnTo>
                  <a:lnTo>
                    <a:pt x="13799" y="1543"/>
                  </a:lnTo>
                  <a:lnTo>
                    <a:pt x="13892" y="1697"/>
                  </a:lnTo>
                  <a:lnTo>
                    <a:pt x="13955" y="1813"/>
                  </a:lnTo>
                  <a:lnTo>
                    <a:pt x="14110" y="2006"/>
                  </a:lnTo>
                  <a:lnTo>
                    <a:pt x="14234" y="2006"/>
                  </a:lnTo>
                  <a:lnTo>
                    <a:pt x="14763" y="1813"/>
                  </a:lnTo>
                  <a:lnTo>
                    <a:pt x="14825" y="1697"/>
                  </a:lnTo>
                  <a:lnTo>
                    <a:pt x="14825" y="1620"/>
                  </a:lnTo>
                  <a:lnTo>
                    <a:pt x="14918" y="1620"/>
                  </a:lnTo>
                  <a:lnTo>
                    <a:pt x="14918" y="1350"/>
                  </a:lnTo>
                  <a:lnTo>
                    <a:pt x="14980" y="1350"/>
                  </a:lnTo>
                  <a:lnTo>
                    <a:pt x="15042" y="1273"/>
                  </a:lnTo>
                  <a:lnTo>
                    <a:pt x="15042" y="1080"/>
                  </a:lnTo>
                  <a:lnTo>
                    <a:pt x="14980" y="1080"/>
                  </a:lnTo>
                  <a:lnTo>
                    <a:pt x="14918" y="887"/>
                  </a:lnTo>
                  <a:lnTo>
                    <a:pt x="14825" y="887"/>
                  </a:lnTo>
                  <a:lnTo>
                    <a:pt x="14825" y="347"/>
                  </a:lnTo>
                  <a:lnTo>
                    <a:pt x="14918" y="270"/>
                  </a:lnTo>
                  <a:lnTo>
                    <a:pt x="14918" y="154"/>
                  </a:lnTo>
                  <a:lnTo>
                    <a:pt x="14980" y="154"/>
                  </a:lnTo>
                  <a:lnTo>
                    <a:pt x="14980" y="77"/>
                  </a:lnTo>
                  <a:lnTo>
                    <a:pt x="15042" y="0"/>
                  </a:lnTo>
                  <a:lnTo>
                    <a:pt x="15198" y="0"/>
                  </a:lnTo>
                  <a:lnTo>
                    <a:pt x="15198" y="77"/>
                  </a:lnTo>
                  <a:lnTo>
                    <a:pt x="15291" y="154"/>
                  </a:lnTo>
                  <a:lnTo>
                    <a:pt x="15291" y="270"/>
                  </a:lnTo>
                  <a:lnTo>
                    <a:pt x="15353" y="270"/>
                  </a:lnTo>
                  <a:lnTo>
                    <a:pt x="15415" y="347"/>
                  </a:lnTo>
                  <a:lnTo>
                    <a:pt x="15633" y="424"/>
                  </a:lnTo>
                  <a:lnTo>
                    <a:pt x="15726" y="540"/>
                  </a:lnTo>
                  <a:lnTo>
                    <a:pt x="15726" y="617"/>
                  </a:lnTo>
                  <a:lnTo>
                    <a:pt x="16161" y="617"/>
                  </a:lnTo>
                  <a:lnTo>
                    <a:pt x="16161" y="810"/>
                  </a:lnTo>
                  <a:lnTo>
                    <a:pt x="16099" y="1080"/>
                  </a:lnTo>
                  <a:lnTo>
                    <a:pt x="16099" y="1157"/>
                  </a:lnTo>
                  <a:lnTo>
                    <a:pt x="16161" y="1157"/>
                  </a:lnTo>
                  <a:lnTo>
                    <a:pt x="16161" y="1350"/>
                  </a:lnTo>
                  <a:lnTo>
                    <a:pt x="16317" y="1543"/>
                  </a:lnTo>
                  <a:lnTo>
                    <a:pt x="16534" y="1543"/>
                  </a:lnTo>
                  <a:lnTo>
                    <a:pt x="16596" y="1427"/>
                  </a:lnTo>
                  <a:lnTo>
                    <a:pt x="16907" y="1350"/>
                  </a:lnTo>
                  <a:lnTo>
                    <a:pt x="17125" y="1273"/>
                  </a:lnTo>
                  <a:lnTo>
                    <a:pt x="17466" y="1350"/>
                  </a:lnTo>
                  <a:lnTo>
                    <a:pt x="17995" y="1350"/>
                  </a:lnTo>
                  <a:lnTo>
                    <a:pt x="17933" y="1543"/>
                  </a:lnTo>
                  <a:lnTo>
                    <a:pt x="17995" y="1697"/>
                  </a:lnTo>
                  <a:lnTo>
                    <a:pt x="18057" y="2160"/>
                  </a:lnTo>
                  <a:lnTo>
                    <a:pt x="18057" y="2546"/>
                  </a:lnTo>
                  <a:lnTo>
                    <a:pt x="18150" y="2623"/>
                  </a:lnTo>
                  <a:lnTo>
                    <a:pt x="18150" y="2893"/>
                  </a:lnTo>
                  <a:lnTo>
                    <a:pt x="17995" y="3009"/>
                  </a:lnTo>
                  <a:lnTo>
                    <a:pt x="17933" y="3086"/>
                  </a:lnTo>
                  <a:lnTo>
                    <a:pt x="17933" y="3356"/>
                  </a:lnTo>
                  <a:lnTo>
                    <a:pt x="18057" y="3356"/>
                  </a:lnTo>
                  <a:lnTo>
                    <a:pt x="18212" y="3549"/>
                  </a:lnTo>
                  <a:lnTo>
                    <a:pt x="18523" y="3626"/>
                  </a:lnTo>
                  <a:lnTo>
                    <a:pt x="18585" y="3626"/>
                  </a:lnTo>
                  <a:lnTo>
                    <a:pt x="18585" y="3741"/>
                  </a:lnTo>
                  <a:lnTo>
                    <a:pt x="18647" y="3626"/>
                  </a:lnTo>
                  <a:lnTo>
                    <a:pt x="18741" y="3741"/>
                  </a:lnTo>
                  <a:lnTo>
                    <a:pt x="18741" y="3819"/>
                  </a:lnTo>
                  <a:lnTo>
                    <a:pt x="18803" y="3819"/>
                  </a:lnTo>
                  <a:lnTo>
                    <a:pt x="18803" y="4011"/>
                  </a:lnTo>
                  <a:lnTo>
                    <a:pt x="18741" y="4436"/>
                  </a:lnTo>
                  <a:lnTo>
                    <a:pt x="18803" y="4551"/>
                  </a:lnTo>
                  <a:lnTo>
                    <a:pt x="18741" y="4821"/>
                  </a:lnTo>
                  <a:lnTo>
                    <a:pt x="18741" y="5169"/>
                  </a:lnTo>
                  <a:lnTo>
                    <a:pt x="18803" y="5169"/>
                  </a:lnTo>
                  <a:lnTo>
                    <a:pt x="18803" y="5284"/>
                  </a:lnTo>
                  <a:lnTo>
                    <a:pt x="18865" y="5361"/>
                  </a:lnTo>
                  <a:lnTo>
                    <a:pt x="19114" y="5361"/>
                  </a:lnTo>
                  <a:lnTo>
                    <a:pt x="19114" y="5169"/>
                  </a:lnTo>
                  <a:lnTo>
                    <a:pt x="19020" y="5169"/>
                  </a:lnTo>
                  <a:lnTo>
                    <a:pt x="19020" y="5014"/>
                  </a:lnTo>
                  <a:lnTo>
                    <a:pt x="19114" y="5014"/>
                  </a:lnTo>
                  <a:lnTo>
                    <a:pt x="19020" y="4899"/>
                  </a:lnTo>
                  <a:lnTo>
                    <a:pt x="18958" y="4744"/>
                  </a:lnTo>
                  <a:lnTo>
                    <a:pt x="18958" y="4629"/>
                  </a:lnTo>
                  <a:lnTo>
                    <a:pt x="19020" y="4629"/>
                  </a:lnTo>
                  <a:lnTo>
                    <a:pt x="19176" y="4551"/>
                  </a:lnTo>
                  <a:lnTo>
                    <a:pt x="19238" y="4551"/>
                  </a:lnTo>
                  <a:lnTo>
                    <a:pt x="19331" y="4629"/>
                  </a:lnTo>
                  <a:lnTo>
                    <a:pt x="19331" y="4744"/>
                  </a:lnTo>
                  <a:lnTo>
                    <a:pt x="19393" y="4744"/>
                  </a:lnTo>
                  <a:lnTo>
                    <a:pt x="19456" y="4821"/>
                  </a:lnTo>
                  <a:lnTo>
                    <a:pt x="19456" y="5091"/>
                  </a:lnTo>
                  <a:lnTo>
                    <a:pt x="19331" y="5361"/>
                  </a:lnTo>
                  <a:lnTo>
                    <a:pt x="19331" y="5439"/>
                  </a:lnTo>
                  <a:lnTo>
                    <a:pt x="19176" y="5824"/>
                  </a:lnTo>
                  <a:lnTo>
                    <a:pt x="19176" y="5901"/>
                  </a:lnTo>
                  <a:lnTo>
                    <a:pt x="19456" y="5901"/>
                  </a:lnTo>
                  <a:lnTo>
                    <a:pt x="19611" y="6017"/>
                  </a:lnTo>
                  <a:lnTo>
                    <a:pt x="19673" y="6094"/>
                  </a:lnTo>
                  <a:lnTo>
                    <a:pt x="19766" y="6017"/>
                  </a:lnTo>
                  <a:lnTo>
                    <a:pt x="19828" y="6017"/>
                  </a:lnTo>
                  <a:lnTo>
                    <a:pt x="19828" y="6094"/>
                  </a:lnTo>
                  <a:lnTo>
                    <a:pt x="19984" y="6171"/>
                  </a:lnTo>
                  <a:lnTo>
                    <a:pt x="20264" y="6171"/>
                  </a:lnTo>
                  <a:lnTo>
                    <a:pt x="20419" y="6287"/>
                  </a:lnTo>
                  <a:lnTo>
                    <a:pt x="20481" y="6287"/>
                  </a:lnTo>
                  <a:lnTo>
                    <a:pt x="20574" y="6171"/>
                  </a:lnTo>
                  <a:lnTo>
                    <a:pt x="20574" y="6094"/>
                  </a:lnTo>
                  <a:lnTo>
                    <a:pt x="20481" y="6017"/>
                  </a:lnTo>
                  <a:lnTo>
                    <a:pt x="20481" y="5901"/>
                  </a:lnTo>
                  <a:lnTo>
                    <a:pt x="20574" y="5901"/>
                  </a:lnTo>
                  <a:lnTo>
                    <a:pt x="20637" y="5824"/>
                  </a:lnTo>
                  <a:lnTo>
                    <a:pt x="20637" y="5747"/>
                  </a:lnTo>
                  <a:lnTo>
                    <a:pt x="20854" y="5091"/>
                  </a:lnTo>
                  <a:lnTo>
                    <a:pt x="20854" y="5014"/>
                  </a:lnTo>
                  <a:lnTo>
                    <a:pt x="20947" y="5014"/>
                  </a:lnTo>
                  <a:lnTo>
                    <a:pt x="21009" y="4899"/>
                  </a:lnTo>
                  <a:lnTo>
                    <a:pt x="21072" y="4821"/>
                  </a:lnTo>
                  <a:lnTo>
                    <a:pt x="21227" y="4821"/>
                  </a:lnTo>
                  <a:lnTo>
                    <a:pt x="21227" y="5554"/>
                  </a:lnTo>
                  <a:lnTo>
                    <a:pt x="21165" y="5631"/>
                  </a:lnTo>
                  <a:lnTo>
                    <a:pt x="21165" y="5747"/>
                  </a:lnTo>
                  <a:lnTo>
                    <a:pt x="21227" y="5747"/>
                  </a:lnTo>
                  <a:lnTo>
                    <a:pt x="21227" y="5824"/>
                  </a:lnTo>
                  <a:lnTo>
                    <a:pt x="21289" y="5824"/>
                  </a:lnTo>
                  <a:lnTo>
                    <a:pt x="21445" y="6017"/>
                  </a:lnTo>
                  <a:lnTo>
                    <a:pt x="21538" y="6017"/>
                  </a:lnTo>
                  <a:lnTo>
                    <a:pt x="21538" y="6287"/>
                  </a:lnTo>
                  <a:lnTo>
                    <a:pt x="21445" y="6364"/>
                  </a:lnTo>
                  <a:lnTo>
                    <a:pt x="21382" y="6557"/>
                  </a:lnTo>
                  <a:lnTo>
                    <a:pt x="21227" y="6904"/>
                  </a:lnTo>
                  <a:lnTo>
                    <a:pt x="21227" y="7174"/>
                  </a:lnTo>
                  <a:lnTo>
                    <a:pt x="21289" y="7174"/>
                  </a:lnTo>
                  <a:lnTo>
                    <a:pt x="21289" y="7097"/>
                  </a:lnTo>
                  <a:lnTo>
                    <a:pt x="21445" y="7097"/>
                  </a:lnTo>
                  <a:lnTo>
                    <a:pt x="21445" y="7290"/>
                  </a:lnTo>
                  <a:lnTo>
                    <a:pt x="21289" y="7367"/>
                  </a:lnTo>
                  <a:lnTo>
                    <a:pt x="21289" y="7444"/>
                  </a:lnTo>
                  <a:lnTo>
                    <a:pt x="21227" y="7444"/>
                  </a:lnTo>
                  <a:lnTo>
                    <a:pt x="21227" y="7560"/>
                  </a:lnTo>
                  <a:lnTo>
                    <a:pt x="21289" y="7637"/>
                  </a:lnTo>
                  <a:lnTo>
                    <a:pt x="21289" y="7753"/>
                  </a:lnTo>
                  <a:lnTo>
                    <a:pt x="21227" y="7830"/>
                  </a:lnTo>
                  <a:lnTo>
                    <a:pt x="21227" y="8486"/>
                  </a:lnTo>
                  <a:lnTo>
                    <a:pt x="21289" y="8486"/>
                  </a:lnTo>
                  <a:lnTo>
                    <a:pt x="21289" y="8563"/>
                  </a:lnTo>
                  <a:lnTo>
                    <a:pt x="21382" y="8640"/>
                  </a:lnTo>
                  <a:lnTo>
                    <a:pt x="21538" y="8756"/>
                  </a:lnTo>
                  <a:lnTo>
                    <a:pt x="21538" y="8910"/>
                  </a:lnTo>
                  <a:lnTo>
                    <a:pt x="21600" y="9026"/>
                  </a:lnTo>
                  <a:lnTo>
                    <a:pt x="21600" y="9489"/>
                  </a:lnTo>
                  <a:lnTo>
                    <a:pt x="21538" y="9566"/>
                  </a:lnTo>
                  <a:lnTo>
                    <a:pt x="21445" y="9643"/>
                  </a:lnTo>
                  <a:lnTo>
                    <a:pt x="21072" y="9836"/>
                  </a:lnTo>
                  <a:lnTo>
                    <a:pt x="20947" y="10106"/>
                  </a:lnTo>
                  <a:lnTo>
                    <a:pt x="20947" y="10183"/>
                  </a:lnTo>
                  <a:lnTo>
                    <a:pt x="20854" y="10183"/>
                  </a:lnTo>
                  <a:lnTo>
                    <a:pt x="20792" y="10106"/>
                  </a:lnTo>
                  <a:lnTo>
                    <a:pt x="20574" y="10106"/>
                  </a:lnTo>
                  <a:lnTo>
                    <a:pt x="20574" y="10183"/>
                  </a:lnTo>
                  <a:lnTo>
                    <a:pt x="20357" y="10183"/>
                  </a:lnTo>
                  <a:lnTo>
                    <a:pt x="20357" y="10299"/>
                  </a:lnTo>
                  <a:lnTo>
                    <a:pt x="20264" y="10376"/>
                  </a:lnTo>
                  <a:lnTo>
                    <a:pt x="19922" y="10839"/>
                  </a:lnTo>
                  <a:lnTo>
                    <a:pt x="19828" y="10916"/>
                  </a:lnTo>
                  <a:lnTo>
                    <a:pt x="19673" y="10916"/>
                  </a:lnTo>
                  <a:lnTo>
                    <a:pt x="19456" y="11186"/>
                  </a:lnTo>
                  <a:lnTo>
                    <a:pt x="19393" y="11186"/>
                  </a:lnTo>
                  <a:lnTo>
                    <a:pt x="19393" y="11494"/>
                  </a:lnTo>
                  <a:lnTo>
                    <a:pt x="19238" y="11494"/>
                  </a:lnTo>
                  <a:lnTo>
                    <a:pt x="19238" y="11571"/>
                  </a:lnTo>
                  <a:lnTo>
                    <a:pt x="19020" y="11494"/>
                  </a:lnTo>
                  <a:lnTo>
                    <a:pt x="19020" y="11571"/>
                  </a:lnTo>
                  <a:lnTo>
                    <a:pt x="18958" y="11571"/>
                  </a:lnTo>
                  <a:lnTo>
                    <a:pt x="19114" y="11764"/>
                  </a:lnTo>
                  <a:lnTo>
                    <a:pt x="19176" y="11764"/>
                  </a:lnTo>
                  <a:lnTo>
                    <a:pt x="19238" y="12034"/>
                  </a:lnTo>
                  <a:lnTo>
                    <a:pt x="19549" y="12034"/>
                  </a:lnTo>
                  <a:lnTo>
                    <a:pt x="19611" y="11919"/>
                  </a:lnTo>
                  <a:lnTo>
                    <a:pt x="19611" y="11841"/>
                  </a:lnTo>
                  <a:lnTo>
                    <a:pt x="19673" y="11841"/>
                  </a:lnTo>
                  <a:lnTo>
                    <a:pt x="19673" y="11764"/>
                  </a:lnTo>
                  <a:lnTo>
                    <a:pt x="19766" y="11764"/>
                  </a:lnTo>
                  <a:lnTo>
                    <a:pt x="19828" y="11649"/>
                  </a:lnTo>
                  <a:lnTo>
                    <a:pt x="19922" y="11649"/>
                  </a:lnTo>
                  <a:lnTo>
                    <a:pt x="20139" y="11571"/>
                  </a:lnTo>
                  <a:lnTo>
                    <a:pt x="20264" y="11571"/>
                  </a:lnTo>
                  <a:lnTo>
                    <a:pt x="20201" y="11649"/>
                  </a:lnTo>
                  <a:lnTo>
                    <a:pt x="20201" y="11841"/>
                  </a:lnTo>
                  <a:lnTo>
                    <a:pt x="20419" y="11841"/>
                  </a:lnTo>
                  <a:lnTo>
                    <a:pt x="20574" y="11649"/>
                  </a:lnTo>
                  <a:lnTo>
                    <a:pt x="20574" y="11571"/>
                  </a:lnTo>
                  <a:lnTo>
                    <a:pt x="20637" y="11571"/>
                  </a:lnTo>
                  <a:lnTo>
                    <a:pt x="20730" y="11649"/>
                  </a:lnTo>
                  <a:lnTo>
                    <a:pt x="20854" y="11649"/>
                  </a:lnTo>
                  <a:lnTo>
                    <a:pt x="21009" y="11571"/>
                  </a:lnTo>
                  <a:lnTo>
                    <a:pt x="21227" y="11649"/>
                  </a:lnTo>
                  <a:lnTo>
                    <a:pt x="21289" y="11649"/>
                  </a:lnTo>
                  <a:lnTo>
                    <a:pt x="21289" y="11764"/>
                  </a:lnTo>
                  <a:lnTo>
                    <a:pt x="21382" y="11764"/>
                  </a:lnTo>
                  <a:lnTo>
                    <a:pt x="21445" y="11841"/>
                  </a:lnTo>
                  <a:lnTo>
                    <a:pt x="21445" y="11919"/>
                  </a:lnTo>
                  <a:lnTo>
                    <a:pt x="21600" y="12111"/>
                  </a:lnTo>
                  <a:lnTo>
                    <a:pt x="21600" y="12651"/>
                  </a:lnTo>
                  <a:lnTo>
                    <a:pt x="21538" y="12767"/>
                  </a:lnTo>
                  <a:lnTo>
                    <a:pt x="21445" y="12767"/>
                  </a:lnTo>
                  <a:lnTo>
                    <a:pt x="21445" y="12844"/>
                  </a:lnTo>
                  <a:lnTo>
                    <a:pt x="21382" y="12844"/>
                  </a:lnTo>
                  <a:lnTo>
                    <a:pt x="21382" y="13037"/>
                  </a:lnTo>
                  <a:lnTo>
                    <a:pt x="21538" y="13037"/>
                  </a:lnTo>
                  <a:lnTo>
                    <a:pt x="21538" y="13114"/>
                  </a:lnTo>
                  <a:lnTo>
                    <a:pt x="21600" y="13230"/>
                  </a:lnTo>
                  <a:close/>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19" name="Shape 3319"/>
            <p:cNvSpPr/>
            <p:nvPr/>
          </p:nvSpPr>
          <p:spPr>
            <a:xfrm>
              <a:off x="3024322" y="2765243"/>
              <a:ext cx="649340" cy="525822"/>
            </a:xfrm>
            <a:custGeom>
              <a:avLst/>
              <a:gdLst/>
              <a:ahLst/>
              <a:cxnLst>
                <a:cxn ang="0">
                  <a:pos x="wd2" y="hd2"/>
                </a:cxn>
                <a:cxn ang="5400000">
                  <a:pos x="wd2" y="hd2"/>
                </a:cxn>
                <a:cxn ang="10800000">
                  <a:pos x="wd2" y="hd2"/>
                </a:cxn>
                <a:cxn ang="16200000">
                  <a:pos x="wd2" y="hd2"/>
                </a:cxn>
              </a:cxnLst>
              <a:rect l="0" t="0" r="r" b="b"/>
              <a:pathLst>
                <a:path w="21600" h="21600" extrusionOk="0">
                  <a:moveTo>
                    <a:pt x="21600" y="6362"/>
                  </a:moveTo>
                  <a:lnTo>
                    <a:pt x="21600" y="6444"/>
                  </a:lnTo>
                  <a:lnTo>
                    <a:pt x="21489" y="6444"/>
                  </a:lnTo>
                  <a:lnTo>
                    <a:pt x="21415" y="6525"/>
                  </a:lnTo>
                  <a:lnTo>
                    <a:pt x="21341" y="6646"/>
                  </a:lnTo>
                  <a:lnTo>
                    <a:pt x="21341" y="6727"/>
                  </a:lnTo>
                  <a:lnTo>
                    <a:pt x="21230" y="6727"/>
                  </a:lnTo>
                  <a:lnTo>
                    <a:pt x="21230" y="7011"/>
                  </a:lnTo>
                  <a:lnTo>
                    <a:pt x="21341" y="7214"/>
                  </a:lnTo>
                  <a:lnTo>
                    <a:pt x="21341" y="7578"/>
                  </a:lnTo>
                  <a:lnTo>
                    <a:pt x="21230" y="7781"/>
                  </a:lnTo>
                  <a:lnTo>
                    <a:pt x="21230" y="7983"/>
                  </a:lnTo>
                  <a:lnTo>
                    <a:pt x="20971" y="8267"/>
                  </a:lnTo>
                  <a:lnTo>
                    <a:pt x="20638" y="8267"/>
                  </a:lnTo>
                  <a:lnTo>
                    <a:pt x="20638" y="8186"/>
                  </a:lnTo>
                  <a:lnTo>
                    <a:pt x="20527" y="8186"/>
                  </a:lnTo>
                  <a:lnTo>
                    <a:pt x="20527" y="8065"/>
                  </a:lnTo>
                  <a:lnTo>
                    <a:pt x="20453" y="8065"/>
                  </a:lnTo>
                  <a:lnTo>
                    <a:pt x="20453" y="7862"/>
                  </a:lnTo>
                  <a:lnTo>
                    <a:pt x="20379" y="7862"/>
                  </a:lnTo>
                  <a:lnTo>
                    <a:pt x="20268" y="7781"/>
                  </a:lnTo>
                  <a:lnTo>
                    <a:pt x="20195" y="7781"/>
                  </a:lnTo>
                  <a:lnTo>
                    <a:pt x="20195" y="7862"/>
                  </a:lnTo>
                  <a:lnTo>
                    <a:pt x="19566" y="8065"/>
                  </a:lnTo>
                  <a:lnTo>
                    <a:pt x="19492" y="8065"/>
                  </a:lnTo>
                  <a:lnTo>
                    <a:pt x="19122" y="8470"/>
                  </a:lnTo>
                  <a:lnTo>
                    <a:pt x="19122" y="8551"/>
                  </a:lnTo>
                  <a:lnTo>
                    <a:pt x="19048" y="8632"/>
                  </a:lnTo>
                  <a:lnTo>
                    <a:pt x="18863" y="8753"/>
                  </a:lnTo>
                  <a:lnTo>
                    <a:pt x="18789" y="8753"/>
                  </a:lnTo>
                  <a:lnTo>
                    <a:pt x="18715" y="8835"/>
                  </a:lnTo>
                  <a:lnTo>
                    <a:pt x="18715" y="8916"/>
                  </a:lnTo>
                  <a:lnTo>
                    <a:pt x="18604" y="8835"/>
                  </a:lnTo>
                  <a:lnTo>
                    <a:pt x="18419" y="8835"/>
                  </a:lnTo>
                  <a:lnTo>
                    <a:pt x="18160" y="9118"/>
                  </a:lnTo>
                  <a:lnTo>
                    <a:pt x="18012" y="9118"/>
                  </a:lnTo>
                  <a:lnTo>
                    <a:pt x="17901" y="9240"/>
                  </a:lnTo>
                  <a:lnTo>
                    <a:pt x="17827" y="9118"/>
                  </a:lnTo>
                  <a:lnTo>
                    <a:pt x="17642" y="9118"/>
                  </a:lnTo>
                  <a:lnTo>
                    <a:pt x="17568" y="9037"/>
                  </a:lnTo>
                  <a:lnTo>
                    <a:pt x="17384" y="9037"/>
                  </a:lnTo>
                  <a:lnTo>
                    <a:pt x="17051" y="9118"/>
                  </a:lnTo>
                  <a:lnTo>
                    <a:pt x="16866" y="9118"/>
                  </a:lnTo>
                  <a:lnTo>
                    <a:pt x="16792" y="9037"/>
                  </a:lnTo>
                  <a:lnTo>
                    <a:pt x="16792" y="8916"/>
                  </a:lnTo>
                  <a:lnTo>
                    <a:pt x="16681" y="8916"/>
                  </a:lnTo>
                  <a:lnTo>
                    <a:pt x="16607" y="8835"/>
                  </a:lnTo>
                  <a:lnTo>
                    <a:pt x="16163" y="8753"/>
                  </a:lnTo>
                  <a:lnTo>
                    <a:pt x="16089" y="8753"/>
                  </a:lnTo>
                  <a:lnTo>
                    <a:pt x="15978" y="8835"/>
                  </a:lnTo>
                  <a:lnTo>
                    <a:pt x="15904" y="8835"/>
                  </a:lnTo>
                  <a:lnTo>
                    <a:pt x="15830" y="8916"/>
                  </a:lnTo>
                  <a:lnTo>
                    <a:pt x="15830" y="9037"/>
                  </a:lnTo>
                  <a:lnTo>
                    <a:pt x="15275" y="9037"/>
                  </a:lnTo>
                  <a:lnTo>
                    <a:pt x="15201" y="9118"/>
                  </a:lnTo>
                  <a:lnTo>
                    <a:pt x="15127" y="9118"/>
                  </a:lnTo>
                  <a:lnTo>
                    <a:pt x="15016" y="9037"/>
                  </a:lnTo>
                  <a:lnTo>
                    <a:pt x="14942" y="8916"/>
                  </a:lnTo>
                  <a:lnTo>
                    <a:pt x="14942" y="8753"/>
                  </a:lnTo>
                  <a:lnTo>
                    <a:pt x="14758" y="8753"/>
                  </a:lnTo>
                  <a:lnTo>
                    <a:pt x="14573" y="9037"/>
                  </a:lnTo>
                  <a:lnTo>
                    <a:pt x="14499" y="9037"/>
                  </a:lnTo>
                  <a:lnTo>
                    <a:pt x="14425" y="9118"/>
                  </a:lnTo>
                  <a:lnTo>
                    <a:pt x="13907" y="9037"/>
                  </a:lnTo>
                  <a:lnTo>
                    <a:pt x="13796" y="9118"/>
                  </a:lnTo>
                  <a:lnTo>
                    <a:pt x="13722" y="9118"/>
                  </a:lnTo>
                  <a:lnTo>
                    <a:pt x="13722" y="9240"/>
                  </a:lnTo>
                  <a:lnTo>
                    <a:pt x="13537" y="9523"/>
                  </a:lnTo>
                  <a:lnTo>
                    <a:pt x="13611" y="9605"/>
                  </a:lnTo>
                  <a:lnTo>
                    <a:pt x="13611" y="9686"/>
                  </a:lnTo>
                  <a:lnTo>
                    <a:pt x="13722" y="9686"/>
                  </a:lnTo>
                  <a:lnTo>
                    <a:pt x="13981" y="9888"/>
                  </a:lnTo>
                  <a:lnTo>
                    <a:pt x="14055" y="10010"/>
                  </a:lnTo>
                  <a:lnTo>
                    <a:pt x="14166" y="10010"/>
                  </a:lnTo>
                  <a:lnTo>
                    <a:pt x="14240" y="10091"/>
                  </a:lnTo>
                  <a:lnTo>
                    <a:pt x="14240" y="10293"/>
                  </a:lnTo>
                  <a:lnTo>
                    <a:pt x="14166" y="10374"/>
                  </a:lnTo>
                  <a:lnTo>
                    <a:pt x="14055" y="10658"/>
                  </a:lnTo>
                  <a:lnTo>
                    <a:pt x="14055" y="11793"/>
                  </a:lnTo>
                  <a:lnTo>
                    <a:pt x="13981" y="11914"/>
                  </a:lnTo>
                  <a:lnTo>
                    <a:pt x="13981" y="12401"/>
                  </a:lnTo>
                  <a:lnTo>
                    <a:pt x="13907" y="12482"/>
                  </a:lnTo>
                  <a:lnTo>
                    <a:pt x="13352" y="12482"/>
                  </a:lnTo>
                  <a:lnTo>
                    <a:pt x="13352" y="12563"/>
                  </a:lnTo>
                  <a:lnTo>
                    <a:pt x="13463" y="12684"/>
                  </a:lnTo>
                  <a:lnTo>
                    <a:pt x="13463" y="12968"/>
                  </a:lnTo>
                  <a:lnTo>
                    <a:pt x="13537" y="12968"/>
                  </a:lnTo>
                  <a:lnTo>
                    <a:pt x="13537" y="13049"/>
                  </a:lnTo>
                  <a:lnTo>
                    <a:pt x="13611" y="13171"/>
                  </a:lnTo>
                  <a:lnTo>
                    <a:pt x="13796" y="13171"/>
                  </a:lnTo>
                  <a:lnTo>
                    <a:pt x="13907" y="13049"/>
                  </a:lnTo>
                  <a:lnTo>
                    <a:pt x="13981" y="12847"/>
                  </a:lnTo>
                  <a:lnTo>
                    <a:pt x="13981" y="12765"/>
                  </a:lnTo>
                  <a:lnTo>
                    <a:pt x="14055" y="12684"/>
                  </a:lnTo>
                  <a:lnTo>
                    <a:pt x="14166" y="12684"/>
                  </a:lnTo>
                  <a:lnTo>
                    <a:pt x="14240" y="12563"/>
                  </a:lnTo>
                  <a:lnTo>
                    <a:pt x="14314" y="12482"/>
                  </a:lnTo>
                  <a:lnTo>
                    <a:pt x="14425" y="12563"/>
                  </a:lnTo>
                  <a:lnTo>
                    <a:pt x="14499" y="12765"/>
                  </a:lnTo>
                  <a:lnTo>
                    <a:pt x="14499" y="13252"/>
                  </a:lnTo>
                  <a:lnTo>
                    <a:pt x="14573" y="13333"/>
                  </a:lnTo>
                  <a:lnTo>
                    <a:pt x="14573" y="13454"/>
                  </a:lnTo>
                  <a:lnTo>
                    <a:pt x="14684" y="13454"/>
                  </a:lnTo>
                  <a:lnTo>
                    <a:pt x="14758" y="13535"/>
                  </a:lnTo>
                  <a:lnTo>
                    <a:pt x="14942" y="13617"/>
                  </a:lnTo>
                  <a:lnTo>
                    <a:pt x="15127" y="13738"/>
                  </a:lnTo>
                  <a:lnTo>
                    <a:pt x="15275" y="13819"/>
                  </a:lnTo>
                  <a:lnTo>
                    <a:pt x="15386" y="13900"/>
                  </a:lnTo>
                  <a:lnTo>
                    <a:pt x="15386" y="14224"/>
                  </a:lnTo>
                  <a:lnTo>
                    <a:pt x="15201" y="14589"/>
                  </a:lnTo>
                  <a:lnTo>
                    <a:pt x="15201" y="14670"/>
                  </a:lnTo>
                  <a:lnTo>
                    <a:pt x="15275" y="14792"/>
                  </a:lnTo>
                  <a:lnTo>
                    <a:pt x="15386" y="14994"/>
                  </a:lnTo>
                  <a:lnTo>
                    <a:pt x="15386" y="15359"/>
                  </a:lnTo>
                  <a:lnTo>
                    <a:pt x="15460" y="15440"/>
                  </a:lnTo>
                  <a:lnTo>
                    <a:pt x="15645" y="15562"/>
                  </a:lnTo>
                  <a:lnTo>
                    <a:pt x="15645" y="15643"/>
                  </a:lnTo>
                  <a:lnTo>
                    <a:pt x="15719" y="15643"/>
                  </a:lnTo>
                  <a:lnTo>
                    <a:pt x="15830" y="15724"/>
                  </a:lnTo>
                  <a:lnTo>
                    <a:pt x="15904" y="16048"/>
                  </a:lnTo>
                  <a:lnTo>
                    <a:pt x="15978" y="16210"/>
                  </a:lnTo>
                  <a:lnTo>
                    <a:pt x="16496" y="16899"/>
                  </a:lnTo>
                  <a:lnTo>
                    <a:pt x="16792" y="17183"/>
                  </a:lnTo>
                  <a:lnTo>
                    <a:pt x="16792" y="17385"/>
                  </a:lnTo>
                  <a:lnTo>
                    <a:pt x="16681" y="17466"/>
                  </a:lnTo>
                  <a:lnTo>
                    <a:pt x="16607" y="17831"/>
                  </a:lnTo>
                  <a:lnTo>
                    <a:pt x="16496" y="18034"/>
                  </a:lnTo>
                  <a:lnTo>
                    <a:pt x="16496" y="18723"/>
                  </a:lnTo>
                  <a:lnTo>
                    <a:pt x="16607" y="18804"/>
                  </a:lnTo>
                  <a:lnTo>
                    <a:pt x="16607" y="19006"/>
                  </a:lnTo>
                  <a:lnTo>
                    <a:pt x="16496" y="19006"/>
                  </a:lnTo>
                  <a:lnTo>
                    <a:pt x="16496" y="19290"/>
                  </a:lnTo>
                  <a:lnTo>
                    <a:pt x="16348" y="19290"/>
                  </a:lnTo>
                  <a:lnTo>
                    <a:pt x="16348" y="19493"/>
                  </a:lnTo>
                  <a:lnTo>
                    <a:pt x="16422" y="19493"/>
                  </a:lnTo>
                  <a:lnTo>
                    <a:pt x="16496" y="19574"/>
                  </a:lnTo>
                  <a:lnTo>
                    <a:pt x="16607" y="19574"/>
                  </a:lnTo>
                  <a:lnTo>
                    <a:pt x="16607" y="19655"/>
                  </a:lnTo>
                  <a:lnTo>
                    <a:pt x="16496" y="19857"/>
                  </a:lnTo>
                  <a:lnTo>
                    <a:pt x="16496" y="19979"/>
                  </a:lnTo>
                  <a:lnTo>
                    <a:pt x="16422" y="20060"/>
                  </a:lnTo>
                  <a:lnTo>
                    <a:pt x="16237" y="20060"/>
                  </a:lnTo>
                  <a:lnTo>
                    <a:pt x="16163" y="20141"/>
                  </a:lnTo>
                  <a:lnTo>
                    <a:pt x="16089" y="20263"/>
                  </a:lnTo>
                  <a:lnTo>
                    <a:pt x="15978" y="20263"/>
                  </a:lnTo>
                  <a:lnTo>
                    <a:pt x="15978" y="20344"/>
                  </a:lnTo>
                  <a:lnTo>
                    <a:pt x="15719" y="21033"/>
                  </a:lnTo>
                  <a:lnTo>
                    <a:pt x="15719" y="21114"/>
                  </a:lnTo>
                  <a:lnTo>
                    <a:pt x="15645" y="21195"/>
                  </a:lnTo>
                  <a:lnTo>
                    <a:pt x="15534" y="21195"/>
                  </a:lnTo>
                  <a:lnTo>
                    <a:pt x="15534" y="21316"/>
                  </a:lnTo>
                  <a:lnTo>
                    <a:pt x="15645" y="21397"/>
                  </a:lnTo>
                  <a:lnTo>
                    <a:pt x="15645" y="21478"/>
                  </a:lnTo>
                  <a:lnTo>
                    <a:pt x="15534" y="21600"/>
                  </a:lnTo>
                  <a:lnTo>
                    <a:pt x="15460" y="21600"/>
                  </a:lnTo>
                  <a:lnTo>
                    <a:pt x="15275" y="21478"/>
                  </a:lnTo>
                  <a:lnTo>
                    <a:pt x="14942" y="21478"/>
                  </a:lnTo>
                  <a:lnTo>
                    <a:pt x="14758" y="21397"/>
                  </a:lnTo>
                  <a:lnTo>
                    <a:pt x="14758" y="21316"/>
                  </a:lnTo>
                  <a:lnTo>
                    <a:pt x="14684" y="21316"/>
                  </a:lnTo>
                  <a:lnTo>
                    <a:pt x="14573" y="21397"/>
                  </a:lnTo>
                  <a:lnTo>
                    <a:pt x="14499" y="21316"/>
                  </a:lnTo>
                  <a:lnTo>
                    <a:pt x="14314" y="21195"/>
                  </a:lnTo>
                  <a:lnTo>
                    <a:pt x="13981" y="21195"/>
                  </a:lnTo>
                  <a:lnTo>
                    <a:pt x="13981" y="21114"/>
                  </a:lnTo>
                  <a:lnTo>
                    <a:pt x="14166" y="20708"/>
                  </a:lnTo>
                  <a:lnTo>
                    <a:pt x="14166" y="20627"/>
                  </a:lnTo>
                  <a:lnTo>
                    <a:pt x="14314" y="20344"/>
                  </a:lnTo>
                  <a:lnTo>
                    <a:pt x="14314" y="20060"/>
                  </a:lnTo>
                  <a:lnTo>
                    <a:pt x="14240" y="19979"/>
                  </a:lnTo>
                  <a:lnTo>
                    <a:pt x="14166" y="19979"/>
                  </a:lnTo>
                  <a:lnTo>
                    <a:pt x="14166" y="19857"/>
                  </a:lnTo>
                  <a:lnTo>
                    <a:pt x="14055" y="19776"/>
                  </a:lnTo>
                  <a:lnTo>
                    <a:pt x="13981" y="19776"/>
                  </a:lnTo>
                  <a:lnTo>
                    <a:pt x="13796" y="19857"/>
                  </a:lnTo>
                  <a:lnTo>
                    <a:pt x="13722" y="19857"/>
                  </a:lnTo>
                  <a:lnTo>
                    <a:pt x="13722" y="19979"/>
                  </a:lnTo>
                  <a:lnTo>
                    <a:pt x="13796" y="20141"/>
                  </a:lnTo>
                  <a:lnTo>
                    <a:pt x="13907" y="20263"/>
                  </a:lnTo>
                  <a:lnTo>
                    <a:pt x="13796" y="20263"/>
                  </a:lnTo>
                  <a:lnTo>
                    <a:pt x="13796" y="20425"/>
                  </a:lnTo>
                  <a:lnTo>
                    <a:pt x="13907" y="20425"/>
                  </a:lnTo>
                  <a:lnTo>
                    <a:pt x="13907" y="20627"/>
                  </a:lnTo>
                  <a:lnTo>
                    <a:pt x="13611" y="20627"/>
                  </a:lnTo>
                  <a:lnTo>
                    <a:pt x="13537" y="20546"/>
                  </a:lnTo>
                  <a:lnTo>
                    <a:pt x="13537" y="20425"/>
                  </a:lnTo>
                  <a:lnTo>
                    <a:pt x="13463" y="20425"/>
                  </a:lnTo>
                  <a:lnTo>
                    <a:pt x="13463" y="20060"/>
                  </a:lnTo>
                  <a:lnTo>
                    <a:pt x="13537" y="19776"/>
                  </a:lnTo>
                  <a:lnTo>
                    <a:pt x="13463" y="19655"/>
                  </a:lnTo>
                  <a:lnTo>
                    <a:pt x="13537" y="19209"/>
                  </a:lnTo>
                  <a:lnTo>
                    <a:pt x="13537" y="19006"/>
                  </a:lnTo>
                  <a:lnTo>
                    <a:pt x="13463" y="19006"/>
                  </a:lnTo>
                  <a:lnTo>
                    <a:pt x="13463" y="18925"/>
                  </a:lnTo>
                  <a:lnTo>
                    <a:pt x="13352" y="18804"/>
                  </a:lnTo>
                  <a:lnTo>
                    <a:pt x="13278" y="18925"/>
                  </a:lnTo>
                  <a:lnTo>
                    <a:pt x="13278" y="18804"/>
                  </a:lnTo>
                  <a:lnTo>
                    <a:pt x="13204" y="18804"/>
                  </a:lnTo>
                  <a:lnTo>
                    <a:pt x="12834" y="18723"/>
                  </a:lnTo>
                  <a:lnTo>
                    <a:pt x="12649" y="18520"/>
                  </a:lnTo>
                  <a:lnTo>
                    <a:pt x="12501" y="18520"/>
                  </a:lnTo>
                  <a:lnTo>
                    <a:pt x="12501" y="18236"/>
                  </a:lnTo>
                  <a:lnTo>
                    <a:pt x="12575" y="18155"/>
                  </a:lnTo>
                  <a:lnTo>
                    <a:pt x="12760" y="18034"/>
                  </a:lnTo>
                  <a:lnTo>
                    <a:pt x="12760" y="17750"/>
                  </a:lnTo>
                  <a:lnTo>
                    <a:pt x="12649" y="17669"/>
                  </a:lnTo>
                  <a:lnTo>
                    <a:pt x="12649" y="17264"/>
                  </a:lnTo>
                  <a:lnTo>
                    <a:pt x="12575" y="16777"/>
                  </a:lnTo>
                  <a:lnTo>
                    <a:pt x="12501" y="16615"/>
                  </a:lnTo>
                  <a:lnTo>
                    <a:pt x="12575" y="16413"/>
                  </a:lnTo>
                  <a:lnTo>
                    <a:pt x="11947" y="16413"/>
                  </a:lnTo>
                  <a:lnTo>
                    <a:pt x="11540" y="16332"/>
                  </a:lnTo>
                  <a:lnTo>
                    <a:pt x="11281" y="16413"/>
                  </a:lnTo>
                  <a:lnTo>
                    <a:pt x="10911" y="16494"/>
                  </a:lnTo>
                  <a:lnTo>
                    <a:pt x="10837" y="16615"/>
                  </a:lnTo>
                  <a:lnTo>
                    <a:pt x="10578" y="16615"/>
                  </a:lnTo>
                  <a:lnTo>
                    <a:pt x="10393" y="16413"/>
                  </a:lnTo>
                  <a:lnTo>
                    <a:pt x="10393" y="16210"/>
                  </a:lnTo>
                  <a:lnTo>
                    <a:pt x="10319" y="16210"/>
                  </a:lnTo>
                  <a:lnTo>
                    <a:pt x="10319" y="16129"/>
                  </a:lnTo>
                  <a:lnTo>
                    <a:pt x="10393" y="15845"/>
                  </a:lnTo>
                  <a:lnTo>
                    <a:pt x="10393" y="15643"/>
                  </a:lnTo>
                  <a:lnTo>
                    <a:pt x="9875" y="15643"/>
                  </a:lnTo>
                  <a:lnTo>
                    <a:pt x="9875" y="15562"/>
                  </a:lnTo>
                  <a:lnTo>
                    <a:pt x="9764" y="15440"/>
                  </a:lnTo>
                  <a:lnTo>
                    <a:pt x="9505" y="15359"/>
                  </a:lnTo>
                  <a:lnTo>
                    <a:pt x="9432" y="15278"/>
                  </a:lnTo>
                  <a:lnTo>
                    <a:pt x="9358" y="15278"/>
                  </a:lnTo>
                  <a:lnTo>
                    <a:pt x="9358" y="15156"/>
                  </a:lnTo>
                  <a:lnTo>
                    <a:pt x="9247" y="15075"/>
                  </a:lnTo>
                  <a:lnTo>
                    <a:pt x="9247" y="14994"/>
                  </a:lnTo>
                  <a:lnTo>
                    <a:pt x="9062" y="14994"/>
                  </a:lnTo>
                  <a:lnTo>
                    <a:pt x="8988" y="15075"/>
                  </a:lnTo>
                  <a:lnTo>
                    <a:pt x="8988" y="15156"/>
                  </a:lnTo>
                  <a:lnTo>
                    <a:pt x="8914" y="15156"/>
                  </a:lnTo>
                  <a:lnTo>
                    <a:pt x="8914" y="15278"/>
                  </a:lnTo>
                  <a:lnTo>
                    <a:pt x="8803" y="15359"/>
                  </a:lnTo>
                  <a:lnTo>
                    <a:pt x="8803" y="15926"/>
                  </a:lnTo>
                  <a:lnTo>
                    <a:pt x="8914" y="15926"/>
                  </a:lnTo>
                  <a:lnTo>
                    <a:pt x="8988" y="16129"/>
                  </a:lnTo>
                  <a:lnTo>
                    <a:pt x="9062" y="16129"/>
                  </a:lnTo>
                  <a:lnTo>
                    <a:pt x="9062" y="16332"/>
                  </a:lnTo>
                  <a:lnTo>
                    <a:pt x="8988" y="16413"/>
                  </a:lnTo>
                  <a:lnTo>
                    <a:pt x="8914" y="16413"/>
                  </a:lnTo>
                  <a:lnTo>
                    <a:pt x="8914" y="16696"/>
                  </a:lnTo>
                  <a:lnTo>
                    <a:pt x="8803" y="16696"/>
                  </a:lnTo>
                  <a:lnTo>
                    <a:pt x="8803" y="16777"/>
                  </a:lnTo>
                  <a:lnTo>
                    <a:pt x="8729" y="16899"/>
                  </a:lnTo>
                  <a:lnTo>
                    <a:pt x="8100" y="17102"/>
                  </a:lnTo>
                  <a:lnTo>
                    <a:pt x="7952" y="17102"/>
                  </a:lnTo>
                  <a:lnTo>
                    <a:pt x="7767" y="16899"/>
                  </a:lnTo>
                  <a:lnTo>
                    <a:pt x="7693" y="16777"/>
                  </a:lnTo>
                  <a:lnTo>
                    <a:pt x="7582" y="16615"/>
                  </a:lnTo>
                  <a:lnTo>
                    <a:pt x="7434" y="16494"/>
                  </a:lnTo>
                  <a:lnTo>
                    <a:pt x="6990" y="16494"/>
                  </a:lnTo>
                  <a:lnTo>
                    <a:pt x="6879" y="16615"/>
                  </a:lnTo>
                  <a:lnTo>
                    <a:pt x="6805" y="16777"/>
                  </a:lnTo>
                  <a:lnTo>
                    <a:pt x="6732" y="16899"/>
                  </a:lnTo>
                  <a:lnTo>
                    <a:pt x="6547" y="16899"/>
                  </a:lnTo>
                  <a:lnTo>
                    <a:pt x="6547" y="16777"/>
                  </a:lnTo>
                  <a:lnTo>
                    <a:pt x="6362" y="16777"/>
                  </a:lnTo>
                  <a:lnTo>
                    <a:pt x="6177" y="16980"/>
                  </a:lnTo>
                  <a:lnTo>
                    <a:pt x="6103" y="17102"/>
                  </a:lnTo>
                  <a:lnTo>
                    <a:pt x="6103" y="17669"/>
                  </a:lnTo>
                  <a:lnTo>
                    <a:pt x="6029" y="17750"/>
                  </a:lnTo>
                  <a:lnTo>
                    <a:pt x="5918" y="17831"/>
                  </a:lnTo>
                  <a:lnTo>
                    <a:pt x="5659" y="17831"/>
                  </a:lnTo>
                  <a:lnTo>
                    <a:pt x="5659" y="17953"/>
                  </a:lnTo>
                  <a:lnTo>
                    <a:pt x="5585" y="18155"/>
                  </a:lnTo>
                  <a:lnTo>
                    <a:pt x="5585" y="18317"/>
                  </a:lnTo>
                  <a:lnTo>
                    <a:pt x="5326" y="18317"/>
                  </a:lnTo>
                  <a:lnTo>
                    <a:pt x="5215" y="18236"/>
                  </a:lnTo>
                  <a:lnTo>
                    <a:pt x="5215" y="18155"/>
                  </a:lnTo>
                  <a:lnTo>
                    <a:pt x="5067" y="18155"/>
                  </a:lnTo>
                  <a:lnTo>
                    <a:pt x="4956" y="18034"/>
                  </a:lnTo>
                  <a:lnTo>
                    <a:pt x="4882" y="18155"/>
                  </a:lnTo>
                  <a:lnTo>
                    <a:pt x="4808" y="18155"/>
                  </a:lnTo>
                  <a:lnTo>
                    <a:pt x="4808" y="17953"/>
                  </a:lnTo>
                  <a:lnTo>
                    <a:pt x="4956" y="17831"/>
                  </a:lnTo>
                  <a:lnTo>
                    <a:pt x="4956" y="17750"/>
                  </a:lnTo>
                  <a:lnTo>
                    <a:pt x="5067" y="17547"/>
                  </a:lnTo>
                  <a:lnTo>
                    <a:pt x="5141" y="17466"/>
                  </a:lnTo>
                  <a:lnTo>
                    <a:pt x="5141" y="17385"/>
                  </a:lnTo>
                  <a:lnTo>
                    <a:pt x="5067" y="17183"/>
                  </a:lnTo>
                  <a:lnTo>
                    <a:pt x="4956" y="16899"/>
                  </a:lnTo>
                  <a:lnTo>
                    <a:pt x="4956" y="16777"/>
                  </a:lnTo>
                  <a:lnTo>
                    <a:pt x="4808" y="16494"/>
                  </a:lnTo>
                  <a:lnTo>
                    <a:pt x="4697" y="16494"/>
                  </a:lnTo>
                  <a:lnTo>
                    <a:pt x="4697" y="16413"/>
                  </a:lnTo>
                  <a:lnTo>
                    <a:pt x="4623" y="16332"/>
                  </a:lnTo>
                  <a:lnTo>
                    <a:pt x="4512" y="16332"/>
                  </a:lnTo>
                  <a:lnTo>
                    <a:pt x="4512" y="16696"/>
                  </a:lnTo>
                  <a:lnTo>
                    <a:pt x="4697" y="16980"/>
                  </a:lnTo>
                  <a:lnTo>
                    <a:pt x="4697" y="17385"/>
                  </a:lnTo>
                  <a:lnTo>
                    <a:pt x="4623" y="17385"/>
                  </a:lnTo>
                  <a:lnTo>
                    <a:pt x="4512" y="17466"/>
                  </a:lnTo>
                  <a:lnTo>
                    <a:pt x="4512" y="17831"/>
                  </a:lnTo>
                  <a:lnTo>
                    <a:pt x="4364" y="17831"/>
                  </a:lnTo>
                  <a:lnTo>
                    <a:pt x="4179" y="17669"/>
                  </a:lnTo>
                  <a:lnTo>
                    <a:pt x="4105" y="17669"/>
                  </a:lnTo>
                  <a:lnTo>
                    <a:pt x="3736" y="17102"/>
                  </a:lnTo>
                  <a:lnTo>
                    <a:pt x="3662" y="16899"/>
                  </a:lnTo>
                  <a:lnTo>
                    <a:pt x="3662" y="15845"/>
                  </a:lnTo>
                  <a:lnTo>
                    <a:pt x="3551" y="15845"/>
                  </a:lnTo>
                  <a:lnTo>
                    <a:pt x="3403" y="15643"/>
                  </a:lnTo>
                  <a:lnTo>
                    <a:pt x="3144" y="15643"/>
                  </a:lnTo>
                  <a:lnTo>
                    <a:pt x="3033" y="15562"/>
                  </a:lnTo>
                  <a:lnTo>
                    <a:pt x="2959" y="15562"/>
                  </a:lnTo>
                  <a:lnTo>
                    <a:pt x="2774" y="15278"/>
                  </a:lnTo>
                  <a:lnTo>
                    <a:pt x="2700" y="15278"/>
                  </a:lnTo>
                  <a:lnTo>
                    <a:pt x="2589" y="15156"/>
                  </a:lnTo>
                  <a:lnTo>
                    <a:pt x="2071" y="15359"/>
                  </a:lnTo>
                  <a:lnTo>
                    <a:pt x="1812" y="15359"/>
                  </a:lnTo>
                  <a:lnTo>
                    <a:pt x="1738" y="15278"/>
                  </a:lnTo>
                  <a:lnTo>
                    <a:pt x="1627" y="15075"/>
                  </a:lnTo>
                  <a:lnTo>
                    <a:pt x="1553" y="14873"/>
                  </a:lnTo>
                  <a:lnTo>
                    <a:pt x="1553" y="14224"/>
                  </a:lnTo>
                  <a:lnTo>
                    <a:pt x="1627" y="14103"/>
                  </a:lnTo>
                  <a:lnTo>
                    <a:pt x="1627" y="14022"/>
                  </a:lnTo>
                  <a:lnTo>
                    <a:pt x="1553" y="13900"/>
                  </a:lnTo>
                  <a:lnTo>
                    <a:pt x="1553" y="13252"/>
                  </a:lnTo>
                  <a:lnTo>
                    <a:pt x="1479" y="13252"/>
                  </a:lnTo>
                  <a:lnTo>
                    <a:pt x="1368" y="13333"/>
                  </a:lnTo>
                  <a:lnTo>
                    <a:pt x="1295" y="13333"/>
                  </a:lnTo>
                  <a:lnTo>
                    <a:pt x="1221" y="13252"/>
                  </a:lnTo>
                  <a:lnTo>
                    <a:pt x="1110" y="13252"/>
                  </a:lnTo>
                  <a:lnTo>
                    <a:pt x="962" y="13171"/>
                  </a:lnTo>
                  <a:lnTo>
                    <a:pt x="777" y="13171"/>
                  </a:lnTo>
                  <a:lnTo>
                    <a:pt x="518" y="12968"/>
                  </a:lnTo>
                  <a:lnTo>
                    <a:pt x="407" y="12847"/>
                  </a:lnTo>
                  <a:lnTo>
                    <a:pt x="407" y="12765"/>
                  </a:lnTo>
                  <a:lnTo>
                    <a:pt x="333" y="12765"/>
                  </a:lnTo>
                  <a:lnTo>
                    <a:pt x="333" y="12684"/>
                  </a:lnTo>
                  <a:lnTo>
                    <a:pt x="407" y="12482"/>
                  </a:lnTo>
                  <a:lnTo>
                    <a:pt x="407" y="12279"/>
                  </a:lnTo>
                  <a:lnTo>
                    <a:pt x="333" y="12279"/>
                  </a:lnTo>
                  <a:lnTo>
                    <a:pt x="259" y="12198"/>
                  </a:lnTo>
                  <a:lnTo>
                    <a:pt x="148" y="12117"/>
                  </a:lnTo>
                  <a:lnTo>
                    <a:pt x="74" y="12117"/>
                  </a:lnTo>
                  <a:lnTo>
                    <a:pt x="74" y="11995"/>
                  </a:lnTo>
                  <a:lnTo>
                    <a:pt x="0" y="11995"/>
                  </a:lnTo>
                  <a:lnTo>
                    <a:pt x="0" y="11428"/>
                  </a:lnTo>
                  <a:lnTo>
                    <a:pt x="74" y="11347"/>
                  </a:lnTo>
                  <a:lnTo>
                    <a:pt x="148" y="11226"/>
                  </a:lnTo>
                  <a:lnTo>
                    <a:pt x="259" y="11144"/>
                  </a:lnTo>
                  <a:lnTo>
                    <a:pt x="333" y="11144"/>
                  </a:lnTo>
                  <a:lnTo>
                    <a:pt x="592" y="10861"/>
                  </a:lnTo>
                  <a:lnTo>
                    <a:pt x="666" y="10942"/>
                  </a:lnTo>
                  <a:lnTo>
                    <a:pt x="777" y="10942"/>
                  </a:lnTo>
                  <a:lnTo>
                    <a:pt x="851" y="10861"/>
                  </a:lnTo>
                  <a:lnTo>
                    <a:pt x="1221" y="10861"/>
                  </a:lnTo>
                  <a:lnTo>
                    <a:pt x="1221" y="10577"/>
                  </a:lnTo>
                  <a:lnTo>
                    <a:pt x="1295" y="10456"/>
                  </a:lnTo>
                  <a:lnTo>
                    <a:pt x="1368" y="10374"/>
                  </a:lnTo>
                  <a:lnTo>
                    <a:pt x="1738" y="10293"/>
                  </a:lnTo>
                  <a:lnTo>
                    <a:pt x="1997" y="10293"/>
                  </a:lnTo>
                  <a:lnTo>
                    <a:pt x="1997" y="9807"/>
                  </a:lnTo>
                  <a:lnTo>
                    <a:pt x="2071" y="9686"/>
                  </a:lnTo>
                  <a:lnTo>
                    <a:pt x="2182" y="9605"/>
                  </a:lnTo>
                  <a:lnTo>
                    <a:pt x="2182" y="9402"/>
                  </a:lnTo>
                  <a:lnTo>
                    <a:pt x="1923" y="9240"/>
                  </a:lnTo>
                  <a:lnTo>
                    <a:pt x="1738" y="8916"/>
                  </a:lnTo>
                  <a:lnTo>
                    <a:pt x="1553" y="8753"/>
                  </a:lnTo>
                  <a:lnTo>
                    <a:pt x="1479" y="8632"/>
                  </a:lnTo>
                  <a:lnTo>
                    <a:pt x="1479" y="8551"/>
                  </a:lnTo>
                  <a:lnTo>
                    <a:pt x="1553" y="8470"/>
                  </a:lnTo>
                  <a:lnTo>
                    <a:pt x="1812" y="8470"/>
                  </a:lnTo>
                  <a:lnTo>
                    <a:pt x="1923" y="8348"/>
                  </a:lnTo>
                  <a:lnTo>
                    <a:pt x="1923" y="8186"/>
                  </a:lnTo>
                  <a:lnTo>
                    <a:pt x="1812" y="8186"/>
                  </a:lnTo>
                  <a:lnTo>
                    <a:pt x="1812" y="8065"/>
                  </a:lnTo>
                  <a:lnTo>
                    <a:pt x="1997" y="8065"/>
                  </a:lnTo>
                  <a:lnTo>
                    <a:pt x="2182" y="8186"/>
                  </a:lnTo>
                  <a:lnTo>
                    <a:pt x="2256" y="8186"/>
                  </a:lnTo>
                  <a:lnTo>
                    <a:pt x="2330" y="8065"/>
                  </a:lnTo>
                  <a:lnTo>
                    <a:pt x="2256" y="7862"/>
                  </a:lnTo>
                  <a:lnTo>
                    <a:pt x="2330" y="7862"/>
                  </a:lnTo>
                  <a:lnTo>
                    <a:pt x="2589" y="7416"/>
                  </a:lnTo>
                  <a:lnTo>
                    <a:pt x="2885" y="7416"/>
                  </a:lnTo>
                  <a:lnTo>
                    <a:pt x="3144" y="7700"/>
                  </a:lnTo>
                  <a:lnTo>
                    <a:pt x="3403" y="7781"/>
                  </a:lnTo>
                  <a:lnTo>
                    <a:pt x="3477" y="7781"/>
                  </a:lnTo>
                  <a:lnTo>
                    <a:pt x="3995" y="8065"/>
                  </a:lnTo>
                  <a:lnTo>
                    <a:pt x="4105" y="8267"/>
                  </a:lnTo>
                  <a:lnTo>
                    <a:pt x="4179" y="8267"/>
                  </a:lnTo>
                  <a:lnTo>
                    <a:pt x="4179" y="8470"/>
                  </a:lnTo>
                  <a:lnTo>
                    <a:pt x="4253" y="8551"/>
                  </a:lnTo>
                  <a:lnTo>
                    <a:pt x="4253" y="8632"/>
                  </a:lnTo>
                  <a:lnTo>
                    <a:pt x="4364" y="8632"/>
                  </a:lnTo>
                  <a:lnTo>
                    <a:pt x="4364" y="8835"/>
                  </a:lnTo>
                  <a:lnTo>
                    <a:pt x="4512" y="8835"/>
                  </a:lnTo>
                  <a:lnTo>
                    <a:pt x="4623" y="8753"/>
                  </a:lnTo>
                  <a:lnTo>
                    <a:pt x="4697" y="8632"/>
                  </a:lnTo>
                  <a:lnTo>
                    <a:pt x="5067" y="8753"/>
                  </a:lnTo>
                  <a:lnTo>
                    <a:pt x="5141" y="8753"/>
                  </a:lnTo>
                  <a:lnTo>
                    <a:pt x="5141" y="8632"/>
                  </a:lnTo>
                  <a:lnTo>
                    <a:pt x="5215" y="8632"/>
                  </a:lnTo>
                  <a:lnTo>
                    <a:pt x="5215" y="8470"/>
                  </a:lnTo>
                  <a:lnTo>
                    <a:pt x="5400" y="8470"/>
                  </a:lnTo>
                  <a:lnTo>
                    <a:pt x="5511" y="8551"/>
                  </a:lnTo>
                  <a:lnTo>
                    <a:pt x="5585" y="8551"/>
                  </a:lnTo>
                  <a:lnTo>
                    <a:pt x="5770" y="8470"/>
                  </a:lnTo>
                  <a:lnTo>
                    <a:pt x="5770" y="8551"/>
                  </a:lnTo>
                  <a:lnTo>
                    <a:pt x="5844" y="8551"/>
                  </a:lnTo>
                  <a:lnTo>
                    <a:pt x="5844" y="8632"/>
                  </a:lnTo>
                  <a:lnTo>
                    <a:pt x="5918" y="8753"/>
                  </a:lnTo>
                  <a:lnTo>
                    <a:pt x="6029" y="8835"/>
                  </a:lnTo>
                  <a:lnTo>
                    <a:pt x="6029" y="9037"/>
                  </a:lnTo>
                  <a:lnTo>
                    <a:pt x="6103" y="9321"/>
                  </a:lnTo>
                  <a:lnTo>
                    <a:pt x="6103" y="9402"/>
                  </a:lnTo>
                  <a:lnTo>
                    <a:pt x="6177" y="9605"/>
                  </a:lnTo>
                  <a:lnTo>
                    <a:pt x="6288" y="9686"/>
                  </a:lnTo>
                  <a:lnTo>
                    <a:pt x="6288" y="10010"/>
                  </a:lnTo>
                  <a:lnTo>
                    <a:pt x="6362" y="10091"/>
                  </a:lnTo>
                  <a:lnTo>
                    <a:pt x="6362" y="10172"/>
                  </a:lnTo>
                  <a:lnTo>
                    <a:pt x="6473" y="10172"/>
                  </a:lnTo>
                  <a:lnTo>
                    <a:pt x="6547" y="10293"/>
                  </a:lnTo>
                  <a:lnTo>
                    <a:pt x="6732" y="10293"/>
                  </a:lnTo>
                  <a:lnTo>
                    <a:pt x="6805" y="10172"/>
                  </a:lnTo>
                  <a:lnTo>
                    <a:pt x="6879" y="10172"/>
                  </a:lnTo>
                  <a:lnTo>
                    <a:pt x="7064" y="10293"/>
                  </a:lnTo>
                  <a:lnTo>
                    <a:pt x="7508" y="10293"/>
                  </a:lnTo>
                  <a:lnTo>
                    <a:pt x="7582" y="10374"/>
                  </a:lnTo>
                  <a:lnTo>
                    <a:pt x="7693" y="10374"/>
                  </a:lnTo>
                  <a:lnTo>
                    <a:pt x="7767" y="10293"/>
                  </a:lnTo>
                  <a:lnTo>
                    <a:pt x="7841" y="10172"/>
                  </a:lnTo>
                  <a:lnTo>
                    <a:pt x="7841" y="10091"/>
                  </a:lnTo>
                  <a:lnTo>
                    <a:pt x="8026" y="10091"/>
                  </a:lnTo>
                  <a:lnTo>
                    <a:pt x="8026" y="10010"/>
                  </a:lnTo>
                  <a:lnTo>
                    <a:pt x="8100" y="10010"/>
                  </a:lnTo>
                  <a:lnTo>
                    <a:pt x="8211" y="9807"/>
                  </a:lnTo>
                  <a:lnTo>
                    <a:pt x="8285" y="9807"/>
                  </a:lnTo>
                  <a:lnTo>
                    <a:pt x="8396" y="9605"/>
                  </a:lnTo>
                  <a:lnTo>
                    <a:pt x="8470" y="9605"/>
                  </a:lnTo>
                  <a:lnTo>
                    <a:pt x="8655" y="9523"/>
                  </a:lnTo>
                  <a:lnTo>
                    <a:pt x="8803" y="9118"/>
                  </a:lnTo>
                  <a:lnTo>
                    <a:pt x="9358" y="8267"/>
                  </a:lnTo>
                  <a:lnTo>
                    <a:pt x="9432" y="8186"/>
                  </a:lnTo>
                  <a:lnTo>
                    <a:pt x="9505" y="8186"/>
                  </a:lnTo>
                  <a:lnTo>
                    <a:pt x="9875" y="7781"/>
                  </a:lnTo>
                  <a:lnTo>
                    <a:pt x="9875" y="7578"/>
                  </a:lnTo>
                  <a:lnTo>
                    <a:pt x="9949" y="7497"/>
                  </a:lnTo>
                  <a:lnTo>
                    <a:pt x="9875" y="7416"/>
                  </a:lnTo>
                  <a:lnTo>
                    <a:pt x="9875" y="7214"/>
                  </a:lnTo>
                  <a:lnTo>
                    <a:pt x="9764" y="7132"/>
                  </a:lnTo>
                  <a:lnTo>
                    <a:pt x="9875" y="7011"/>
                  </a:lnTo>
                  <a:lnTo>
                    <a:pt x="9875" y="6808"/>
                  </a:lnTo>
                  <a:lnTo>
                    <a:pt x="9949" y="6808"/>
                  </a:lnTo>
                  <a:lnTo>
                    <a:pt x="10134" y="6646"/>
                  </a:lnTo>
                  <a:lnTo>
                    <a:pt x="10208" y="6525"/>
                  </a:lnTo>
                  <a:lnTo>
                    <a:pt x="10319" y="6525"/>
                  </a:lnTo>
                  <a:lnTo>
                    <a:pt x="10578" y="6646"/>
                  </a:lnTo>
                  <a:lnTo>
                    <a:pt x="10837" y="6646"/>
                  </a:lnTo>
                  <a:lnTo>
                    <a:pt x="10911" y="6525"/>
                  </a:lnTo>
                  <a:lnTo>
                    <a:pt x="10985" y="6444"/>
                  </a:lnTo>
                  <a:lnTo>
                    <a:pt x="11096" y="6444"/>
                  </a:lnTo>
                  <a:lnTo>
                    <a:pt x="11096" y="6525"/>
                  </a:lnTo>
                  <a:lnTo>
                    <a:pt x="11170" y="6808"/>
                  </a:lnTo>
                  <a:lnTo>
                    <a:pt x="11281" y="6808"/>
                  </a:lnTo>
                  <a:lnTo>
                    <a:pt x="11281" y="6930"/>
                  </a:lnTo>
                  <a:lnTo>
                    <a:pt x="11355" y="6930"/>
                  </a:lnTo>
                  <a:lnTo>
                    <a:pt x="11355" y="7011"/>
                  </a:lnTo>
                  <a:lnTo>
                    <a:pt x="11540" y="7011"/>
                  </a:lnTo>
                  <a:lnTo>
                    <a:pt x="11540" y="6930"/>
                  </a:lnTo>
                  <a:lnTo>
                    <a:pt x="11873" y="6646"/>
                  </a:lnTo>
                  <a:lnTo>
                    <a:pt x="11947" y="6646"/>
                  </a:lnTo>
                  <a:lnTo>
                    <a:pt x="12058" y="6525"/>
                  </a:lnTo>
                  <a:lnTo>
                    <a:pt x="12058" y="6444"/>
                  </a:lnTo>
                  <a:lnTo>
                    <a:pt x="11947" y="6362"/>
                  </a:lnTo>
                  <a:lnTo>
                    <a:pt x="11947" y="6241"/>
                  </a:lnTo>
                  <a:lnTo>
                    <a:pt x="12058" y="6160"/>
                  </a:lnTo>
                  <a:lnTo>
                    <a:pt x="12058" y="6079"/>
                  </a:lnTo>
                  <a:lnTo>
                    <a:pt x="12316" y="5957"/>
                  </a:lnTo>
                  <a:lnTo>
                    <a:pt x="12316" y="5876"/>
                  </a:lnTo>
                  <a:lnTo>
                    <a:pt x="12501" y="5309"/>
                  </a:lnTo>
                  <a:lnTo>
                    <a:pt x="12575" y="5106"/>
                  </a:lnTo>
                  <a:lnTo>
                    <a:pt x="12575" y="4823"/>
                  </a:lnTo>
                  <a:lnTo>
                    <a:pt x="12649" y="4823"/>
                  </a:lnTo>
                  <a:lnTo>
                    <a:pt x="13019" y="4620"/>
                  </a:lnTo>
                  <a:lnTo>
                    <a:pt x="13204" y="4539"/>
                  </a:lnTo>
                  <a:lnTo>
                    <a:pt x="13278" y="4539"/>
                  </a:lnTo>
                  <a:lnTo>
                    <a:pt x="13278" y="4134"/>
                  </a:lnTo>
                  <a:lnTo>
                    <a:pt x="13352" y="4134"/>
                  </a:lnTo>
                  <a:lnTo>
                    <a:pt x="13352" y="3931"/>
                  </a:lnTo>
                  <a:lnTo>
                    <a:pt x="13463" y="3931"/>
                  </a:lnTo>
                  <a:lnTo>
                    <a:pt x="13463" y="3647"/>
                  </a:lnTo>
                  <a:lnTo>
                    <a:pt x="13796" y="3647"/>
                  </a:lnTo>
                  <a:lnTo>
                    <a:pt x="13907" y="3566"/>
                  </a:lnTo>
                  <a:lnTo>
                    <a:pt x="14055" y="3566"/>
                  </a:lnTo>
                  <a:lnTo>
                    <a:pt x="14314" y="3283"/>
                  </a:lnTo>
                  <a:lnTo>
                    <a:pt x="14314" y="3202"/>
                  </a:lnTo>
                  <a:lnTo>
                    <a:pt x="14499" y="2999"/>
                  </a:lnTo>
                  <a:lnTo>
                    <a:pt x="14499" y="2877"/>
                  </a:lnTo>
                  <a:lnTo>
                    <a:pt x="14573" y="2877"/>
                  </a:lnTo>
                  <a:lnTo>
                    <a:pt x="14573" y="2796"/>
                  </a:lnTo>
                  <a:lnTo>
                    <a:pt x="14684" y="2796"/>
                  </a:lnTo>
                  <a:lnTo>
                    <a:pt x="14868" y="2594"/>
                  </a:lnTo>
                  <a:lnTo>
                    <a:pt x="14868" y="2229"/>
                  </a:lnTo>
                  <a:lnTo>
                    <a:pt x="14758" y="2026"/>
                  </a:lnTo>
                  <a:lnTo>
                    <a:pt x="14499" y="1824"/>
                  </a:lnTo>
                  <a:lnTo>
                    <a:pt x="13981" y="1378"/>
                  </a:lnTo>
                  <a:lnTo>
                    <a:pt x="13907" y="1256"/>
                  </a:lnTo>
                  <a:lnTo>
                    <a:pt x="13907" y="1094"/>
                  </a:lnTo>
                  <a:lnTo>
                    <a:pt x="13981" y="1094"/>
                  </a:lnTo>
                  <a:lnTo>
                    <a:pt x="14166" y="770"/>
                  </a:lnTo>
                  <a:lnTo>
                    <a:pt x="14425" y="486"/>
                  </a:lnTo>
                  <a:lnTo>
                    <a:pt x="14573" y="608"/>
                  </a:lnTo>
                  <a:lnTo>
                    <a:pt x="14573" y="486"/>
                  </a:lnTo>
                  <a:lnTo>
                    <a:pt x="14684" y="486"/>
                  </a:lnTo>
                  <a:lnTo>
                    <a:pt x="14573" y="405"/>
                  </a:lnTo>
                  <a:lnTo>
                    <a:pt x="14499" y="203"/>
                  </a:lnTo>
                  <a:lnTo>
                    <a:pt x="14425" y="122"/>
                  </a:lnTo>
                  <a:lnTo>
                    <a:pt x="14499" y="0"/>
                  </a:lnTo>
                  <a:lnTo>
                    <a:pt x="15127" y="0"/>
                  </a:lnTo>
                  <a:lnTo>
                    <a:pt x="15386" y="203"/>
                  </a:lnTo>
                  <a:lnTo>
                    <a:pt x="15460" y="324"/>
                  </a:lnTo>
                  <a:lnTo>
                    <a:pt x="15645" y="608"/>
                  </a:lnTo>
                  <a:lnTo>
                    <a:pt x="15719" y="608"/>
                  </a:lnTo>
                  <a:lnTo>
                    <a:pt x="15830" y="689"/>
                  </a:lnTo>
                  <a:lnTo>
                    <a:pt x="15978" y="689"/>
                  </a:lnTo>
                  <a:lnTo>
                    <a:pt x="15978" y="770"/>
                  </a:lnTo>
                  <a:lnTo>
                    <a:pt x="16089" y="892"/>
                  </a:lnTo>
                  <a:lnTo>
                    <a:pt x="16089" y="973"/>
                  </a:lnTo>
                  <a:lnTo>
                    <a:pt x="16163" y="973"/>
                  </a:lnTo>
                  <a:lnTo>
                    <a:pt x="16422" y="1175"/>
                  </a:lnTo>
                  <a:lnTo>
                    <a:pt x="16607" y="1378"/>
                  </a:lnTo>
                  <a:lnTo>
                    <a:pt x="16792" y="1459"/>
                  </a:lnTo>
                  <a:lnTo>
                    <a:pt x="17199" y="1743"/>
                  </a:lnTo>
                  <a:lnTo>
                    <a:pt x="17458" y="1945"/>
                  </a:lnTo>
                  <a:lnTo>
                    <a:pt x="17642" y="2229"/>
                  </a:lnTo>
                  <a:lnTo>
                    <a:pt x="17753" y="2310"/>
                  </a:lnTo>
                  <a:lnTo>
                    <a:pt x="17901" y="2877"/>
                  </a:lnTo>
                  <a:lnTo>
                    <a:pt x="18086" y="3080"/>
                  </a:lnTo>
                  <a:lnTo>
                    <a:pt x="18160" y="3080"/>
                  </a:lnTo>
                  <a:lnTo>
                    <a:pt x="18271" y="3202"/>
                  </a:lnTo>
                  <a:lnTo>
                    <a:pt x="19381" y="3202"/>
                  </a:lnTo>
                  <a:lnTo>
                    <a:pt x="19566" y="3283"/>
                  </a:lnTo>
                  <a:lnTo>
                    <a:pt x="19677" y="3283"/>
                  </a:lnTo>
                  <a:lnTo>
                    <a:pt x="19677" y="3364"/>
                  </a:lnTo>
                  <a:lnTo>
                    <a:pt x="19825" y="3566"/>
                  </a:lnTo>
                  <a:lnTo>
                    <a:pt x="19825" y="3769"/>
                  </a:lnTo>
                  <a:lnTo>
                    <a:pt x="19936" y="3931"/>
                  </a:lnTo>
                  <a:lnTo>
                    <a:pt x="19825" y="4053"/>
                  </a:lnTo>
                  <a:lnTo>
                    <a:pt x="19825" y="4134"/>
                  </a:lnTo>
                  <a:lnTo>
                    <a:pt x="19936" y="4255"/>
                  </a:lnTo>
                  <a:lnTo>
                    <a:pt x="20010" y="4255"/>
                  </a:lnTo>
                  <a:lnTo>
                    <a:pt x="20268" y="4336"/>
                  </a:lnTo>
                  <a:lnTo>
                    <a:pt x="20712" y="4539"/>
                  </a:lnTo>
                  <a:lnTo>
                    <a:pt x="20897" y="4620"/>
                  </a:lnTo>
                  <a:lnTo>
                    <a:pt x="20786" y="4620"/>
                  </a:lnTo>
                  <a:lnTo>
                    <a:pt x="20786" y="4701"/>
                  </a:lnTo>
                  <a:lnTo>
                    <a:pt x="20971" y="4904"/>
                  </a:lnTo>
                  <a:lnTo>
                    <a:pt x="21045" y="4904"/>
                  </a:lnTo>
                  <a:lnTo>
                    <a:pt x="21156" y="5106"/>
                  </a:lnTo>
                  <a:lnTo>
                    <a:pt x="21230" y="5106"/>
                  </a:lnTo>
                  <a:lnTo>
                    <a:pt x="21341" y="5187"/>
                  </a:lnTo>
                  <a:lnTo>
                    <a:pt x="21415" y="5309"/>
                  </a:lnTo>
                  <a:lnTo>
                    <a:pt x="21489" y="5674"/>
                  </a:lnTo>
                  <a:lnTo>
                    <a:pt x="21489" y="6160"/>
                  </a:lnTo>
                  <a:lnTo>
                    <a:pt x="21600" y="6362"/>
                  </a:lnTo>
                  <a:close/>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20" name="Shape 3320"/>
            <p:cNvSpPr/>
            <p:nvPr/>
          </p:nvSpPr>
          <p:spPr>
            <a:xfrm>
              <a:off x="4406394" y="1676115"/>
              <a:ext cx="242391" cy="214077"/>
            </a:xfrm>
            <a:custGeom>
              <a:avLst/>
              <a:gdLst/>
              <a:ahLst/>
              <a:cxnLst>
                <a:cxn ang="0">
                  <a:pos x="wd2" y="hd2"/>
                </a:cxn>
                <a:cxn ang="5400000">
                  <a:pos x="wd2" y="hd2"/>
                </a:cxn>
                <a:cxn ang="10800000">
                  <a:pos x="wd2" y="hd2"/>
                </a:cxn>
                <a:cxn ang="16200000">
                  <a:pos x="wd2" y="hd2"/>
                </a:cxn>
              </a:cxnLst>
              <a:rect l="0" t="0" r="r" b="b"/>
              <a:pathLst>
                <a:path w="21600" h="21600" extrusionOk="0">
                  <a:moveTo>
                    <a:pt x="21600" y="5674"/>
                  </a:moveTo>
                  <a:lnTo>
                    <a:pt x="21105" y="5873"/>
                  </a:lnTo>
                  <a:lnTo>
                    <a:pt x="21105" y="6072"/>
                  </a:lnTo>
                  <a:lnTo>
                    <a:pt x="20906" y="6371"/>
                  </a:lnTo>
                  <a:lnTo>
                    <a:pt x="19916" y="6371"/>
                  </a:lnTo>
                  <a:lnTo>
                    <a:pt x="19519" y="6570"/>
                  </a:lnTo>
                  <a:lnTo>
                    <a:pt x="19222" y="6570"/>
                  </a:lnTo>
                  <a:lnTo>
                    <a:pt x="19222" y="6769"/>
                  </a:lnTo>
                  <a:lnTo>
                    <a:pt x="18826" y="7266"/>
                  </a:lnTo>
                  <a:lnTo>
                    <a:pt x="18528" y="7266"/>
                  </a:lnTo>
                  <a:lnTo>
                    <a:pt x="18528" y="7963"/>
                  </a:lnTo>
                  <a:lnTo>
                    <a:pt x="18826" y="7963"/>
                  </a:lnTo>
                  <a:lnTo>
                    <a:pt x="19024" y="8262"/>
                  </a:lnTo>
                  <a:lnTo>
                    <a:pt x="19024" y="9655"/>
                  </a:lnTo>
                  <a:lnTo>
                    <a:pt x="19222" y="9854"/>
                  </a:lnTo>
                  <a:lnTo>
                    <a:pt x="19222" y="10053"/>
                  </a:lnTo>
                  <a:lnTo>
                    <a:pt x="19519" y="10352"/>
                  </a:lnTo>
                  <a:lnTo>
                    <a:pt x="19916" y="10850"/>
                  </a:lnTo>
                  <a:lnTo>
                    <a:pt x="20213" y="11049"/>
                  </a:lnTo>
                  <a:lnTo>
                    <a:pt x="20411" y="11547"/>
                  </a:lnTo>
                  <a:lnTo>
                    <a:pt x="20411" y="11746"/>
                  </a:lnTo>
                  <a:lnTo>
                    <a:pt x="19916" y="12243"/>
                  </a:lnTo>
                  <a:lnTo>
                    <a:pt x="19916" y="12442"/>
                  </a:lnTo>
                  <a:lnTo>
                    <a:pt x="19717" y="12741"/>
                  </a:lnTo>
                  <a:lnTo>
                    <a:pt x="19717" y="12940"/>
                  </a:lnTo>
                  <a:lnTo>
                    <a:pt x="19519" y="12940"/>
                  </a:lnTo>
                  <a:lnTo>
                    <a:pt x="19519" y="13139"/>
                  </a:lnTo>
                  <a:lnTo>
                    <a:pt x="19024" y="13139"/>
                  </a:lnTo>
                  <a:lnTo>
                    <a:pt x="17141" y="13438"/>
                  </a:lnTo>
                  <a:lnTo>
                    <a:pt x="16448" y="13836"/>
                  </a:lnTo>
                  <a:lnTo>
                    <a:pt x="14070" y="13836"/>
                  </a:lnTo>
                  <a:lnTo>
                    <a:pt x="13872" y="14135"/>
                  </a:lnTo>
                  <a:lnTo>
                    <a:pt x="13872" y="15030"/>
                  </a:lnTo>
                  <a:lnTo>
                    <a:pt x="14070" y="15528"/>
                  </a:lnTo>
                  <a:lnTo>
                    <a:pt x="14070" y="15727"/>
                  </a:lnTo>
                  <a:lnTo>
                    <a:pt x="14367" y="15727"/>
                  </a:lnTo>
                  <a:lnTo>
                    <a:pt x="14367" y="16026"/>
                  </a:lnTo>
                  <a:lnTo>
                    <a:pt x="14565" y="16026"/>
                  </a:lnTo>
                  <a:lnTo>
                    <a:pt x="14565" y="16225"/>
                  </a:lnTo>
                  <a:lnTo>
                    <a:pt x="14763" y="16225"/>
                  </a:lnTo>
                  <a:lnTo>
                    <a:pt x="14763" y="16424"/>
                  </a:lnTo>
                  <a:lnTo>
                    <a:pt x="15457" y="16424"/>
                  </a:lnTo>
                  <a:lnTo>
                    <a:pt x="15457" y="17419"/>
                  </a:lnTo>
                  <a:lnTo>
                    <a:pt x="15259" y="17618"/>
                  </a:lnTo>
                  <a:lnTo>
                    <a:pt x="15061" y="18116"/>
                  </a:lnTo>
                  <a:lnTo>
                    <a:pt x="15061" y="18614"/>
                  </a:lnTo>
                  <a:lnTo>
                    <a:pt x="14763" y="18813"/>
                  </a:lnTo>
                  <a:lnTo>
                    <a:pt x="14367" y="19311"/>
                  </a:lnTo>
                  <a:lnTo>
                    <a:pt x="14367" y="19510"/>
                  </a:lnTo>
                  <a:lnTo>
                    <a:pt x="12881" y="19510"/>
                  </a:lnTo>
                  <a:lnTo>
                    <a:pt x="12484" y="19311"/>
                  </a:lnTo>
                  <a:lnTo>
                    <a:pt x="12187" y="19311"/>
                  </a:lnTo>
                  <a:lnTo>
                    <a:pt x="11791" y="19510"/>
                  </a:lnTo>
                  <a:lnTo>
                    <a:pt x="11494" y="19709"/>
                  </a:lnTo>
                  <a:lnTo>
                    <a:pt x="11494" y="20007"/>
                  </a:lnTo>
                  <a:lnTo>
                    <a:pt x="11295" y="20007"/>
                  </a:lnTo>
                  <a:lnTo>
                    <a:pt x="10998" y="20206"/>
                  </a:lnTo>
                  <a:lnTo>
                    <a:pt x="10305" y="20505"/>
                  </a:lnTo>
                  <a:lnTo>
                    <a:pt x="10305" y="20704"/>
                  </a:lnTo>
                  <a:lnTo>
                    <a:pt x="10602" y="20903"/>
                  </a:lnTo>
                  <a:lnTo>
                    <a:pt x="10602" y="21401"/>
                  </a:lnTo>
                  <a:lnTo>
                    <a:pt x="10305" y="21600"/>
                  </a:lnTo>
                  <a:lnTo>
                    <a:pt x="9908" y="21600"/>
                  </a:lnTo>
                  <a:lnTo>
                    <a:pt x="9215" y="21401"/>
                  </a:lnTo>
                  <a:lnTo>
                    <a:pt x="8422" y="20704"/>
                  </a:lnTo>
                  <a:lnTo>
                    <a:pt x="8026" y="19709"/>
                  </a:lnTo>
                  <a:lnTo>
                    <a:pt x="7728" y="19709"/>
                  </a:lnTo>
                  <a:lnTo>
                    <a:pt x="7728" y="19510"/>
                  </a:lnTo>
                  <a:lnTo>
                    <a:pt x="7530" y="19709"/>
                  </a:lnTo>
                  <a:lnTo>
                    <a:pt x="5846" y="19709"/>
                  </a:lnTo>
                  <a:lnTo>
                    <a:pt x="5450" y="19510"/>
                  </a:lnTo>
                  <a:lnTo>
                    <a:pt x="4756" y="19510"/>
                  </a:lnTo>
                  <a:lnTo>
                    <a:pt x="4756" y="19709"/>
                  </a:lnTo>
                  <a:lnTo>
                    <a:pt x="4261" y="19709"/>
                  </a:lnTo>
                  <a:lnTo>
                    <a:pt x="4261" y="20007"/>
                  </a:lnTo>
                  <a:lnTo>
                    <a:pt x="3765" y="20007"/>
                  </a:lnTo>
                  <a:lnTo>
                    <a:pt x="3567" y="20206"/>
                  </a:lnTo>
                  <a:lnTo>
                    <a:pt x="3270" y="20206"/>
                  </a:lnTo>
                  <a:lnTo>
                    <a:pt x="3270" y="20505"/>
                  </a:lnTo>
                  <a:lnTo>
                    <a:pt x="3270" y="20206"/>
                  </a:lnTo>
                  <a:lnTo>
                    <a:pt x="3072" y="20206"/>
                  </a:lnTo>
                  <a:lnTo>
                    <a:pt x="2576" y="19709"/>
                  </a:lnTo>
                  <a:lnTo>
                    <a:pt x="2576" y="19311"/>
                  </a:lnTo>
                  <a:lnTo>
                    <a:pt x="2378" y="19311"/>
                  </a:lnTo>
                  <a:lnTo>
                    <a:pt x="2378" y="19012"/>
                  </a:lnTo>
                  <a:lnTo>
                    <a:pt x="1189" y="19012"/>
                  </a:lnTo>
                  <a:lnTo>
                    <a:pt x="495" y="18813"/>
                  </a:lnTo>
                  <a:lnTo>
                    <a:pt x="495" y="18614"/>
                  </a:lnTo>
                  <a:lnTo>
                    <a:pt x="297" y="18614"/>
                  </a:lnTo>
                  <a:lnTo>
                    <a:pt x="297" y="18315"/>
                  </a:lnTo>
                  <a:lnTo>
                    <a:pt x="0" y="16922"/>
                  </a:lnTo>
                  <a:lnTo>
                    <a:pt x="0" y="16723"/>
                  </a:lnTo>
                  <a:lnTo>
                    <a:pt x="297" y="16723"/>
                  </a:lnTo>
                  <a:lnTo>
                    <a:pt x="297" y="16424"/>
                  </a:lnTo>
                  <a:lnTo>
                    <a:pt x="1486" y="16424"/>
                  </a:lnTo>
                  <a:lnTo>
                    <a:pt x="1486" y="16026"/>
                  </a:lnTo>
                  <a:lnTo>
                    <a:pt x="991" y="15727"/>
                  </a:lnTo>
                  <a:lnTo>
                    <a:pt x="991" y="14533"/>
                  </a:lnTo>
                  <a:lnTo>
                    <a:pt x="495" y="14334"/>
                  </a:lnTo>
                  <a:lnTo>
                    <a:pt x="297" y="14135"/>
                  </a:lnTo>
                  <a:lnTo>
                    <a:pt x="297" y="13836"/>
                  </a:lnTo>
                  <a:lnTo>
                    <a:pt x="0" y="13836"/>
                  </a:lnTo>
                  <a:lnTo>
                    <a:pt x="297" y="13637"/>
                  </a:lnTo>
                  <a:lnTo>
                    <a:pt x="495" y="13637"/>
                  </a:lnTo>
                  <a:lnTo>
                    <a:pt x="694" y="13438"/>
                  </a:lnTo>
                  <a:lnTo>
                    <a:pt x="1189" y="12741"/>
                  </a:lnTo>
                  <a:lnTo>
                    <a:pt x="1486" y="12442"/>
                  </a:lnTo>
                  <a:lnTo>
                    <a:pt x="1883" y="12442"/>
                  </a:lnTo>
                  <a:lnTo>
                    <a:pt x="4261" y="11746"/>
                  </a:lnTo>
                  <a:lnTo>
                    <a:pt x="4756" y="11547"/>
                  </a:lnTo>
                  <a:lnTo>
                    <a:pt x="4756" y="11248"/>
                  </a:lnTo>
                  <a:lnTo>
                    <a:pt x="5152" y="10850"/>
                  </a:lnTo>
                  <a:lnTo>
                    <a:pt x="5152" y="10551"/>
                  </a:lnTo>
                  <a:lnTo>
                    <a:pt x="5648" y="10352"/>
                  </a:lnTo>
                  <a:lnTo>
                    <a:pt x="5648" y="9357"/>
                  </a:lnTo>
                  <a:lnTo>
                    <a:pt x="5450" y="9357"/>
                  </a:lnTo>
                  <a:lnTo>
                    <a:pt x="5450" y="9158"/>
                  </a:lnTo>
                  <a:lnTo>
                    <a:pt x="5152" y="9158"/>
                  </a:lnTo>
                  <a:lnTo>
                    <a:pt x="3567" y="6371"/>
                  </a:lnTo>
                  <a:lnTo>
                    <a:pt x="3765" y="6371"/>
                  </a:lnTo>
                  <a:lnTo>
                    <a:pt x="3765" y="6072"/>
                  </a:lnTo>
                  <a:lnTo>
                    <a:pt x="4261" y="6072"/>
                  </a:lnTo>
                  <a:lnTo>
                    <a:pt x="5152" y="5674"/>
                  </a:lnTo>
                  <a:lnTo>
                    <a:pt x="5648" y="5674"/>
                  </a:lnTo>
                  <a:lnTo>
                    <a:pt x="6341" y="5873"/>
                  </a:lnTo>
                  <a:lnTo>
                    <a:pt x="6837" y="5873"/>
                  </a:lnTo>
                  <a:lnTo>
                    <a:pt x="7530" y="5176"/>
                  </a:lnTo>
                  <a:lnTo>
                    <a:pt x="7728" y="5176"/>
                  </a:lnTo>
                  <a:lnTo>
                    <a:pt x="8719" y="3782"/>
                  </a:lnTo>
                  <a:lnTo>
                    <a:pt x="9215" y="3782"/>
                  </a:lnTo>
                  <a:lnTo>
                    <a:pt x="9413" y="3982"/>
                  </a:lnTo>
                  <a:lnTo>
                    <a:pt x="9908" y="3982"/>
                  </a:lnTo>
                  <a:lnTo>
                    <a:pt x="10106" y="3782"/>
                  </a:lnTo>
                  <a:lnTo>
                    <a:pt x="11295" y="3782"/>
                  </a:lnTo>
                  <a:lnTo>
                    <a:pt x="11295" y="3484"/>
                  </a:lnTo>
                  <a:lnTo>
                    <a:pt x="10305" y="1891"/>
                  </a:lnTo>
                  <a:lnTo>
                    <a:pt x="10106" y="1593"/>
                  </a:lnTo>
                  <a:lnTo>
                    <a:pt x="10305" y="1593"/>
                  </a:lnTo>
                  <a:lnTo>
                    <a:pt x="10305" y="1394"/>
                  </a:lnTo>
                  <a:lnTo>
                    <a:pt x="10800" y="1891"/>
                  </a:lnTo>
                  <a:lnTo>
                    <a:pt x="11494" y="1891"/>
                  </a:lnTo>
                  <a:lnTo>
                    <a:pt x="11494" y="1394"/>
                  </a:lnTo>
                  <a:lnTo>
                    <a:pt x="11791" y="1194"/>
                  </a:lnTo>
                  <a:lnTo>
                    <a:pt x="12683" y="697"/>
                  </a:lnTo>
                  <a:lnTo>
                    <a:pt x="12683" y="498"/>
                  </a:lnTo>
                  <a:lnTo>
                    <a:pt x="12881" y="199"/>
                  </a:lnTo>
                  <a:lnTo>
                    <a:pt x="12881" y="0"/>
                  </a:lnTo>
                  <a:lnTo>
                    <a:pt x="13178" y="0"/>
                  </a:lnTo>
                  <a:lnTo>
                    <a:pt x="13376" y="199"/>
                  </a:lnTo>
                  <a:lnTo>
                    <a:pt x="13376" y="1394"/>
                  </a:lnTo>
                  <a:lnTo>
                    <a:pt x="13673" y="1394"/>
                  </a:lnTo>
                  <a:lnTo>
                    <a:pt x="13673" y="1593"/>
                  </a:lnTo>
                  <a:lnTo>
                    <a:pt x="14070" y="1891"/>
                  </a:lnTo>
                  <a:lnTo>
                    <a:pt x="14367" y="2289"/>
                  </a:lnTo>
                  <a:lnTo>
                    <a:pt x="14367" y="2588"/>
                  </a:lnTo>
                  <a:lnTo>
                    <a:pt x="14565" y="2588"/>
                  </a:lnTo>
                  <a:lnTo>
                    <a:pt x="15061" y="3285"/>
                  </a:lnTo>
                  <a:lnTo>
                    <a:pt x="15457" y="3782"/>
                  </a:lnTo>
                  <a:lnTo>
                    <a:pt x="15754" y="4181"/>
                  </a:lnTo>
                  <a:lnTo>
                    <a:pt x="16448" y="4678"/>
                  </a:lnTo>
                  <a:lnTo>
                    <a:pt x="17339" y="5176"/>
                  </a:lnTo>
                  <a:lnTo>
                    <a:pt x="17835" y="5176"/>
                  </a:lnTo>
                  <a:lnTo>
                    <a:pt x="18330" y="4877"/>
                  </a:lnTo>
                  <a:lnTo>
                    <a:pt x="18528" y="4877"/>
                  </a:lnTo>
                  <a:lnTo>
                    <a:pt x="18826" y="5176"/>
                  </a:lnTo>
                  <a:lnTo>
                    <a:pt x="19717" y="5375"/>
                  </a:lnTo>
                  <a:lnTo>
                    <a:pt x="21105" y="5375"/>
                  </a:lnTo>
                  <a:lnTo>
                    <a:pt x="21600" y="5674"/>
                  </a:lnTo>
                  <a:close/>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21" name="Shape 3321"/>
            <p:cNvSpPr/>
            <p:nvPr/>
          </p:nvSpPr>
          <p:spPr>
            <a:xfrm>
              <a:off x="4369701" y="3358148"/>
              <a:ext cx="625991" cy="597838"/>
            </a:xfrm>
            <a:custGeom>
              <a:avLst/>
              <a:gdLst/>
              <a:ahLst/>
              <a:cxnLst>
                <a:cxn ang="0">
                  <a:pos x="wd2" y="hd2"/>
                </a:cxn>
                <a:cxn ang="5400000">
                  <a:pos x="wd2" y="hd2"/>
                </a:cxn>
                <a:cxn ang="10800000">
                  <a:pos x="wd2" y="hd2"/>
                </a:cxn>
                <a:cxn ang="16200000">
                  <a:pos x="wd2" y="hd2"/>
                </a:cxn>
              </a:cxnLst>
              <a:rect l="0" t="0" r="r" b="b"/>
              <a:pathLst>
                <a:path w="21600" h="21600" extrusionOk="0">
                  <a:moveTo>
                    <a:pt x="17879" y="10372"/>
                  </a:moveTo>
                  <a:lnTo>
                    <a:pt x="17955" y="10479"/>
                  </a:lnTo>
                  <a:lnTo>
                    <a:pt x="17879" y="10479"/>
                  </a:lnTo>
                  <a:lnTo>
                    <a:pt x="17802" y="10550"/>
                  </a:lnTo>
                  <a:lnTo>
                    <a:pt x="17610" y="10479"/>
                  </a:lnTo>
                  <a:lnTo>
                    <a:pt x="17533" y="10372"/>
                  </a:lnTo>
                  <a:lnTo>
                    <a:pt x="17687" y="10230"/>
                  </a:lnTo>
                  <a:lnTo>
                    <a:pt x="17802" y="10301"/>
                  </a:lnTo>
                  <a:lnTo>
                    <a:pt x="17879" y="10301"/>
                  </a:lnTo>
                  <a:lnTo>
                    <a:pt x="17879" y="10372"/>
                  </a:lnTo>
                  <a:close/>
                  <a:moveTo>
                    <a:pt x="16536" y="12832"/>
                  </a:moveTo>
                  <a:lnTo>
                    <a:pt x="16536" y="13152"/>
                  </a:lnTo>
                  <a:lnTo>
                    <a:pt x="16421" y="13259"/>
                  </a:lnTo>
                  <a:lnTo>
                    <a:pt x="16536" y="13331"/>
                  </a:lnTo>
                  <a:lnTo>
                    <a:pt x="16536" y="13402"/>
                  </a:lnTo>
                  <a:lnTo>
                    <a:pt x="16344" y="13402"/>
                  </a:lnTo>
                  <a:lnTo>
                    <a:pt x="16267" y="13331"/>
                  </a:lnTo>
                  <a:lnTo>
                    <a:pt x="16267" y="13152"/>
                  </a:lnTo>
                  <a:lnTo>
                    <a:pt x="16344" y="12903"/>
                  </a:lnTo>
                  <a:lnTo>
                    <a:pt x="16421" y="12832"/>
                  </a:lnTo>
                  <a:lnTo>
                    <a:pt x="16421" y="12760"/>
                  </a:lnTo>
                  <a:lnTo>
                    <a:pt x="16536" y="12760"/>
                  </a:lnTo>
                  <a:lnTo>
                    <a:pt x="16536" y="12832"/>
                  </a:lnTo>
                  <a:close/>
                  <a:moveTo>
                    <a:pt x="17533" y="14436"/>
                  </a:moveTo>
                  <a:lnTo>
                    <a:pt x="17610" y="14436"/>
                  </a:lnTo>
                  <a:lnTo>
                    <a:pt x="17533" y="14507"/>
                  </a:lnTo>
                  <a:lnTo>
                    <a:pt x="17533" y="14614"/>
                  </a:lnTo>
                  <a:lnTo>
                    <a:pt x="17341" y="14614"/>
                  </a:lnTo>
                  <a:lnTo>
                    <a:pt x="17341" y="14507"/>
                  </a:lnTo>
                  <a:lnTo>
                    <a:pt x="17265" y="14436"/>
                  </a:lnTo>
                  <a:lnTo>
                    <a:pt x="17265" y="14507"/>
                  </a:lnTo>
                  <a:lnTo>
                    <a:pt x="17150" y="14507"/>
                  </a:lnTo>
                  <a:lnTo>
                    <a:pt x="17073" y="14436"/>
                  </a:lnTo>
                  <a:lnTo>
                    <a:pt x="16958" y="14436"/>
                  </a:lnTo>
                  <a:lnTo>
                    <a:pt x="16958" y="14329"/>
                  </a:lnTo>
                  <a:lnTo>
                    <a:pt x="17073" y="14257"/>
                  </a:lnTo>
                  <a:lnTo>
                    <a:pt x="17265" y="14257"/>
                  </a:lnTo>
                  <a:lnTo>
                    <a:pt x="17265" y="14329"/>
                  </a:lnTo>
                  <a:lnTo>
                    <a:pt x="17341" y="14436"/>
                  </a:lnTo>
                  <a:lnTo>
                    <a:pt x="17533" y="14436"/>
                  </a:lnTo>
                  <a:close/>
                  <a:moveTo>
                    <a:pt x="7712" y="20923"/>
                  </a:moveTo>
                  <a:lnTo>
                    <a:pt x="7712" y="20994"/>
                  </a:lnTo>
                  <a:lnTo>
                    <a:pt x="7558" y="20994"/>
                  </a:lnTo>
                  <a:lnTo>
                    <a:pt x="7558" y="21244"/>
                  </a:lnTo>
                  <a:lnTo>
                    <a:pt x="7251" y="21244"/>
                  </a:lnTo>
                  <a:lnTo>
                    <a:pt x="7251" y="21350"/>
                  </a:lnTo>
                  <a:lnTo>
                    <a:pt x="7174" y="21422"/>
                  </a:lnTo>
                  <a:lnTo>
                    <a:pt x="7251" y="21529"/>
                  </a:lnTo>
                  <a:lnTo>
                    <a:pt x="7251" y="21600"/>
                  </a:lnTo>
                  <a:lnTo>
                    <a:pt x="7366" y="21600"/>
                  </a:lnTo>
                  <a:lnTo>
                    <a:pt x="6714" y="21600"/>
                  </a:lnTo>
                  <a:lnTo>
                    <a:pt x="6829" y="21529"/>
                  </a:lnTo>
                  <a:lnTo>
                    <a:pt x="7098" y="21244"/>
                  </a:lnTo>
                  <a:lnTo>
                    <a:pt x="7174" y="21172"/>
                  </a:lnTo>
                  <a:lnTo>
                    <a:pt x="6906" y="21172"/>
                  </a:lnTo>
                  <a:lnTo>
                    <a:pt x="6906" y="21101"/>
                  </a:lnTo>
                  <a:lnTo>
                    <a:pt x="7098" y="20923"/>
                  </a:lnTo>
                  <a:lnTo>
                    <a:pt x="7098" y="20851"/>
                  </a:lnTo>
                  <a:lnTo>
                    <a:pt x="7174" y="20745"/>
                  </a:lnTo>
                  <a:lnTo>
                    <a:pt x="7251" y="20745"/>
                  </a:lnTo>
                  <a:lnTo>
                    <a:pt x="7251" y="20851"/>
                  </a:lnTo>
                  <a:lnTo>
                    <a:pt x="7366" y="20923"/>
                  </a:lnTo>
                  <a:lnTo>
                    <a:pt x="7443" y="20851"/>
                  </a:lnTo>
                  <a:lnTo>
                    <a:pt x="7635" y="20851"/>
                  </a:lnTo>
                  <a:lnTo>
                    <a:pt x="7712" y="20923"/>
                  </a:lnTo>
                  <a:close/>
                  <a:moveTo>
                    <a:pt x="16689" y="10729"/>
                  </a:moveTo>
                  <a:lnTo>
                    <a:pt x="16804" y="10800"/>
                  </a:lnTo>
                  <a:lnTo>
                    <a:pt x="16804" y="10978"/>
                  </a:lnTo>
                  <a:lnTo>
                    <a:pt x="16689" y="10978"/>
                  </a:lnTo>
                  <a:lnTo>
                    <a:pt x="16536" y="10871"/>
                  </a:lnTo>
                  <a:lnTo>
                    <a:pt x="16421" y="10871"/>
                  </a:lnTo>
                  <a:lnTo>
                    <a:pt x="16344" y="10800"/>
                  </a:lnTo>
                  <a:lnTo>
                    <a:pt x="16152" y="10800"/>
                  </a:lnTo>
                  <a:lnTo>
                    <a:pt x="16075" y="10729"/>
                  </a:lnTo>
                  <a:lnTo>
                    <a:pt x="16075" y="10622"/>
                  </a:lnTo>
                  <a:lnTo>
                    <a:pt x="15960" y="10550"/>
                  </a:lnTo>
                  <a:lnTo>
                    <a:pt x="15883" y="10372"/>
                  </a:lnTo>
                  <a:lnTo>
                    <a:pt x="15960" y="10372"/>
                  </a:lnTo>
                  <a:lnTo>
                    <a:pt x="16075" y="10550"/>
                  </a:lnTo>
                  <a:lnTo>
                    <a:pt x="16152" y="10550"/>
                  </a:lnTo>
                  <a:lnTo>
                    <a:pt x="16152" y="10622"/>
                  </a:lnTo>
                  <a:lnTo>
                    <a:pt x="16344" y="10622"/>
                  </a:lnTo>
                  <a:lnTo>
                    <a:pt x="16689" y="10729"/>
                  </a:lnTo>
                  <a:close/>
                  <a:moveTo>
                    <a:pt x="18953" y="12832"/>
                  </a:moveTo>
                  <a:lnTo>
                    <a:pt x="19068" y="12832"/>
                  </a:lnTo>
                  <a:lnTo>
                    <a:pt x="18953" y="12903"/>
                  </a:lnTo>
                  <a:lnTo>
                    <a:pt x="18799" y="12903"/>
                  </a:lnTo>
                  <a:lnTo>
                    <a:pt x="18684" y="13010"/>
                  </a:lnTo>
                  <a:lnTo>
                    <a:pt x="18684" y="13152"/>
                  </a:lnTo>
                  <a:lnTo>
                    <a:pt x="18876" y="13152"/>
                  </a:lnTo>
                  <a:lnTo>
                    <a:pt x="18876" y="13259"/>
                  </a:lnTo>
                  <a:lnTo>
                    <a:pt x="18607" y="13259"/>
                  </a:lnTo>
                  <a:lnTo>
                    <a:pt x="18531" y="13331"/>
                  </a:lnTo>
                  <a:lnTo>
                    <a:pt x="18531" y="13402"/>
                  </a:lnTo>
                  <a:lnTo>
                    <a:pt x="18416" y="13509"/>
                  </a:lnTo>
                  <a:lnTo>
                    <a:pt x="18531" y="13509"/>
                  </a:lnTo>
                  <a:lnTo>
                    <a:pt x="18339" y="13509"/>
                  </a:lnTo>
                  <a:lnTo>
                    <a:pt x="18262" y="13402"/>
                  </a:lnTo>
                  <a:lnTo>
                    <a:pt x="18147" y="13402"/>
                  </a:lnTo>
                  <a:lnTo>
                    <a:pt x="18147" y="13331"/>
                  </a:lnTo>
                  <a:lnTo>
                    <a:pt x="18262" y="13259"/>
                  </a:lnTo>
                  <a:lnTo>
                    <a:pt x="18262" y="13152"/>
                  </a:lnTo>
                  <a:lnTo>
                    <a:pt x="18070" y="13152"/>
                  </a:lnTo>
                  <a:lnTo>
                    <a:pt x="18070" y="13081"/>
                  </a:lnTo>
                  <a:lnTo>
                    <a:pt x="18531" y="13081"/>
                  </a:lnTo>
                  <a:lnTo>
                    <a:pt x="18607" y="13010"/>
                  </a:lnTo>
                  <a:lnTo>
                    <a:pt x="18339" y="13010"/>
                  </a:lnTo>
                  <a:lnTo>
                    <a:pt x="18262" y="12903"/>
                  </a:lnTo>
                  <a:lnTo>
                    <a:pt x="18339" y="12760"/>
                  </a:lnTo>
                  <a:lnTo>
                    <a:pt x="18339" y="12653"/>
                  </a:lnTo>
                  <a:lnTo>
                    <a:pt x="18262" y="12653"/>
                  </a:lnTo>
                  <a:lnTo>
                    <a:pt x="18262" y="12760"/>
                  </a:lnTo>
                  <a:lnTo>
                    <a:pt x="18147" y="12653"/>
                  </a:lnTo>
                  <a:lnTo>
                    <a:pt x="18147" y="12582"/>
                  </a:lnTo>
                  <a:lnTo>
                    <a:pt x="18339" y="12404"/>
                  </a:lnTo>
                  <a:lnTo>
                    <a:pt x="18607" y="12404"/>
                  </a:lnTo>
                  <a:lnTo>
                    <a:pt x="18531" y="12475"/>
                  </a:lnTo>
                  <a:lnTo>
                    <a:pt x="18607" y="12582"/>
                  </a:lnTo>
                  <a:lnTo>
                    <a:pt x="18607" y="12653"/>
                  </a:lnTo>
                  <a:lnTo>
                    <a:pt x="18684" y="12582"/>
                  </a:lnTo>
                  <a:lnTo>
                    <a:pt x="18799" y="12653"/>
                  </a:lnTo>
                  <a:lnTo>
                    <a:pt x="18799" y="12760"/>
                  </a:lnTo>
                  <a:lnTo>
                    <a:pt x="18953" y="12832"/>
                  </a:lnTo>
                  <a:close/>
                  <a:moveTo>
                    <a:pt x="10973" y="17465"/>
                  </a:moveTo>
                  <a:lnTo>
                    <a:pt x="10973" y="17644"/>
                  </a:lnTo>
                  <a:lnTo>
                    <a:pt x="10896" y="17644"/>
                  </a:lnTo>
                  <a:lnTo>
                    <a:pt x="10896" y="17786"/>
                  </a:lnTo>
                  <a:lnTo>
                    <a:pt x="10819" y="17893"/>
                  </a:lnTo>
                  <a:lnTo>
                    <a:pt x="10551" y="17893"/>
                  </a:lnTo>
                  <a:lnTo>
                    <a:pt x="10551" y="17786"/>
                  </a:lnTo>
                  <a:lnTo>
                    <a:pt x="10436" y="17786"/>
                  </a:lnTo>
                  <a:lnTo>
                    <a:pt x="10436" y="17715"/>
                  </a:lnTo>
                  <a:lnTo>
                    <a:pt x="10551" y="17715"/>
                  </a:lnTo>
                  <a:lnTo>
                    <a:pt x="10627" y="17644"/>
                  </a:lnTo>
                  <a:lnTo>
                    <a:pt x="10436" y="17644"/>
                  </a:lnTo>
                  <a:lnTo>
                    <a:pt x="10436" y="17537"/>
                  </a:lnTo>
                  <a:lnTo>
                    <a:pt x="10551" y="17394"/>
                  </a:lnTo>
                  <a:lnTo>
                    <a:pt x="10551" y="17287"/>
                  </a:lnTo>
                  <a:lnTo>
                    <a:pt x="10627" y="17394"/>
                  </a:lnTo>
                  <a:lnTo>
                    <a:pt x="10819" y="17394"/>
                  </a:lnTo>
                  <a:lnTo>
                    <a:pt x="10896" y="17465"/>
                  </a:lnTo>
                  <a:lnTo>
                    <a:pt x="10973" y="17394"/>
                  </a:lnTo>
                  <a:lnTo>
                    <a:pt x="10973" y="17465"/>
                  </a:lnTo>
                  <a:close/>
                  <a:moveTo>
                    <a:pt x="21408" y="5418"/>
                  </a:moveTo>
                  <a:lnTo>
                    <a:pt x="21331" y="5311"/>
                  </a:lnTo>
                  <a:lnTo>
                    <a:pt x="21255" y="5418"/>
                  </a:lnTo>
                  <a:lnTo>
                    <a:pt x="21331" y="5240"/>
                  </a:lnTo>
                  <a:lnTo>
                    <a:pt x="21331" y="5168"/>
                  </a:lnTo>
                  <a:lnTo>
                    <a:pt x="21255" y="5061"/>
                  </a:lnTo>
                  <a:lnTo>
                    <a:pt x="21255" y="5168"/>
                  </a:lnTo>
                  <a:lnTo>
                    <a:pt x="21063" y="5168"/>
                  </a:lnTo>
                  <a:lnTo>
                    <a:pt x="21063" y="5240"/>
                  </a:lnTo>
                  <a:lnTo>
                    <a:pt x="20948" y="5168"/>
                  </a:lnTo>
                  <a:lnTo>
                    <a:pt x="20871" y="5168"/>
                  </a:lnTo>
                  <a:lnTo>
                    <a:pt x="20871" y="5061"/>
                  </a:lnTo>
                  <a:lnTo>
                    <a:pt x="20679" y="5061"/>
                  </a:lnTo>
                  <a:lnTo>
                    <a:pt x="20602" y="5168"/>
                  </a:lnTo>
                  <a:lnTo>
                    <a:pt x="20526" y="5240"/>
                  </a:lnTo>
                  <a:lnTo>
                    <a:pt x="20411" y="5240"/>
                  </a:lnTo>
                  <a:lnTo>
                    <a:pt x="20411" y="5168"/>
                  </a:lnTo>
                  <a:lnTo>
                    <a:pt x="20526" y="5061"/>
                  </a:lnTo>
                  <a:lnTo>
                    <a:pt x="20526" y="4812"/>
                  </a:lnTo>
                  <a:lnTo>
                    <a:pt x="20602" y="4919"/>
                  </a:lnTo>
                  <a:lnTo>
                    <a:pt x="20602" y="4990"/>
                  </a:lnTo>
                  <a:lnTo>
                    <a:pt x="20679" y="4990"/>
                  </a:lnTo>
                  <a:lnTo>
                    <a:pt x="20794" y="4919"/>
                  </a:lnTo>
                  <a:lnTo>
                    <a:pt x="20679" y="4919"/>
                  </a:lnTo>
                  <a:lnTo>
                    <a:pt x="20679" y="4812"/>
                  </a:lnTo>
                  <a:lnTo>
                    <a:pt x="20871" y="4812"/>
                  </a:lnTo>
                  <a:lnTo>
                    <a:pt x="20871" y="4741"/>
                  </a:lnTo>
                  <a:lnTo>
                    <a:pt x="20871" y="4812"/>
                  </a:lnTo>
                  <a:lnTo>
                    <a:pt x="20948" y="4812"/>
                  </a:lnTo>
                  <a:lnTo>
                    <a:pt x="21063" y="4741"/>
                  </a:lnTo>
                  <a:lnTo>
                    <a:pt x="21063" y="4812"/>
                  </a:lnTo>
                  <a:lnTo>
                    <a:pt x="20948" y="4812"/>
                  </a:lnTo>
                  <a:lnTo>
                    <a:pt x="21063" y="4919"/>
                  </a:lnTo>
                  <a:lnTo>
                    <a:pt x="21063" y="4812"/>
                  </a:lnTo>
                  <a:lnTo>
                    <a:pt x="21063" y="4919"/>
                  </a:lnTo>
                  <a:lnTo>
                    <a:pt x="20948" y="4919"/>
                  </a:lnTo>
                  <a:lnTo>
                    <a:pt x="20948" y="5061"/>
                  </a:lnTo>
                  <a:lnTo>
                    <a:pt x="21255" y="5061"/>
                  </a:lnTo>
                  <a:lnTo>
                    <a:pt x="21331" y="5168"/>
                  </a:lnTo>
                  <a:lnTo>
                    <a:pt x="21523" y="5418"/>
                  </a:lnTo>
                  <a:lnTo>
                    <a:pt x="21600" y="5418"/>
                  </a:lnTo>
                  <a:lnTo>
                    <a:pt x="21600" y="5240"/>
                  </a:lnTo>
                  <a:lnTo>
                    <a:pt x="21523" y="5240"/>
                  </a:lnTo>
                  <a:lnTo>
                    <a:pt x="21523" y="4812"/>
                  </a:lnTo>
                  <a:lnTo>
                    <a:pt x="21408" y="4812"/>
                  </a:lnTo>
                  <a:lnTo>
                    <a:pt x="21408" y="4741"/>
                  </a:lnTo>
                  <a:lnTo>
                    <a:pt x="21255" y="4491"/>
                  </a:lnTo>
                  <a:lnTo>
                    <a:pt x="20948" y="4491"/>
                  </a:lnTo>
                  <a:lnTo>
                    <a:pt x="20871" y="4384"/>
                  </a:lnTo>
                  <a:lnTo>
                    <a:pt x="20794" y="4313"/>
                  </a:lnTo>
                  <a:lnTo>
                    <a:pt x="20602" y="4313"/>
                  </a:lnTo>
                  <a:lnTo>
                    <a:pt x="20334" y="4384"/>
                  </a:lnTo>
                  <a:lnTo>
                    <a:pt x="20257" y="4384"/>
                  </a:lnTo>
                  <a:lnTo>
                    <a:pt x="20142" y="4491"/>
                  </a:lnTo>
                  <a:lnTo>
                    <a:pt x="19950" y="4634"/>
                  </a:lnTo>
                  <a:lnTo>
                    <a:pt x="19682" y="4634"/>
                  </a:lnTo>
                  <a:lnTo>
                    <a:pt x="19605" y="4562"/>
                  </a:lnTo>
                  <a:lnTo>
                    <a:pt x="19528" y="4562"/>
                  </a:lnTo>
                  <a:lnTo>
                    <a:pt x="19413" y="4634"/>
                  </a:lnTo>
                  <a:lnTo>
                    <a:pt x="19336" y="4634"/>
                  </a:lnTo>
                  <a:lnTo>
                    <a:pt x="19336" y="4741"/>
                  </a:lnTo>
                  <a:lnTo>
                    <a:pt x="18531" y="4741"/>
                  </a:lnTo>
                  <a:lnTo>
                    <a:pt x="18531" y="4562"/>
                  </a:lnTo>
                  <a:lnTo>
                    <a:pt x="18416" y="4562"/>
                  </a:lnTo>
                  <a:lnTo>
                    <a:pt x="18416" y="4491"/>
                  </a:lnTo>
                  <a:lnTo>
                    <a:pt x="18339" y="4491"/>
                  </a:lnTo>
                  <a:lnTo>
                    <a:pt x="18262" y="4384"/>
                  </a:lnTo>
                  <a:lnTo>
                    <a:pt x="18147" y="4313"/>
                  </a:lnTo>
                  <a:lnTo>
                    <a:pt x="18147" y="3814"/>
                  </a:lnTo>
                  <a:lnTo>
                    <a:pt x="18070" y="3707"/>
                  </a:lnTo>
                  <a:lnTo>
                    <a:pt x="17955" y="3636"/>
                  </a:lnTo>
                  <a:lnTo>
                    <a:pt x="17955" y="3457"/>
                  </a:lnTo>
                  <a:lnTo>
                    <a:pt x="17802" y="3457"/>
                  </a:lnTo>
                  <a:lnTo>
                    <a:pt x="17802" y="3315"/>
                  </a:lnTo>
                  <a:lnTo>
                    <a:pt x="17879" y="3315"/>
                  </a:lnTo>
                  <a:lnTo>
                    <a:pt x="17879" y="3137"/>
                  </a:lnTo>
                  <a:lnTo>
                    <a:pt x="17418" y="3137"/>
                  </a:lnTo>
                  <a:lnTo>
                    <a:pt x="17341" y="3315"/>
                  </a:lnTo>
                  <a:lnTo>
                    <a:pt x="17341" y="3457"/>
                  </a:lnTo>
                  <a:lnTo>
                    <a:pt x="17265" y="3457"/>
                  </a:lnTo>
                  <a:lnTo>
                    <a:pt x="17265" y="3564"/>
                  </a:lnTo>
                  <a:lnTo>
                    <a:pt x="17150" y="3636"/>
                  </a:lnTo>
                  <a:lnTo>
                    <a:pt x="17150" y="3814"/>
                  </a:lnTo>
                  <a:lnTo>
                    <a:pt x="17073" y="3814"/>
                  </a:lnTo>
                  <a:lnTo>
                    <a:pt x="16881" y="3885"/>
                  </a:lnTo>
                  <a:lnTo>
                    <a:pt x="16804" y="3814"/>
                  </a:lnTo>
                  <a:lnTo>
                    <a:pt x="16804" y="3885"/>
                  </a:lnTo>
                  <a:lnTo>
                    <a:pt x="16612" y="3885"/>
                  </a:lnTo>
                  <a:lnTo>
                    <a:pt x="16612" y="3992"/>
                  </a:lnTo>
                  <a:lnTo>
                    <a:pt x="16536" y="3992"/>
                  </a:lnTo>
                  <a:lnTo>
                    <a:pt x="16536" y="4063"/>
                  </a:lnTo>
                  <a:lnTo>
                    <a:pt x="16421" y="4063"/>
                  </a:lnTo>
                  <a:lnTo>
                    <a:pt x="16344" y="4135"/>
                  </a:lnTo>
                  <a:lnTo>
                    <a:pt x="16267" y="4135"/>
                  </a:lnTo>
                  <a:lnTo>
                    <a:pt x="16267" y="4242"/>
                  </a:lnTo>
                  <a:lnTo>
                    <a:pt x="16152" y="4242"/>
                  </a:lnTo>
                  <a:lnTo>
                    <a:pt x="16075" y="4313"/>
                  </a:lnTo>
                  <a:lnTo>
                    <a:pt x="15960" y="4313"/>
                  </a:lnTo>
                  <a:lnTo>
                    <a:pt x="15807" y="4242"/>
                  </a:lnTo>
                  <a:lnTo>
                    <a:pt x="15615" y="4242"/>
                  </a:lnTo>
                  <a:lnTo>
                    <a:pt x="15615" y="4135"/>
                  </a:lnTo>
                  <a:lnTo>
                    <a:pt x="15538" y="4135"/>
                  </a:lnTo>
                  <a:lnTo>
                    <a:pt x="15538" y="4063"/>
                  </a:lnTo>
                  <a:lnTo>
                    <a:pt x="15270" y="4063"/>
                  </a:lnTo>
                  <a:lnTo>
                    <a:pt x="14963" y="3992"/>
                  </a:lnTo>
                  <a:lnTo>
                    <a:pt x="14541" y="3992"/>
                  </a:lnTo>
                  <a:lnTo>
                    <a:pt x="14426" y="3885"/>
                  </a:lnTo>
                  <a:lnTo>
                    <a:pt x="14426" y="3814"/>
                  </a:lnTo>
                  <a:lnTo>
                    <a:pt x="14541" y="3707"/>
                  </a:lnTo>
                  <a:lnTo>
                    <a:pt x="14617" y="3707"/>
                  </a:lnTo>
                  <a:lnTo>
                    <a:pt x="14617" y="3636"/>
                  </a:lnTo>
                  <a:lnTo>
                    <a:pt x="14541" y="3208"/>
                  </a:lnTo>
                  <a:lnTo>
                    <a:pt x="14426" y="3137"/>
                  </a:lnTo>
                  <a:lnTo>
                    <a:pt x="14426" y="2958"/>
                  </a:lnTo>
                  <a:lnTo>
                    <a:pt x="14541" y="2887"/>
                  </a:lnTo>
                  <a:lnTo>
                    <a:pt x="14426" y="2780"/>
                  </a:lnTo>
                  <a:lnTo>
                    <a:pt x="14426" y="2709"/>
                  </a:lnTo>
                  <a:lnTo>
                    <a:pt x="14349" y="2638"/>
                  </a:lnTo>
                  <a:lnTo>
                    <a:pt x="14272" y="2388"/>
                  </a:lnTo>
                  <a:lnTo>
                    <a:pt x="14272" y="2103"/>
                  </a:lnTo>
                  <a:lnTo>
                    <a:pt x="14157" y="2032"/>
                  </a:lnTo>
                  <a:lnTo>
                    <a:pt x="14157" y="1960"/>
                  </a:lnTo>
                  <a:lnTo>
                    <a:pt x="13965" y="1853"/>
                  </a:lnTo>
                  <a:lnTo>
                    <a:pt x="13888" y="1782"/>
                  </a:lnTo>
                  <a:lnTo>
                    <a:pt x="13888" y="1711"/>
                  </a:lnTo>
                  <a:lnTo>
                    <a:pt x="13812" y="1711"/>
                  </a:lnTo>
                  <a:lnTo>
                    <a:pt x="13812" y="1533"/>
                  </a:lnTo>
                  <a:lnTo>
                    <a:pt x="13888" y="1176"/>
                  </a:lnTo>
                  <a:lnTo>
                    <a:pt x="13888" y="1034"/>
                  </a:lnTo>
                  <a:lnTo>
                    <a:pt x="13965" y="927"/>
                  </a:lnTo>
                  <a:lnTo>
                    <a:pt x="13965" y="784"/>
                  </a:lnTo>
                  <a:lnTo>
                    <a:pt x="13888" y="677"/>
                  </a:lnTo>
                  <a:lnTo>
                    <a:pt x="13965" y="677"/>
                  </a:lnTo>
                  <a:lnTo>
                    <a:pt x="13965" y="606"/>
                  </a:lnTo>
                  <a:lnTo>
                    <a:pt x="14080" y="606"/>
                  </a:lnTo>
                  <a:lnTo>
                    <a:pt x="14080" y="428"/>
                  </a:lnTo>
                  <a:lnTo>
                    <a:pt x="13965" y="356"/>
                  </a:lnTo>
                  <a:lnTo>
                    <a:pt x="13888" y="250"/>
                  </a:lnTo>
                  <a:lnTo>
                    <a:pt x="13812" y="0"/>
                  </a:lnTo>
                  <a:lnTo>
                    <a:pt x="13620" y="178"/>
                  </a:lnTo>
                  <a:lnTo>
                    <a:pt x="13543" y="178"/>
                  </a:lnTo>
                  <a:lnTo>
                    <a:pt x="13351" y="250"/>
                  </a:lnTo>
                  <a:lnTo>
                    <a:pt x="13236" y="250"/>
                  </a:lnTo>
                  <a:lnTo>
                    <a:pt x="13236" y="178"/>
                  </a:lnTo>
                  <a:lnTo>
                    <a:pt x="12891" y="178"/>
                  </a:lnTo>
                  <a:lnTo>
                    <a:pt x="12891" y="250"/>
                  </a:lnTo>
                  <a:lnTo>
                    <a:pt x="12814" y="250"/>
                  </a:lnTo>
                  <a:lnTo>
                    <a:pt x="12814" y="356"/>
                  </a:lnTo>
                  <a:lnTo>
                    <a:pt x="12699" y="356"/>
                  </a:lnTo>
                  <a:lnTo>
                    <a:pt x="12431" y="178"/>
                  </a:lnTo>
                  <a:lnTo>
                    <a:pt x="12239" y="250"/>
                  </a:lnTo>
                  <a:lnTo>
                    <a:pt x="12085" y="428"/>
                  </a:lnTo>
                  <a:lnTo>
                    <a:pt x="11970" y="535"/>
                  </a:lnTo>
                  <a:lnTo>
                    <a:pt x="12085" y="606"/>
                  </a:lnTo>
                  <a:lnTo>
                    <a:pt x="12162" y="677"/>
                  </a:lnTo>
                  <a:lnTo>
                    <a:pt x="12162" y="784"/>
                  </a:lnTo>
                  <a:lnTo>
                    <a:pt x="12085" y="855"/>
                  </a:lnTo>
                  <a:lnTo>
                    <a:pt x="12085" y="1105"/>
                  </a:lnTo>
                  <a:lnTo>
                    <a:pt x="11817" y="1105"/>
                  </a:lnTo>
                  <a:lnTo>
                    <a:pt x="11241" y="1283"/>
                  </a:lnTo>
                  <a:lnTo>
                    <a:pt x="10973" y="1283"/>
                  </a:lnTo>
                  <a:lnTo>
                    <a:pt x="10973" y="1354"/>
                  </a:lnTo>
                  <a:lnTo>
                    <a:pt x="10896" y="1461"/>
                  </a:lnTo>
                  <a:lnTo>
                    <a:pt x="10819" y="1461"/>
                  </a:lnTo>
                  <a:lnTo>
                    <a:pt x="10819" y="1533"/>
                  </a:lnTo>
                  <a:lnTo>
                    <a:pt x="10704" y="1533"/>
                  </a:lnTo>
                  <a:lnTo>
                    <a:pt x="10704" y="1604"/>
                  </a:lnTo>
                  <a:lnTo>
                    <a:pt x="10551" y="1533"/>
                  </a:lnTo>
                  <a:lnTo>
                    <a:pt x="10436" y="1533"/>
                  </a:lnTo>
                  <a:lnTo>
                    <a:pt x="10436" y="1604"/>
                  </a:lnTo>
                  <a:lnTo>
                    <a:pt x="10090" y="1604"/>
                  </a:lnTo>
                  <a:lnTo>
                    <a:pt x="9898" y="1711"/>
                  </a:lnTo>
                  <a:lnTo>
                    <a:pt x="9707" y="1711"/>
                  </a:lnTo>
                  <a:lnTo>
                    <a:pt x="9553" y="1782"/>
                  </a:lnTo>
                  <a:lnTo>
                    <a:pt x="9438" y="1853"/>
                  </a:lnTo>
                  <a:lnTo>
                    <a:pt x="9438" y="2103"/>
                  </a:lnTo>
                  <a:lnTo>
                    <a:pt x="9361" y="2210"/>
                  </a:lnTo>
                  <a:lnTo>
                    <a:pt x="9246" y="2281"/>
                  </a:lnTo>
                  <a:lnTo>
                    <a:pt x="9093" y="2281"/>
                  </a:lnTo>
                  <a:lnTo>
                    <a:pt x="9093" y="2210"/>
                  </a:lnTo>
                  <a:lnTo>
                    <a:pt x="8824" y="2210"/>
                  </a:lnTo>
                  <a:lnTo>
                    <a:pt x="8632" y="2103"/>
                  </a:lnTo>
                  <a:lnTo>
                    <a:pt x="8556" y="2032"/>
                  </a:lnTo>
                  <a:lnTo>
                    <a:pt x="8556" y="1960"/>
                  </a:lnTo>
                  <a:lnTo>
                    <a:pt x="8440" y="1960"/>
                  </a:lnTo>
                  <a:lnTo>
                    <a:pt x="8440" y="1853"/>
                  </a:lnTo>
                  <a:lnTo>
                    <a:pt x="8364" y="1782"/>
                  </a:lnTo>
                  <a:lnTo>
                    <a:pt x="8364" y="1604"/>
                  </a:lnTo>
                  <a:lnTo>
                    <a:pt x="8249" y="1604"/>
                  </a:lnTo>
                  <a:lnTo>
                    <a:pt x="8249" y="1533"/>
                  </a:lnTo>
                  <a:lnTo>
                    <a:pt x="8172" y="1533"/>
                  </a:lnTo>
                  <a:lnTo>
                    <a:pt x="7980" y="1711"/>
                  </a:lnTo>
                  <a:lnTo>
                    <a:pt x="7903" y="1711"/>
                  </a:lnTo>
                  <a:lnTo>
                    <a:pt x="7827" y="1782"/>
                  </a:lnTo>
                  <a:lnTo>
                    <a:pt x="7712" y="1782"/>
                  </a:lnTo>
                  <a:lnTo>
                    <a:pt x="7635" y="1853"/>
                  </a:lnTo>
                  <a:lnTo>
                    <a:pt x="7366" y="2032"/>
                  </a:lnTo>
                  <a:lnTo>
                    <a:pt x="7098" y="2032"/>
                  </a:lnTo>
                  <a:lnTo>
                    <a:pt x="7098" y="2459"/>
                  </a:lnTo>
                  <a:lnTo>
                    <a:pt x="6983" y="2459"/>
                  </a:lnTo>
                  <a:lnTo>
                    <a:pt x="6829" y="2709"/>
                  </a:lnTo>
                  <a:lnTo>
                    <a:pt x="6561" y="2958"/>
                  </a:lnTo>
                  <a:lnTo>
                    <a:pt x="6254" y="3386"/>
                  </a:lnTo>
                  <a:lnTo>
                    <a:pt x="6254" y="3457"/>
                  </a:lnTo>
                  <a:lnTo>
                    <a:pt x="6177" y="3564"/>
                  </a:lnTo>
                  <a:lnTo>
                    <a:pt x="6177" y="3814"/>
                  </a:lnTo>
                  <a:lnTo>
                    <a:pt x="6254" y="3885"/>
                  </a:lnTo>
                  <a:lnTo>
                    <a:pt x="6254" y="4063"/>
                  </a:lnTo>
                  <a:lnTo>
                    <a:pt x="6177" y="4242"/>
                  </a:lnTo>
                  <a:lnTo>
                    <a:pt x="6177" y="4384"/>
                  </a:lnTo>
                  <a:lnTo>
                    <a:pt x="6254" y="4491"/>
                  </a:lnTo>
                  <a:lnTo>
                    <a:pt x="6254" y="4384"/>
                  </a:lnTo>
                  <a:lnTo>
                    <a:pt x="6369" y="4384"/>
                  </a:lnTo>
                  <a:lnTo>
                    <a:pt x="6369" y="4562"/>
                  </a:lnTo>
                  <a:lnTo>
                    <a:pt x="6445" y="4634"/>
                  </a:lnTo>
                  <a:lnTo>
                    <a:pt x="6445" y="4741"/>
                  </a:lnTo>
                  <a:lnTo>
                    <a:pt x="6177" y="4990"/>
                  </a:lnTo>
                  <a:lnTo>
                    <a:pt x="6177" y="5061"/>
                  </a:lnTo>
                  <a:lnTo>
                    <a:pt x="6100" y="5168"/>
                  </a:lnTo>
                  <a:lnTo>
                    <a:pt x="5985" y="5240"/>
                  </a:lnTo>
                  <a:lnTo>
                    <a:pt x="5908" y="5489"/>
                  </a:lnTo>
                  <a:lnTo>
                    <a:pt x="5717" y="5667"/>
                  </a:lnTo>
                  <a:lnTo>
                    <a:pt x="5640" y="5667"/>
                  </a:lnTo>
                  <a:lnTo>
                    <a:pt x="5371" y="5846"/>
                  </a:lnTo>
                  <a:lnTo>
                    <a:pt x="5256" y="5917"/>
                  </a:lnTo>
                  <a:lnTo>
                    <a:pt x="5256" y="5846"/>
                  </a:lnTo>
                  <a:lnTo>
                    <a:pt x="5103" y="5846"/>
                  </a:lnTo>
                  <a:lnTo>
                    <a:pt x="4988" y="5917"/>
                  </a:lnTo>
                  <a:lnTo>
                    <a:pt x="4450" y="5917"/>
                  </a:lnTo>
                  <a:lnTo>
                    <a:pt x="4374" y="5988"/>
                  </a:lnTo>
                  <a:lnTo>
                    <a:pt x="4105" y="5988"/>
                  </a:lnTo>
                  <a:lnTo>
                    <a:pt x="3913" y="6166"/>
                  </a:lnTo>
                  <a:lnTo>
                    <a:pt x="3837" y="6166"/>
                  </a:lnTo>
                  <a:lnTo>
                    <a:pt x="3721" y="6238"/>
                  </a:lnTo>
                  <a:lnTo>
                    <a:pt x="3530" y="6416"/>
                  </a:lnTo>
                  <a:lnTo>
                    <a:pt x="3530" y="6487"/>
                  </a:lnTo>
                  <a:lnTo>
                    <a:pt x="3453" y="7022"/>
                  </a:lnTo>
                  <a:lnTo>
                    <a:pt x="3453" y="7093"/>
                  </a:lnTo>
                  <a:lnTo>
                    <a:pt x="3376" y="7093"/>
                  </a:lnTo>
                  <a:lnTo>
                    <a:pt x="3376" y="7521"/>
                  </a:lnTo>
                  <a:lnTo>
                    <a:pt x="3453" y="7521"/>
                  </a:lnTo>
                  <a:lnTo>
                    <a:pt x="3453" y="7949"/>
                  </a:lnTo>
                  <a:lnTo>
                    <a:pt x="3530" y="8091"/>
                  </a:lnTo>
                  <a:lnTo>
                    <a:pt x="3645" y="8091"/>
                  </a:lnTo>
                  <a:lnTo>
                    <a:pt x="3645" y="8198"/>
                  </a:lnTo>
                  <a:lnTo>
                    <a:pt x="3837" y="8198"/>
                  </a:lnTo>
                  <a:lnTo>
                    <a:pt x="3837" y="8269"/>
                  </a:lnTo>
                  <a:lnTo>
                    <a:pt x="3721" y="8519"/>
                  </a:lnTo>
                  <a:lnTo>
                    <a:pt x="3721" y="8697"/>
                  </a:lnTo>
                  <a:lnTo>
                    <a:pt x="3645" y="8697"/>
                  </a:lnTo>
                  <a:lnTo>
                    <a:pt x="3645" y="8768"/>
                  </a:lnTo>
                  <a:lnTo>
                    <a:pt x="3453" y="8768"/>
                  </a:lnTo>
                  <a:lnTo>
                    <a:pt x="3453" y="8697"/>
                  </a:lnTo>
                  <a:lnTo>
                    <a:pt x="3376" y="8626"/>
                  </a:lnTo>
                  <a:lnTo>
                    <a:pt x="3261" y="8626"/>
                  </a:lnTo>
                  <a:lnTo>
                    <a:pt x="3184" y="8768"/>
                  </a:lnTo>
                  <a:lnTo>
                    <a:pt x="3108" y="8875"/>
                  </a:lnTo>
                  <a:lnTo>
                    <a:pt x="2993" y="8947"/>
                  </a:lnTo>
                  <a:lnTo>
                    <a:pt x="2724" y="9125"/>
                  </a:lnTo>
                  <a:lnTo>
                    <a:pt x="2724" y="9374"/>
                  </a:lnTo>
                  <a:lnTo>
                    <a:pt x="2839" y="9446"/>
                  </a:lnTo>
                  <a:lnTo>
                    <a:pt x="2839" y="9873"/>
                  </a:lnTo>
                  <a:lnTo>
                    <a:pt x="2724" y="10230"/>
                  </a:lnTo>
                  <a:lnTo>
                    <a:pt x="2532" y="10372"/>
                  </a:lnTo>
                  <a:lnTo>
                    <a:pt x="2455" y="10550"/>
                  </a:lnTo>
                  <a:lnTo>
                    <a:pt x="2187" y="10800"/>
                  </a:lnTo>
                  <a:lnTo>
                    <a:pt x="1726" y="10800"/>
                  </a:lnTo>
                  <a:lnTo>
                    <a:pt x="1726" y="10871"/>
                  </a:lnTo>
                  <a:lnTo>
                    <a:pt x="1650" y="10871"/>
                  </a:lnTo>
                  <a:lnTo>
                    <a:pt x="1458" y="11050"/>
                  </a:lnTo>
                  <a:lnTo>
                    <a:pt x="1458" y="11299"/>
                  </a:lnTo>
                  <a:lnTo>
                    <a:pt x="1535" y="11299"/>
                  </a:lnTo>
                  <a:lnTo>
                    <a:pt x="1535" y="11477"/>
                  </a:lnTo>
                  <a:lnTo>
                    <a:pt x="1381" y="11477"/>
                  </a:lnTo>
                  <a:lnTo>
                    <a:pt x="1381" y="11549"/>
                  </a:lnTo>
                  <a:lnTo>
                    <a:pt x="1266" y="11727"/>
                  </a:lnTo>
                  <a:lnTo>
                    <a:pt x="1189" y="11727"/>
                  </a:lnTo>
                  <a:lnTo>
                    <a:pt x="1113" y="11834"/>
                  </a:lnTo>
                  <a:lnTo>
                    <a:pt x="998" y="11905"/>
                  </a:lnTo>
                  <a:lnTo>
                    <a:pt x="998" y="11976"/>
                  </a:lnTo>
                  <a:lnTo>
                    <a:pt x="921" y="12083"/>
                  </a:lnTo>
                  <a:lnTo>
                    <a:pt x="921" y="12226"/>
                  </a:lnTo>
                  <a:lnTo>
                    <a:pt x="998" y="12333"/>
                  </a:lnTo>
                  <a:lnTo>
                    <a:pt x="998" y="12404"/>
                  </a:lnTo>
                  <a:lnTo>
                    <a:pt x="921" y="12475"/>
                  </a:lnTo>
                  <a:lnTo>
                    <a:pt x="844" y="12582"/>
                  </a:lnTo>
                  <a:lnTo>
                    <a:pt x="844" y="12653"/>
                  </a:lnTo>
                  <a:lnTo>
                    <a:pt x="729" y="12903"/>
                  </a:lnTo>
                  <a:lnTo>
                    <a:pt x="652" y="13081"/>
                  </a:lnTo>
                  <a:lnTo>
                    <a:pt x="652" y="13402"/>
                  </a:lnTo>
                  <a:lnTo>
                    <a:pt x="537" y="13509"/>
                  </a:lnTo>
                  <a:lnTo>
                    <a:pt x="537" y="13580"/>
                  </a:lnTo>
                  <a:lnTo>
                    <a:pt x="460" y="13687"/>
                  </a:lnTo>
                  <a:lnTo>
                    <a:pt x="269" y="13830"/>
                  </a:lnTo>
                  <a:lnTo>
                    <a:pt x="269" y="13937"/>
                  </a:lnTo>
                  <a:lnTo>
                    <a:pt x="192" y="13937"/>
                  </a:lnTo>
                  <a:lnTo>
                    <a:pt x="115" y="14008"/>
                  </a:lnTo>
                  <a:lnTo>
                    <a:pt x="0" y="14008"/>
                  </a:lnTo>
                  <a:lnTo>
                    <a:pt x="0" y="14186"/>
                  </a:lnTo>
                  <a:lnTo>
                    <a:pt x="115" y="14507"/>
                  </a:lnTo>
                  <a:lnTo>
                    <a:pt x="115" y="14863"/>
                  </a:lnTo>
                  <a:lnTo>
                    <a:pt x="192" y="14935"/>
                  </a:lnTo>
                  <a:lnTo>
                    <a:pt x="192" y="15006"/>
                  </a:lnTo>
                  <a:lnTo>
                    <a:pt x="115" y="15006"/>
                  </a:lnTo>
                  <a:lnTo>
                    <a:pt x="115" y="15113"/>
                  </a:lnTo>
                  <a:lnTo>
                    <a:pt x="0" y="15113"/>
                  </a:lnTo>
                  <a:lnTo>
                    <a:pt x="192" y="15291"/>
                  </a:lnTo>
                  <a:lnTo>
                    <a:pt x="384" y="15362"/>
                  </a:lnTo>
                  <a:lnTo>
                    <a:pt x="460" y="15362"/>
                  </a:lnTo>
                  <a:lnTo>
                    <a:pt x="537" y="15434"/>
                  </a:lnTo>
                  <a:lnTo>
                    <a:pt x="921" y="15434"/>
                  </a:lnTo>
                  <a:lnTo>
                    <a:pt x="921" y="15541"/>
                  </a:lnTo>
                  <a:lnTo>
                    <a:pt x="998" y="15612"/>
                  </a:lnTo>
                  <a:lnTo>
                    <a:pt x="1113" y="15683"/>
                  </a:lnTo>
                  <a:lnTo>
                    <a:pt x="1842" y="15683"/>
                  </a:lnTo>
                  <a:lnTo>
                    <a:pt x="1918" y="15790"/>
                  </a:lnTo>
                  <a:lnTo>
                    <a:pt x="1918" y="15861"/>
                  </a:lnTo>
                  <a:lnTo>
                    <a:pt x="2110" y="15861"/>
                  </a:lnTo>
                  <a:lnTo>
                    <a:pt x="2187" y="15790"/>
                  </a:lnTo>
                  <a:lnTo>
                    <a:pt x="2455" y="15790"/>
                  </a:lnTo>
                  <a:lnTo>
                    <a:pt x="2455" y="15861"/>
                  </a:lnTo>
                  <a:lnTo>
                    <a:pt x="2532" y="16040"/>
                  </a:lnTo>
                  <a:lnTo>
                    <a:pt x="2647" y="16111"/>
                  </a:lnTo>
                  <a:lnTo>
                    <a:pt x="2647" y="16218"/>
                  </a:lnTo>
                  <a:lnTo>
                    <a:pt x="2724" y="16218"/>
                  </a:lnTo>
                  <a:lnTo>
                    <a:pt x="2839" y="16360"/>
                  </a:lnTo>
                  <a:lnTo>
                    <a:pt x="2916" y="16467"/>
                  </a:lnTo>
                  <a:lnTo>
                    <a:pt x="2993" y="16717"/>
                  </a:lnTo>
                  <a:lnTo>
                    <a:pt x="2993" y="16788"/>
                  </a:lnTo>
                  <a:lnTo>
                    <a:pt x="3184" y="16788"/>
                  </a:lnTo>
                  <a:lnTo>
                    <a:pt x="3376" y="16717"/>
                  </a:lnTo>
                  <a:lnTo>
                    <a:pt x="3530" y="16610"/>
                  </a:lnTo>
                  <a:lnTo>
                    <a:pt x="4259" y="16610"/>
                  </a:lnTo>
                  <a:lnTo>
                    <a:pt x="4374" y="16717"/>
                  </a:lnTo>
                  <a:lnTo>
                    <a:pt x="4259" y="16717"/>
                  </a:lnTo>
                  <a:lnTo>
                    <a:pt x="4259" y="16966"/>
                  </a:lnTo>
                  <a:lnTo>
                    <a:pt x="4182" y="17145"/>
                  </a:lnTo>
                  <a:lnTo>
                    <a:pt x="4182" y="17287"/>
                  </a:lnTo>
                  <a:lnTo>
                    <a:pt x="4450" y="17465"/>
                  </a:lnTo>
                  <a:lnTo>
                    <a:pt x="4527" y="17465"/>
                  </a:lnTo>
                  <a:lnTo>
                    <a:pt x="4527" y="17715"/>
                  </a:lnTo>
                  <a:lnTo>
                    <a:pt x="4642" y="17715"/>
                  </a:lnTo>
                  <a:lnTo>
                    <a:pt x="4642" y="17786"/>
                  </a:lnTo>
                  <a:lnTo>
                    <a:pt x="4834" y="17893"/>
                  </a:lnTo>
                  <a:lnTo>
                    <a:pt x="4834" y="17964"/>
                  </a:lnTo>
                  <a:lnTo>
                    <a:pt x="5103" y="18570"/>
                  </a:lnTo>
                  <a:lnTo>
                    <a:pt x="5179" y="18713"/>
                  </a:lnTo>
                  <a:lnTo>
                    <a:pt x="5179" y="18891"/>
                  </a:lnTo>
                  <a:lnTo>
                    <a:pt x="5103" y="18891"/>
                  </a:lnTo>
                  <a:lnTo>
                    <a:pt x="5103" y="19069"/>
                  </a:lnTo>
                  <a:lnTo>
                    <a:pt x="4988" y="19069"/>
                  </a:lnTo>
                  <a:lnTo>
                    <a:pt x="4988" y="19568"/>
                  </a:lnTo>
                  <a:lnTo>
                    <a:pt x="5103" y="19675"/>
                  </a:lnTo>
                  <a:lnTo>
                    <a:pt x="5103" y="19747"/>
                  </a:lnTo>
                  <a:lnTo>
                    <a:pt x="5179" y="20067"/>
                  </a:lnTo>
                  <a:lnTo>
                    <a:pt x="5256" y="20174"/>
                  </a:lnTo>
                  <a:lnTo>
                    <a:pt x="5256" y="20246"/>
                  </a:lnTo>
                  <a:lnTo>
                    <a:pt x="5448" y="20923"/>
                  </a:lnTo>
                  <a:lnTo>
                    <a:pt x="5717" y="21172"/>
                  </a:lnTo>
                  <a:lnTo>
                    <a:pt x="5908" y="21244"/>
                  </a:lnTo>
                  <a:lnTo>
                    <a:pt x="5985" y="21244"/>
                  </a:lnTo>
                  <a:lnTo>
                    <a:pt x="5985" y="21350"/>
                  </a:lnTo>
                  <a:lnTo>
                    <a:pt x="6100" y="21422"/>
                  </a:lnTo>
                  <a:lnTo>
                    <a:pt x="6254" y="21422"/>
                  </a:lnTo>
                  <a:lnTo>
                    <a:pt x="6254" y="21244"/>
                  </a:lnTo>
                  <a:lnTo>
                    <a:pt x="6369" y="21172"/>
                  </a:lnTo>
                  <a:lnTo>
                    <a:pt x="6369" y="21101"/>
                  </a:lnTo>
                  <a:lnTo>
                    <a:pt x="6445" y="21172"/>
                  </a:lnTo>
                  <a:lnTo>
                    <a:pt x="6369" y="21244"/>
                  </a:lnTo>
                  <a:lnTo>
                    <a:pt x="6369" y="21529"/>
                  </a:lnTo>
                  <a:lnTo>
                    <a:pt x="6445" y="21422"/>
                  </a:lnTo>
                  <a:lnTo>
                    <a:pt x="6561" y="21422"/>
                  </a:lnTo>
                  <a:lnTo>
                    <a:pt x="6561" y="20923"/>
                  </a:lnTo>
                  <a:lnTo>
                    <a:pt x="6637" y="20923"/>
                  </a:lnTo>
                  <a:lnTo>
                    <a:pt x="6714" y="20851"/>
                  </a:lnTo>
                  <a:lnTo>
                    <a:pt x="6637" y="20745"/>
                  </a:lnTo>
                  <a:lnTo>
                    <a:pt x="6714" y="20673"/>
                  </a:lnTo>
                  <a:lnTo>
                    <a:pt x="6714" y="20745"/>
                  </a:lnTo>
                  <a:lnTo>
                    <a:pt x="6829" y="20851"/>
                  </a:lnTo>
                  <a:lnTo>
                    <a:pt x="6906" y="20745"/>
                  </a:lnTo>
                  <a:lnTo>
                    <a:pt x="6983" y="20745"/>
                  </a:lnTo>
                  <a:lnTo>
                    <a:pt x="7098" y="20673"/>
                  </a:lnTo>
                  <a:lnTo>
                    <a:pt x="7366" y="20745"/>
                  </a:lnTo>
                  <a:lnTo>
                    <a:pt x="7558" y="20495"/>
                  </a:lnTo>
                  <a:lnTo>
                    <a:pt x="7635" y="20317"/>
                  </a:lnTo>
                  <a:lnTo>
                    <a:pt x="7558" y="20174"/>
                  </a:lnTo>
                  <a:lnTo>
                    <a:pt x="7251" y="20174"/>
                  </a:lnTo>
                  <a:lnTo>
                    <a:pt x="7251" y="19996"/>
                  </a:lnTo>
                  <a:lnTo>
                    <a:pt x="7366" y="19996"/>
                  </a:lnTo>
                  <a:lnTo>
                    <a:pt x="7443" y="20067"/>
                  </a:lnTo>
                  <a:lnTo>
                    <a:pt x="7558" y="20067"/>
                  </a:lnTo>
                  <a:lnTo>
                    <a:pt x="7903" y="20174"/>
                  </a:lnTo>
                  <a:lnTo>
                    <a:pt x="7980" y="20174"/>
                  </a:lnTo>
                  <a:lnTo>
                    <a:pt x="7980" y="20246"/>
                  </a:lnTo>
                  <a:lnTo>
                    <a:pt x="8095" y="20246"/>
                  </a:lnTo>
                  <a:lnTo>
                    <a:pt x="8095" y="20317"/>
                  </a:lnTo>
                  <a:lnTo>
                    <a:pt x="8172" y="20424"/>
                  </a:lnTo>
                  <a:lnTo>
                    <a:pt x="8172" y="20602"/>
                  </a:lnTo>
                  <a:lnTo>
                    <a:pt x="8095" y="20923"/>
                  </a:lnTo>
                  <a:lnTo>
                    <a:pt x="7980" y="20994"/>
                  </a:lnTo>
                  <a:lnTo>
                    <a:pt x="8095" y="20994"/>
                  </a:lnTo>
                  <a:lnTo>
                    <a:pt x="8172" y="20851"/>
                  </a:lnTo>
                  <a:lnTo>
                    <a:pt x="8249" y="20851"/>
                  </a:lnTo>
                  <a:lnTo>
                    <a:pt x="8249" y="20317"/>
                  </a:lnTo>
                  <a:lnTo>
                    <a:pt x="8364" y="20174"/>
                  </a:lnTo>
                  <a:lnTo>
                    <a:pt x="8440" y="20067"/>
                  </a:lnTo>
                  <a:lnTo>
                    <a:pt x="8632" y="19996"/>
                  </a:lnTo>
                  <a:lnTo>
                    <a:pt x="8632" y="19818"/>
                  </a:lnTo>
                  <a:lnTo>
                    <a:pt x="8709" y="19675"/>
                  </a:lnTo>
                  <a:lnTo>
                    <a:pt x="8632" y="19675"/>
                  </a:lnTo>
                  <a:lnTo>
                    <a:pt x="8556" y="19568"/>
                  </a:lnTo>
                  <a:lnTo>
                    <a:pt x="8556" y="19497"/>
                  </a:lnTo>
                  <a:lnTo>
                    <a:pt x="8632" y="19568"/>
                  </a:lnTo>
                  <a:lnTo>
                    <a:pt x="8824" y="19675"/>
                  </a:lnTo>
                  <a:lnTo>
                    <a:pt x="8901" y="19675"/>
                  </a:lnTo>
                  <a:lnTo>
                    <a:pt x="8901" y="19497"/>
                  </a:lnTo>
                  <a:lnTo>
                    <a:pt x="8978" y="19497"/>
                  </a:lnTo>
                  <a:lnTo>
                    <a:pt x="8978" y="19675"/>
                  </a:lnTo>
                  <a:lnTo>
                    <a:pt x="8901" y="19675"/>
                  </a:lnTo>
                  <a:lnTo>
                    <a:pt x="8978" y="19747"/>
                  </a:lnTo>
                  <a:lnTo>
                    <a:pt x="9093" y="19675"/>
                  </a:lnTo>
                  <a:lnTo>
                    <a:pt x="9093" y="19818"/>
                  </a:lnTo>
                  <a:lnTo>
                    <a:pt x="8824" y="19996"/>
                  </a:lnTo>
                  <a:lnTo>
                    <a:pt x="8824" y="20246"/>
                  </a:lnTo>
                  <a:lnTo>
                    <a:pt x="8901" y="20246"/>
                  </a:lnTo>
                  <a:lnTo>
                    <a:pt x="8901" y="20174"/>
                  </a:lnTo>
                  <a:lnTo>
                    <a:pt x="8978" y="20067"/>
                  </a:lnTo>
                  <a:lnTo>
                    <a:pt x="8978" y="19996"/>
                  </a:lnTo>
                  <a:lnTo>
                    <a:pt x="9093" y="19925"/>
                  </a:lnTo>
                  <a:lnTo>
                    <a:pt x="9361" y="19747"/>
                  </a:lnTo>
                  <a:lnTo>
                    <a:pt x="9438" y="19675"/>
                  </a:lnTo>
                  <a:lnTo>
                    <a:pt x="9630" y="19675"/>
                  </a:lnTo>
                  <a:lnTo>
                    <a:pt x="9630" y="19568"/>
                  </a:lnTo>
                  <a:lnTo>
                    <a:pt x="9553" y="19497"/>
                  </a:lnTo>
                  <a:lnTo>
                    <a:pt x="9630" y="19390"/>
                  </a:lnTo>
                  <a:lnTo>
                    <a:pt x="9707" y="19141"/>
                  </a:lnTo>
                  <a:lnTo>
                    <a:pt x="9822" y="19069"/>
                  </a:lnTo>
                  <a:lnTo>
                    <a:pt x="9822" y="18998"/>
                  </a:lnTo>
                  <a:lnTo>
                    <a:pt x="9630" y="18998"/>
                  </a:lnTo>
                  <a:lnTo>
                    <a:pt x="9707" y="18891"/>
                  </a:lnTo>
                  <a:lnTo>
                    <a:pt x="9898" y="18891"/>
                  </a:lnTo>
                  <a:lnTo>
                    <a:pt x="9898" y="19069"/>
                  </a:lnTo>
                  <a:lnTo>
                    <a:pt x="9975" y="19069"/>
                  </a:lnTo>
                  <a:lnTo>
                    <a:pt x="9975" y="18998"/>
                  </a:lnTo>
                  <a:lnTo>
                    <a:pt x="10090" y="18998"/>
                  </a:lnTo>
                  <a:lnTo>
                    <a:pt x="10090" y="18891"/>
                  </a:lnTo>
                  <a:lnTo>
                    <a:pt x="10167" y="18891"/>
                  </a:lnTo>
                  <a:lnTo>
                    <a:pt x="10436" y="18642"/>
                  </a:lnTo>
                  <a:lnTo>
                    <a:pt x="10551" y="18713"/>
                  </a:lnTo>
                  <a:lnTo>
                    <a:pt x="10627" y="18642"/>
                  </a:lnTo>
                  <a:lnTo>
                    <a:pt x="10704" y="18642"/>
                  </a:lnTo>
                  <a:lnTo>
                    <a:pt x="10704" y="18463"/>
                  </a:lnTo>
                  <a:lnTo>
                    <a:pt x="10627" y="18463"/>
                  </a:lnTo>
                  <a:lnTo>
                    <a:pt x="10627" y="18392"/>
                  </a:lnTo>
                  <a:lnTo>
                    <a:pt x="10551" y="18392"/>
                  </a:lnTo>
                  <a:lnTo>
                    <a:pt x="10551" y="18321"/>
                  </a:lnTo>
                  <a:lnTo>
                    <a:pt x="10436" y="18214"/>
                  </a:lnTo>
                  <a:lnTo>
                    <a:pt x="10359" y="18214"/>
                  </a:lnTo>
                  <a:lnTo>
                    <a:pt x="10359" y="18321"/>
                  </a:lnTo>
                  <a:lnTo>
                    <a:pt x="10244" y="18321"/>
                  </a:lnTo>
                  <a:lnTo>
                    <a:pt x="10244" y="18392"/>
                  </a:lnTo>
                  <a:lnTo>
                    <a:pt x="10167" y="18321"/>
                  </a:lnTo>
                  <a:lnTo>
                    <a:pt x="10244" y="18214"/>
                  </a:lnTo>
                  <a:lnTo>
                    <a:pt x="10244" y="18143"/>
                  </a:lnTo>
                  <a:lnTo>
                    <a:pt x="10359" y="18071"/>
                  </a:lnTo>
                  <a:lnTo>
                    <a:pt x="10359" y="17964"/>
                  </a:lnTo>
                  <a:lnTo>
                    <a:pt x="10167" y="17964"/>
                  </a:lnTo>
                  <a:lnTo>
                    <a:pt x="10090" y="18071"/>
                  </a:lnTo>
                  <a:lnTo>
                    <a:pt x="9553" y="18071"/>
                  </a:lnTo>
                  <a:lnTo>
                    <a:pt x="9093" y="17715"/>
                  </a:lnTo>
                  <a:lnTo>
                    <a:pt x="9246" y="17644"/>
                  </a:lnTo>
                  <a:lnTo>
                    <a:pt x="9630" y="17786"/>
                  </a:lnTo>
                  <a:lnTo>
                    <a:pt x="9553" y="17715"/>
                  </a:lnTo>
                  <a:lnTo>
                    <a:pt x="9438" y="17644"/>
                  </a:lnTo>
                  <a:lnTo>
                    <a:pt x="9246" y="17644"/>
                  </a:lnTo>
                  <a:lnTo>
                    <a:pt x="9707" y="17644"/>
                  </a:lnTo>
                  <a:lnTo>
                    <a:pt x="10090" y="17786"/>
                  </a:lnTo>
                  <a:lnTo>
                    <a:pt x="10167" y="17786"/>
                  </a:lnTo>
                  <a:lnTo>
                    <a:pt x="10167" y="17715"/>
                  </a:lnTo>
                  <a:lnTo>
                    <a:pt x="10090" y="17715"/>
                  </a:lnTo>
                  <a:lnTo>
                    <a:pt x="10167" y="17644"/>
                  </a:lnTo>
                  <a:lnTo>
                    <a:pt x="10244" y="17644"/>
                  </a:lnTo>
                  <a:lnTo>
                    <a:pt x="10359" y="17537"/>
                  </a:lnTo>
                  <a:lnTo>
                    <a:pt x="10359" y="17465"/>
                  </a:lnTo>
                  <a:lnTo>
                    <a:pt x="10244" y="17394"/>
                  </a:lnTo>
                  <a:lnTo>
                    <a:pt x="9975" y="17394"/>
                  </a:lnTo>
                  <a:lnTo>
                    <a:pt x="9975" y="17287"/>
                  </a:lnTo>
                  <a:lnTo>
                    <a:pt x="10090" y="17216"/>
                  </a:lnTo>
                  <a:lnTo>
                    <a:pt x="10167" y="17216"/>
                  </a:lnTo>
                  <a:lnTo>
                    <a:pt x="10167" y="17287"/>
                  </a:lnTo>
                  <a:lnTo>
                    <a:pt x="10244" y="17287"/>
                  </a:lnTo>
                  <a:lnTo>
                    <a:pt x="10359" y="17216"/>
                  </a:lnTo>
                  <a:lnTo>
                    <a:pt x="10244" y="17145"/>
                  </a:lnTo>
                  <a:lnTo>
                    <a:pt x="10359" y="17038"/>
                  </a:lnTo>
                  <a:lnTo>
                    <a:pt x="10551" y="17145"/>
                  </a:lnTo>
                  <a:lnTo>
                    <a:pt x="10627" y="17216"/>
                  </a:lnTo>
                  <a:lnTo>
                    <a:pt x="10627" y="17145"/>
                  </a:lnTo>
                  <a:lnTo>
                    <a:pt x="10704" y="17038"/>
                  </a:lnTo>
                  <a:lnTo>
                    <a:pt x="10819" y="16966"/>
                  </a:lnTo>
                  <a:lnTo>
                    <a:pt x="10819" y="16859"/>
                  </a:lnTo>
                  <a:lnTo>
                    <a:pt x="10896" y="16859"/>
                  </a:lnTo>
                  <a:lnTo>
                    <a:pt x="10896" y="16717"/>
                  </a:lnTo>
                  <a:lnTo>
                    <a:pt x="10973" y="16788"/>
                  </a:lnTo>
                  <a:lnTo>
                    <a:pt x="10973" y="17038"/>
                  </a:lnTo>
                  <a:lnTo>
                    <a:pt x="11164" y="17038"/>
                  </a:lnTo>
                  <a:lnTo>
                    <a:pt x="11164" y="17145"/>
                  </a:lnTo>
                  <a:lnTo>
                    <a:pt x="10973" y="17145"/>
                  </a:lnTo>
                  <a:lnTo>
                    <a:pt x="10973" y="17216"/>
                  </a:lnTo>
                  <a:lnTo>
                    <a:pt x="11088" y="17287"/>
                  </a:lnTo>
                  <a:lnTo>
                    <a:pt x="11164" y="17394"/>
                  </a:lnTo>
                  <a:lnTo>
                    <a:pt x="11241" y="17394"/>
                  </a:lnTo>
                  <a:lnTo>
                    <a:pt x="11356" y="17216"/>
                  </a:lnTo>
                  <a:lnTo>
                    <a:pt x="11356" y="17287"/>
                  </a:lnTo>
                  <a:lnTo>
                    <a:pt x="11433" y="17216"/>
                  </a:lnTo>
                  <a:lnTo>
                    <a:pt x="11433" y="17145"/>
                  </a:lnTo>
                  <a:lnTo>
                    <a:pt x="11625" y="17216"/>
                  </a:lnTo>
                  <a:lnTo>
                    <a:pt x="11893" y="17216"/>
                  </a:lnTo>
                  <a:lnTo>
                    <a:pt x="12085" y="17145"/>
                  </a:lnTo>
                  <a:lnTo>
                    <a:pt x="12162" y="17038"/>
                  </a:lnTo>
                  <a:lnTo>
                    <a:pt x="12085" y="16788"/>
                  </a:lnTo>
                  <a:lnTo>
                    <a:pt x="12162" y="16717"/>
                  </a:lnTo>
                  <a:lnTo>
                    <a:pt x="12162" y="17038"/>
                  </a:lnTo>
                  <a:lnTo>
                    <a:pt x="12239" y="17038"/>
                  </a:lnTo>
                  <a:lnTo>
                    <a:pt x="12354" y="17145"/>
                  </a:lnTo>
                  <a:lnTo>
                    <a:pt x="12546" y="17145"/>
                  </a:lnTo>
                  <a:lnTo>
                    <a:pt x="12814" y="17287"/>
                  </a:lnTo>
                  <a:lnTo>
                    <a:pt x="12891" y="17394"/>
                  </a:lnTo>
                  <a:lnTo>
                    <a:pt x="12699" y="17394"/>
                  </a:lnTo>
                  <a:lnTo>
                    <a:pt x="12699" y="17537"/>
                  </a:lnTo>
                  <a:lnTo>
                    <a:pt x="12814" y="17537"/>
                  </a:lnTo>
                  <a:lnTo>
                    <a:pt x="12891" y="17465"/>
                  </a:lnTo>
                  <a:lnTo>
                    <a:pt x="13083" y="17394"/>
                  </a:lnTo>
                  <a:lnTo>
                    <a:pt x="13160" y="17287"/>
                  </a:lnTo>
                  <a:lnTo>
                    <a:pt x="13236" y="17216"/>
                  </a:lnTo>
                  <a:lnTo>
                    <a:pt x="13236" y="17145"/>
                  </a:lnTo>
                  <a:lnTo>
                    <a:pt x="13160" y="17145"/>
                  </a:lnTo>
                  <a:lnTo>
                    <a:pt x="13160" y="16788"/>
                  </a:lnTo>
                  <a:lnTo>
                    <a:pt x="13236" y="16717"/>
                  </a:lnTo>
                  <a:lnTo>
                    <a:pt x="13236" y="16788"/>
                  </a:lnTo>
                  <a:lnTo>
                    <a:pt x="13351" y="16859"/>
                  </a:lnTo>
                  <a:lnTo>
                    <a:pt x="13428" y="16788"/>
                  </a:lnTo>
                  <a:lnTo>
                    <a:pt x="13543" y="16717"/>
                  </a:lnTo>
                  <a:lnTo>
                    <a:pt x="13620" y="16610"/>
                  </a:lnTo>
                  <a:lnTo>
                    <a:pt x="13697" y="16610"/>
                  </a:lnTo>
                  <a:lnTo>
                    <a:pt x="13812" y="16467"/>
                  </a:lnTo>
                  <a:lnTo>
                    <a:pt x="13697" y="16467"/>
                  </a:lnTo>
                  <a:lnTo>
                    <a:pt x="13697" y="16360"/>
                  </a:lnTo>
                  <a:lnTo>
                    <a:pt x="13543" y="16360"/>
                  </a:lnTo>
                  <a:lnTo>
                    <a:pt x="13543" y="16218"/>
                  </a:lnTo>
                  <a:lnTo>
                    <a:pt x="13428" y="16218"/>
                  </a:lnTo>
                  <a:lnTo>
                    <a:pt x="13428" y="16289"/>
                  </a:lnTo>
                  <a:lnTo>
                    <a:pt x="13351" y="16360"/>
                  </a:lnTo>
                  <a:lnTo>
                    <a:pt x="13160" y="16360"/>
                  </a:lnTo>
                  <a:lnTo>
                    <a:pt x="13083" y="16218"/>
                  </a:lnTo>
                  <a:lnTo>
                    <a:pt x="13083" y="16040"/>
                  </a:lnTo>
                  <a:lnTo>
                    <a:pt x="12968" y="15933"/>
                  </a:lnTo>
                  <a:lnTo>
                    <a:pt x="13351" y="15933"/>
                  </a:lnTo>
                  <a:lnTo>
                    <a:pt x="13351" y="15861"/>
                  </a:lnTo>
                  <a:lnTo>
                    <a:pt x="13236" y="15790"/>
                  </a:lnTo>
                  <a:lnTo>
                    <a:pt x="13160" y="15683"/>
                  </a:lnTo>
                  <a:lnTo>
                    <a:pt x="13236" y="15612"/>
                  </a:lnTo>
                  <a:lnTo>
                    <a:pt x="13351" y="15541"/>
                  </a:lnTo>
                  <a:lnTo>
                    <a:pt x="13351" y="15683"/>
                  </a:lnTo>
                  <a:lnTo>
                    <a:pt x="13428" y="15683"/>
                  </a:lnTo>
                  <a:lnTo>
                    <a:pt x="13351" y="15683"/>
                  </a:lnTo>
                  <a:lnTo>
                    <a:pt x="13351" y="15790"/>
                  </a:lnTo>
                  <a:lnTo>
                    <a:pt x="13428" y="15861"/>
                  </a:lnTo>
                  <a:lnTo>
                    <a:pt x="13428" y="15612"/>
                  </a:lnTo>
                  <a:lnTo>
                    <a:pt x="13543" y="15683"/>
                  </a:lnTo>
                  <a:lnTo>
                    <a:pt x="13620" y="15790"/>
                  </a:lnTo>
                  <a:lnTo>
                    <a:pt x="13620" y="15861"/>
                  </a:lnTo>
                  <a:lnTo>
                    <a:pt x="13543" y="15933"/>
                  </a:lnTo>
                  <a:lnTo>
                    <a:pt x="13428" y="15933"/>
                  </a:lnTo>
                  <a:lnTo>
                    <a:pt x="13428" y="16040"/>
                  </a:lnTo>
                  <a:lnTo>
                    <a:pt x="13697" y="16040"/>
                  </a:lnTo>
                  <a:lnTo>
                    <a:pt x="13812" y="15933"/>
                  </a:lnTo>
                  <a:lnTo>
                    <a:pt x="13812" y="15861"/>
                  </a:lnTo>
                  <a:lnTo>
                    <a:pt x="13965" y="15861"/>
                  </a:lnTo>
                  <a:lnTo>
                    <a:pt x="14080" y="15933"/>
                  </a:lnTo>
                  <a:lnTo>
                    <a:pt x="14080" y="15861"/>
                  </a:lnTo>
                  <a:lnTo>
                    <a:pt x="14349" y="15861"/>
                  </a:lnTo>
                  <a:lnTo>
                    <a:pt x="14426" y="15933"/>
                  </a:lnTo>
                  <a:lnTo>
                    <a:pt x="14809" y="15933"/>
                  </a:lnTo>
                  <a:lnTo>
                    <a:pt x="14809" y="15861"/>
                  </a:lnTo>
                  <a:lnTo>
                    <a:pt x="14694" y="15861"/>
                  </a:lnTo>
                  <a:lnTo>
                    <a:pt x="14809" y="15861"/>
                  </a:lnTo>
                  <a:lnTo>
                    <a:pt x="14541" y="15861"/>
                  </a:lnTo>
                  <a:lnTo>
                    <a:pt x="14426" y="15790"/>
                  </a:lnTo>
                  <a:lnTo>
                    <a:pt x="14426" y="15612"/>
                  </a:lnTo>
                  <a:lnTo>
                    <a:pt x="14617" y="15541"/>
                  </a:lnTo>
                  <a:lnTo>
                    <a:pt x="14694" y="15612"/>
                  </a:lnTo>
                  <a:lnTo>
                    <a:pt x="14809" y="15683"/>
                  </a:lnTo>
                  <a:lnTo>
                    <a:pt x="14886" y="15683"/>
                  </a:lnTo>
                  <a:lnTo>
                    <a:pt x="14886" y="15612"/>
                  </a:lnTo>
                  <a:lnTo>
                    <a:pt x="14963" y="15541"/>
                  </a:lnTo>
                  <a:lnTo>
                    <a:pt x="14886" y="15612"/>
                  </a:lnTo>
                  <a:lnTo>
                    <a:pt x="14809" y="15434"/>
                  </a:lnTo>
                  <a:lnTo>
                    <a:pt x="14809" y="15362"/>
                  </a:lnTo>
                  <a:lnTo>
                    <a:pt x="14886" y="15362"/>
                  </a:lnTo>
                  <a:lnTo>
                    <a:pt x="14886" y="15113"/>
                  </a:lnTo>
                  <a:lnTo>
                    <a:pt x="14809" y="15184"/>
                  </a:lnTo>
                  <a:lnTo>
                    <a:pt x="14809" y="15291"/>
                  </a:lnTo>
                  <a:lnTo>
                    <a:pt x="14694" y="15362"/>
                  </a:lnTo>
                  <a:lnTo>
                    <a:pt x="14617" y="15362"/>
                  </a:lnTo>
                  <a:lnTo>
                    <a:pt x="14541" y="15291"/>
                  </a:lnTo>
                  <a:lnTo>
                    <a:pt x="14617" y="15291"/>
                  </a:lnTo>
                  <a:lnTo>
                    <a:pt x="14426" y="15184"/>
                  </a:lnTo>
                  <a:lnTo>
                    <a:pt x="14349" y="15184"/>
                  </a:lnTo>
                  <a:lnTo>
                    <a:pt x="14157" y="15006"/>
                  </a:lnTo>
                  <a:lnTo>
                    <a:pt x="14157" y="14935"/>
                  </a:lnTo>
                  <a:lnTo>
                    <a:pt x="14272" y="14935"/>
                  </a:lnTo>
                  <a:lnTo>
                    <a:pt x="14272" y="14863"/>
                  </a:lnTo>
                  <a:lnTo>
                    <a:pt x="14349" y="14863"/>
                  </a:lnTo>
                  <a:lnTo>
                    <a:pt x="14426" y="14935"/>
                  </a:lnTo>
                  <a:lnTo>
                    <a:pt x="14541" y="14935"/>
                  </a:lnTo>
                  <a:lnTo>
                    <a:pt x="14617" y="14863"/>
                  </a:lnTo>
                  <a:lnTo>
                    <a:pt x="14617" y="14756"/>
                  </a:lnTo>
                  <a:lnTo>
                    <a:pt x="14694" y="14685"/>
                  </a:lnTo>
                  <a:lnTo>
                    <a:pt x="14809" y="14614"/>
                  </a:lnTo>
                  <a:lnTo>
                    <a:pt x="14809" y="14507"/>
                  </a:lnTo>
                  <a:lnTo>
                    <a:pt x="14694" y="14507"/>
                  </a:lnTo>
                  <a:lnTo>
                    <a:pt x="14617" y="14436"/>
                  </a:lnTo>
                  <a:lnTo>
                    <a:pt x="14617" y="14507"/>
                  </a:lnTo>
                  <a:lnTo>
                    <a:pt x="14541" y="14507"/>
                  </a:lnTo>
                  <a:lnTo>
                    <a:pt x="14426" y="14436"/>
                  </a:lnTo>
                  <a:lnTo>
                    <a:pt x="14541" y="14436"/>
                  </a:lnTo>
                  <a:lnTo>
                    <a:pt x="14426" y="14329"/>
                  </a:lnTo>
                  <a:lnTo>
                    <a:pt x="14272" y="14329"/>
                  </a:lnTo>
                  <a:lnTo>
                    <a:pt x="14426" y="14186"/>
                  </a:lnTo>
                  <a:lnTo>
                    <a:pt x="14541" y="14186"/>
                  </a:lnTo>
                  <a:lnTo>
                    <a:pt x="14809" y="14079"/>
                  </a:lnTo>
                  <a:lnTo>
                    <a:pt x="15155" y="14079"/>
                  </a:lnTo>
                  <a:lnTo>
                    <a:pt x="15078" y="14186"/>
                  </a:lnTo>
                  <a:lnTo>
                    <a:pt x="14886" y="14186"/>
                  </a:lnTo>
                  <a:lnTo>
                    <a:pt x="14809" y="14257"/>
                  </a:lnTo>
                  <a:lnTo>
                    <a:pt x="14694" y="14329"/>
                  </a:lnTo>
                  <a:lnTo>
                    <a:pt x="15270" y="14329"/>
                  </a:lnTo>
                  <a:lnTo>
                    <a:pt x="15270" y="14436"/>
                  </a:lnTo>
                  <a:lnTo>
                    <a:pt x="15155" y="14507"/>
                  </a:lnTo>
                  <a:lnTo>
                    <a:pt x="15078" y="14685"/>
                  </a:lnTo>
                  <a:lnTo>
                    <a:pt x="15078" y="14756"/>
                  </a:lnTo>
                  <a:lnTo>
                    <a:pt x="15078" y="14685"/>
                  </a:lnTo>
                  <a:lnTo>
                    <a:pt x="15155" y="14685"/>
                  </a:lnTo>
                  <a:lnTo>
                    <a:pt x="15155" y="14614"/>
                  </a:lnTo>
                  <a:lnTo>
                    <a:pt x="15270" y="14685"/>
                  </a:lnTo>
                  <a:lnTo>
                    <a:pt x="15155" y="14756"/>
                  </a:lnTo>
                  <a:lnTo>
                    <a:pt x="15346" y="14863"/>
                  </a:lnTo>
                  <a:lnTo>
                    <a:pt x="15270" y="14756"/>
                  </a:lnTo>
                  <a:lnTo>
                    <a:pt x="15615" y="14756"/>
                  </a:lnTo>
                  <a:lnTo>
                    <a:pt x="15615" y="14685"/>
                  </a:lnTo>
                  <a:lnTo>
                    <a:pt x="15538" y="14756"/>
                  </a:lnTo>
                  <a:lnTo>
                    <a:pt x="15538" y="14685"/>
                  </a:lnTo>
                  <a:lnTo>
                    <a:pt x="15423" y="14614"/>
                  </a:lnTo>
                  <a:lnTo>
                    <a:pt x="15270" y="14614"/>
                  </a:lnTo>
                  <a:lnTo>
                    <a:pt x="15270" y="14507"/>
                  </a:lnTo>
                  <a:lnTo>
                    <a:pt x="15346" y="14507"/>
                  </a:lnTo>
                  <a:lnTo>
                    <a:pt x="15423" y="14257"/>
                  </a:lnTo>
                  <a:lnTo>
                    <a:pt x="15538" y="14257"/>
                  </a:lnTo>
                  <a:lnTo>
                    <a:pt x="15615" y="14329"/>
                  </a:lnTo>
                  <a:lnTo>
                    <a:pt x="15615" y="14614"/>
                  </a:lnTo>
                  <a:lnTo>
                    <a:pt x="15692" y="14614"/>
                  </a:lnTo>
                  <a:lnTo>
                    <a:pt x="15807" y="14507"/>
                  </a:lnTo>
                  <a:lnTo>
                    <a:pt x="15960" y="14507"/>
                  </a:lnTo>
                  <a:lnTo>
                    <a:pt x="15960" y="14614"/>
                  </a:lnTo>
                  <a:lnTo>
                    <a:pt x="16267" y="14614"/>
                  </a:lnTo>
                  <a:lnTo>
                    <a:pt x="16267" y="14507"/>
                  </a:lnTo>
                  <a:lnTo>
                    <a:pt x="16152" y="14329"/>
                  </a:lnTo>
                  <a:lnTo>
                    <a:pt x="16267" y="14257"/>
                  </a:lnTo>
                  <a:lnTo>
                    <a:pt x="16536" y="14257"/>
                  </a:lnTo>
                  <a:lnTo>
                    <a:pt x="16536" y="14186"/>
                  </a:lnTo>
                  <a:lnTo>
                    <a:pt x="16267" y="13937"/>
                  </a:lnTo>
                  <a:lnTo>
                    <a:pt x="16344" y="13937"/>
                  </a:lnTo>
                  <a:lnTo>
                    <a:pt x="16267" y="13937"/>
                  </a:lnTo>
                  <a:lnTo>
                    <a:pt x="16267" y="13830"/>
                  </a:lnTo>
                  <a:lnTo>
                    <a:pt x="16152" y="13937"/>
                  </a:lnTo>
                  <a:lnTo>
                    <a:pt x="16075" y="13937"/>
                  </a:lnTo>
                  <a:lnTo>
                    <a:pt x="16075" y="13830"/>
                  </a:lnTo>
                  <a:lnTo>
                    <a:pt x="16075" y="13937"/>
                  </a:lnTo>
                  <a:lnTo>
                    <a:pt x="15960" y="14008"/>
                  </a:lnTo>
                  <a:lnTo>
                    <a:pt x="15960" y="14079"/>
                  </a:lnTo>
                  <a:lnTo>
                    <a:pt x="15883" y="14186"/>
                  </a:lnTo>
                  <a:lnTo>
                    <a:pt x="15807" y="14186"/>
                  </a:lnTo>
                  <a:lnTo>
                    <a:pt x="15807" y="14008"/>
                  </a:lnTo>
                  <a:lnTo>
                    <a:pt x="15883" y="14008"/>
                  </a:lnTo>
                  <a:lnTo>
                    <a:pt x="15960" y="13937"/>
                  </a:lnTo>
                  <a:lnTo>
                    <a:pt x="15883" y="13758"/>
                  </a:lnTo>
                  <a:lnTo>
                    <a:pt x="15807" y="13758"/>
                  </a:lnTo>
                  <a:lnTo>
                    <a:pt x="15807" y="13830"/>
                  </a:lnTo>
                  <a:lnTo>
                    <a:pt x="15692" y="13937"/>
                  </a:lnTo>
                  <a:lnTo>
                    <a:pt x="15692" y="13758"/>
                  </a:lnTo>
                  <a:lnTo>
                    <a:pt x="15615" y="13758"/>
                  </a:lnTo>
                  <a:lnTo>
                    <a:pt x="15423" y="13509"/>
                  </a:lnTo>
                  <a:lnTo>
                    <a:pt x="15346" y="13402"/>
                  </a:lnTo>
                  <a:lnTo>
                    <a:pt x="15538" y="13402"/>
                  </a:lnTo>
                  <a:lnTo>
                    <a:pt x="15692" y="13331"/>
                  </a:lnTo>
                  <a:lnTo>
                    <a:pt x="15692" y="13259"/>
                  </a:lnTo>
                  <a:lnTo>
                    <a:pt x="15960" y="13259"/>
                  </a:lnTo>
                  <a:lnTo>
                    <a:pt x="16152" y="13081"/>
                  </a:lnTo>
                  <a:lnTo>
                    <a:pt x="16152" y="12832"/>
                  </a:lnTo>
                  <a:lnTo>
                    <a:pt x="16267" y="12760"/>
                  </a:lnTo>
                  <a:lnTo>
                    <a:pt x="16344" y="12760"/>
                  </a:lnTo>
                  <a:lnTo>
                    <a:pt x="16421" y="12653"/>
                  </a:lnTo>
                  <a:lnTo>
                    <a:pt x="16344" y="12653"/>
                  </a:lnTo>
                  <a:lnTo>
                    <a:pt x="16421" y="12582"/>
                  </a:lnTo>
                  <a:lnTo>
                    <a:pt x="16536" y="12582"/>
                  </a:lnTo>
                  <a:lnTo>
                    <a:pt x="16612" y="12653"/>
                  </a:lnTo>
                  <a:lnTo>
                    <a:pt x="16612" y="12760"/>
                  </a:lnTo>
                  <a:lnTo>
                    <a:pt x="16689" y="12653"/>
                  </a:lnTo>
                  <a:lnTo>
                    <a:pt x="16612" y="12832"/>
                  </a:lnTo>
                  <a:lnTo>
                    <a:pt x="16612" y="13010"/>
                  </a:lnTo>
                  <a:lnTo>
                    <a:pt x="16958" y="13081"/>
                  </a:lnTo>
                  <a:lnTo>
                    <a:pt x="16958" y="13402"/>
                  </a:lnTo>
                  <a:lnTo>
                    <a:pt x="17073" y="13331"/>
                  </a:lnTo>
                  <a:lnTo>
                    <a:pt x="17073" y="13259"/>
                  </a:lnTo>
                  <a:lnTo>
                    <a:pt x="17265" y="13259"/>
                  </a:lnTo>
                  <a:lnTo>
                    <a:pt x="17265" y="13687"/>
                  </a:lnTo>
                  <a:lnTo>
                    <a:pt x="17150" y="13687"/>
                  </a:lnTo>
                  <a:lnTo>
                    <a:pt x="17418" y="13687"/>
                  </a:lnTo>
                  <a:lnTo>
                    <a:pt x="17533" y="13580"/>
                  </a:lnTo>
                  <a:lnTo>
                    <a:pt x="17533" y="13509"/>
                  </a:lnTo>
                  <a:lnTo>
                    <a:pt x="17418" y="13509"/>
                  </a:lnTo>
                  <a:lnTo>
                    <a:pt x="17418" y="13331"/>
                  </a:lnTo>
                  <a:lnTo>
                    <a:pt x="17533" y="13331"/>
                  </a:lnTo>
                  <a:lnTo>
                    <a:pt x="17533" y="13259"/>
                  </a:lnTo>
                  <a:lnTo>
                    <a:pt x="17610" y="13259"/>
                  </a:lnTo>
                  <a:lnTo>
                    <a:pt x="17687" y="13331"/>
                  </a:lnTo>
                  <a:lnTo>
                    <a:pt x="17687" y="13402"/>
                  </a:lnTo>
                  <a:lnTo>
                    <a:pt x="17610" y="13402"/>
                  </a:lnTo>
                  <a:lnTo>
                    <a:pt x="17610" y="13509"/>
                  </a:lnTo>
                  <a:lnTo>
                    <a:pt x="17687" y="13580"/>
                  </a:lnTo>
                  <a:lnTo>
                    <a:pt x="17687" y="13758"/>
                  </a:lnTo>
                  <a:lnTo>
                    <a:pt x="17610" y="13758"/>
                  </a:lnTo>
                  <a:lnTo>
                    <a:pt x="17610" y="13830"/>
                  </a:lnTo>
                  <a:lnTo>
                    <a:pt x="17687" y="13830"/>
                  </a:lnTo>
                  <a:lnTo>
                    <a:pt x="17955" y="13758"/>
                  </a:lnTo>
                  <a:lnTo>
                    <a:pt x="17802" y="13758"/>
                  </a:lnTo>
                  <a:lnTo>
                    <a:pt x="17879" y="13687"/>
                  </a:lnTo>
                  <a:lnTo>
                    <a:pt x="17955" y="13580"/>
                  </a:lnTo>
                  <a:lnTo>
                    <a:pt x="17955" y="13509"/>
                  </a:lnTo>
                  <a:lnTo>
                    <a:pt x="17879" y="13402"/>
                  </a:lnTo>
                  <a:lnTo>
                    <a:pt x="17802" y="13402"/>
                  </a:lnTo>
                  <a:lnTo>
                    <a:pt x="17879" y="13331"/>
                  </a:lnTo>
                  <a:lnTo>
                    <a:pt x="17879" y="13259"/>
                  </a:lnTo>
                  <a:lnTo>
                    <a:pt x="17687" y="13259"/>
                  </a:lnTo>
                  <a:lnTo>
                    <a:pt x="17687" y="13152"/>
                  </a:lnTo>
                  <a:lnTo>
                    <a:pt x="17802" y="13152"/>
                  </a:lnTo>
                  <a:lnTo>
                    <a:pt x="17610" y="13152"/>
                  </a:lnTo>
                  <a:lnTo>
                    <a:pt x="17687" y="13081"/>
                  </a:lnTo>
                  <a:lnTo>
                    <a:pt x="17610" y="13081"/>
                  </a:lnTo>
                  <a:lnTo>
                    <a:pt x="17610" y="13010"/>
                  </a:lnTo>
                  <a:lnTo>
                    <a:pt x="17687" y="13010"/>
                  </a:lnTo>
                  <a:lnTo>
                    <a:pt x="17610" y="12903"/>
                  </a:lnTo>
                  <a:lnTo>
                    <a:pt x="17610" y="12832"/>
                  </a:lnTo>
                  <a:lnTo>
                    <a:pt x="17533" y="12832"/>
                  </a:lnTo>
                  <a:lnTo>
                    <a:pt x="17418" y="12760"/>
                  </a:lnTo>
                  <a:lnTo>
                    <a:pt x="17341" y="12832"/>
                  </a:lnTo>
                  <a:lnTo>
                    <a:pt x="17265" y="12832"/>
                  </a:lnTo>
                  <a:lnTo>
                    <a:pt x="17150" y="12760"/>
                  </a:lnTo>
                  <a:lnTo>
                    <a:pt x="17150" y="12475"/>
                  </a:lnTo>
                  <a:lnTo>
                    <a:pt x="17073" y="12582"/>
                  </a:lnTo>
                  <a:lnTo>
                    <a:pt x="17073" y="12226"/>
                  </a:lnTo>
                  <a:lnTo>
                    <a:pt x="17150" y="12226"/>
                  </a:lnTo>
                  <a:lnTo>
                    <a:pt x="17150" y="12333"/>
                  </a:lnTo>
                  <a:lnTo>
                    <a:pt x="17265" y="12226"/>
                  </a:lnTo>
                  <a:lnTo>
                    <a:pt x="17341" y="12226"/>
                  </a:lnTo>
                  <a:lnTo>
                    <a:pt x="17341" y="12154"/>
                  </a:lnTo>
                  <a:lnTo>
                    <a:pt x="17418" y="12154"/>
                  </a:lnTo>
                  <a:lnTo>
                    <a:pt x="17610" y="12226"/>
                  </a:lnTo>
                  <a:lnTo>
                    <a:pt x="17610" y="12333"/>
                  </a:lnTo>
                  <a:lnTo>
                    <a:pt x="17687" y="12226"/>
                  </a:lnTo>
                  <a:lnTo>
                    <a:pt x="17687" y="12083"/>
                  </a:lnTo>
                  <a:lnTo>
                    <a:pt x="17802" y="11976"/>
                  </a:lnTo>
                  <a:lnTo>
                    <a:pt x="17802" y="11655"/>
                  </a:lnTo>
                  <a:lnTo>
                    <a:pt x="17687" y="11655"/>
                  </a:lnTo>
                  <a:lnTo>
                    <a:pt x="17610" y="11549"/>
                  </a:lnTo>
                  <a:lnTo>
                    <a:pt x="17610" y="11299"/>
                  </a:lnTo>
                  <a:lnTo>
                    <a:pt x="17687" y="11406"/>
                  </a:lnTo>
                  <a:lnTo>
                    <a:pt x="17687" y="11549"/>
                  </a:lnTo>
                  <a:lnTo>
                    <a:pt x="17802" y="11299"/>
                  </a:lnTo>
                  <a:lnTo>
                    <a:pt x="17879" y="11299"/>
                  </a:lnTo>
                  <a:lnTo>
                    <a:pt x="17955" y="11228"/>
                  </a:lnTo>
                  <a:lnTo>
                    <a:pt x="18070" y="11228"/>
                  </a:lnTo>
                  <a:lnTo>
                    <a:pt x="18070" y="11156"/>
                  </a:lnTo>
                  <a:lnTo>
                    <a:pt x="18262" y="10978"/>
                  </a:lnTo>
                  <a:lnTo>
                    <a:pt x="18262" y="10800"/>
                  </a:lnTo>
                  <a:lnTo>
                    <a:pt x="18147" y="10800"/>
                  </a:lnTo>
                  <a:lnTo>
                    <a:pt x="18070" y="10729"/>
                  </a:lnTo>
                  <a:lnTo>
                    <a:pt x="17802" y="10729"/>
                  </a:lnTo>
                  <a:lnTo>
                    <a:pt x="17610" y="10550"/>
                  </a:lnTo>
                  <a:lnTo>
                    <a:pt x="17533" y="10622"/>
                  </a:lnTo>
                  <a:lnTo>
                    <a:pt x="17265" y="10622"/>
                  </a:lnTo>
                  <a:lnTo>
                    <a:pt x="17265" y="10800"/>
                  </a:lnTo>
                  <a:lnTo>
                    <a:pt x="16958" y="10978"/>
                  </a:lnTo>
                  <a:lnTo>
                    <a:pt x="16881" y="11050"/>
                  </a:lnTo>
                  <a:lnTo>
                    <a:pt x="16421" y="11050"/>
                  </a:lnTo>
                  <a:lnTo>
                    <a:pt x="16344" y="10978"/>
                  </a:lnTo>
                  <a:lnTo>
                    <a:pt x="16075" y="10978"/>
                  </a:lnTo>
                  <a:lnTo>
                    <a:pt x="16075" y="10800"/>
                  </a:lnTo>
                  <a:lnTo>
                    <a:pt x="15960" y="10622"/>
                  </a:lnTo>
                  <a:lnTo>
                    <a:pt x="15883" y="10622"/>
                  </a:lnTo>
                  <a:lnTo>
                    <a:pt x="15883" y="10372"/>
                  </a:lnTo>
                  <a:lnTo>
                    <a:pt x="15692" y="10372"/>
                  </a:lnTo>
                  <a:lnTo>
                    <a:pt x="15538" y="10301"/>
                  </a:lnTo>
                  <a:lnTo>
                    <a:pt x="15423" y="10230"/>
                  </a:lnTo>
                  <a:lnTo>
                    <a:pt x="15346" y="10123"/>
                  </a:lnTo>
                  <a:lnTo>
                    <a:pt x="15423" y="10123"/>
                  </a:lnTo>
                  <a:lnTo>
                    <a:pt x="15615" y="10301"/>
                  </a:lnTo>
                  <a:lnTo>
                    <a:pt x="15883" y="10301"/>
                  </a:lnTo>
                  <a:lnTo>
                    <a:pt x="16152" y="10550"/>
                  </a:lnTo>
                  <a:lnTo>
                    <a:pt x="16421" y="10550"/>
                  </a:lnTo>
                  <a:lnTo>
                    <a:pt x="16536" y="10622"/>
                  </a:lnTo>
                  <a:lnTo>
                    <a:pt x="16689" y="10729"/>
                  </a:lnTo>
                  <a:lnTo>
                    <a:pt x="16804" y="10729"/>
                  </a:lnTo>
                  <a:lnTo>
                    <a:pt x="16958" y="10871"/>
                  </a:lnTo>
                  <a:lnTo>
                    <a:pt x="17073" y="10871"/>
                  </a:lnTo>
                  <a:lnTo>
                    <a:pt x="17150" y="10800"/>
                  </a:lnTo>
                  <a:lnTo>
                    <a:pt x="17265" y="10622"/>
                  </a:lnTo>
                  <a:lnTo>
                    <a:pt x="17341" y="10550"/>
                  </a:lnTo>
                  <a:lnTo>
                    <a:pt x="17418" y="10372"/>
                  </a:lnTo>
                  <a:lnTo>
                    <a:pt x="17533" y="10230"/>
                  </a:lnTo>
                  <a:lnTo>
                    <a:pt x="17687" y="10123"/>
                  </a:lnTo>
                  <a:lnTo>
                    <a:pt x="17687" y="10051"/>
                  </a:lnTo>
                  <a:lnTo>
                    <a:pt x="17802" y="9945"/>
                  </a:lnTo>
                  <a:lnTo>
                    <a:pt x="17879" y="9945"/>
                  </a:lnTo>
                  <a:lnTo>
                    <a:pt x="17879" y="9873"/>
                  </a:lnTo>
                  <a:lnTo>
                    <a:pt x="17955" y="9802"/>
                  </a:lnTo>
                  <a:lnTo>
                    <a:pt x="18070" y="9802"/>
                  </a:lnTo>
                  <a:lnTo>
                    <a:pt x="18070" y="9695"/>
                  </a:lnTo>
                  <a:lnTo>
                    <a:pt x="17955" y="9695"/>
                  </a:lnTo>
                  <a:lnTo>
                    <a:pt x="17879" y="9624"/>
                  </a:lnTo>
                  <a:lnTo>
                    <a:pt x="17955" y="9552"/>
                  </a:lnTo>
                  <a:lnTo>
                    <a:pt x="18339" y="9552"/>
                  </a:lnTo>
                  <a:lnTo>
                    <a:pt x="18416" y="9446"/>
                  </a:lnTo>
                  <a:lnTo>
                    <a:pt x="18607" y="9446"/>
                  </a:lnTo>
                  <a:lnTo>
                    <a:pt x="18607" y="9552"/>
                  </a:lnTo>
                  <a:lnTo>
                    <a:pt x="18684" y="9446"/>
                  </a:lnTo>
                  <a:lnTo>
                    <a:pt x="18607" y="9446"/>
                  </a:lnTo>
                  <a:lnTo>
                    <a:pt x="18684" y="9374"/>
                  </a:lnTo>
                  <a:lnTo>
                    <a:pt x="18799" y="9303"/>
                  </a:lnTo>
                  <a:lnTo>
                    <a:pt x="18953" y="9303"/>
                  </a:lnTo>
                  <a:lnTo>
                    <a:pt x="19068" y="9374"/>
                  </a:lnTo>
                  <a:lnTo>
                    <a:pt x="19413" y="9125"/>
                  </a:lnTo>
                  <a:lnTo>
                    <a:pt x="19336" y="9125"/>
                  </a:lnTo>
                  <a:lnTo>
                    <a:pt x="19145" y="9196"/>
                  </a:lnTo>
                  <a:lnTo>
                    <a:pt x="19068" y="9125"/>
                  </a:lnTo>
                  <a:lnTo>
                    <a:pt x="18876" y="9125"/>
                  </a:lnTo>
                  <a:lnTo>
                    <a:pt x="18876" y="8947"/>
                  </a:lnTo>
                  <a:lnTo>
                    <a:pt x="18799" y="8875"/>
                  </a:lnTo>
                  <a:lnTo>
                    <a:pt x="18684" y="8947"/>
                  </a:lnTo>
                  <a:lnTo>
                    <a:pt x="18607" y="8947"/>
                  </a:lnTo>
                  <a:lnTo>
                    <a:pt x="18607" y="9125"/>
                  </a:lnTo>
                  <a:lnTo>
                    <a:pt x="18416" y="9125"/>
                  </a:lnTo>
                  <a:lnTo>
                    <a:pt x="18416" y="9303"/>
                  </a:lnTo>
                  <a:lnTo>
                    <a:pt x="18339" y="9374"/>
                  </a:lnTo>
                  <a:lnTo>
                    <a:pt x="18147" y="9374"/>
                  </a:lnTo>
                  <a:lnTo>
                    <a:pt x="18147" y="9303"/>
                  </a:lnTo>
                  <a:lnTo>
                    <a:pt x="18070" y="9303"/>
                  </a:lnTo>
                  <a:lnTo>
                    <a:pt x="17955" y="9196"/>
                  </a:lnTo>
                  <a:lnTo>
                    <a:pt x="17955" y="8768"/>
                  </a:lnTo>
                  <a:lnTo>
                    <a:pt x="17802" y="8768"/>
                  </a:lnTo>
                  <a:lnTo>
                    <a:pt x="17687" y="8875"/>
                  </a:lnTo>
                  <a:lnTo>
                    <a:pt x="17610" y="8768"/>
                  </a:lnTo>
                  <a:lnTo>
                    <a:pt x="17610" y="8626"/>
                  </a:lnTo>
                  <a:lnTo>
                    <a:pt x="17802" y="8626"/>
                  </a:lnTo>
                  <a:lnTo>
                    <a:pt x="17879" y="8697"/>
                  </a:lnTo>
                  <a:lnTo>
                    <a:pt x="17879" y="8626"/>
                  </a:lnTo>
                  <a:lnTo>
                    <a:pt x="17955" y="8626"/>
                  </a:lnTo>
                  <a:lnTo>
                    <a:pt x="17955" y="8519"/>
                  </a:lnTo>
                  <a:lnTo>
                    <a:pt x="18070" y="8519"/>
                  </a:lnTo>
                  <a:lnTo>
                    <a:pt x="18147" y="8697"/>
                  </a:lnTo>
                  <a:lnTo>
                    <a:pt x="18262" y="8697"/>
                  </a:lnTo>
                  <a:lnTo>
                    <a:pt x="18339" y="8768"/>
                  </a:lnTo>
                  <a:lnTo>
                    <a:pt x="18416" y="8768"/>
                  </a:lnTo>
                  <a:lnTo>
                    <a:pt x="18416" y="8875"/>
                  </a:lnTo>
                  <a:lnTo>
                    <a:pt x="18531" y="8947"/>
                  </a:lnTo>
                  <a:lnTo>
                    <a:pt x="18607" y="8947"/>
                  </a:lnTo>
                  <a:lnTo>
                    <a:pt x="18607" y="8875"/>
                  </a:lnTo>
                  <a:lnTo>
                    <a:pt x="18684" y="8875"/>
                  </a:lnTo>
                  <a:lnTo>
                    <a:pt x="18799" y="8768"/>
                  </a:lnTo>
                  <a:lnTo>
                    <a:pt x="18799" y="8697"/>
                  </a:lnTo>
                  <a:lnTo>
                    <a:pt x="18684" y="8626"/>
                  </a:lnTo>
                  <a:lnTo>
                    <a:pt x="18684" y="8519"/>
                  </a:lnTo>
                  <a:lnTo>
                    <a:pt x="18607" y="8519"/>
                  </a:lnTo>
                  <a:lnTo>
                    <a:pt x="18684" y="8448"/>
                  </a:lnTo>
                  <a:lnTo>
                    <a:pt x="18607" y="8448"/>
                  </a:lnTo>
                  <a:lnTo>
                    <a:pt x="18531" y="8376"/>
                  </a:lnTo>
                  <a:lnTo>
                    <a:pt x="18531" y="8269"/>
                  </a:lnTo>
                  <a:lnTo>
                    <a:pt x="18607" y="8269"/>
                  </a:lnTo>
                  <a:lnTo>
                    <a:pt x="18607" y="8198"/>
                  </a:lnTo>
                  <a:lnTo>
                    <a:pt x="18531" y="8091"/>
                  </a:lnTo>
                  <a:lnTo>
                    <a:pt x="18416" y="8091"/>
                  </a:lnTo>
                  <a:lnTo>
                    <a:pt x="18416" y="8020"/>
                  </a:lnTo>
                  <a:lnTo>
                    <a:pt x="18147" y="8020"/>
                  </a:lnTo>
                  <a:lnTo>
                    <a:pt x="18070" y="7949"/>
                  </a:lnTo>
                  <a:lnTo>
                    <a:pt x="18070" y="8020"/>
                  </a:lnTo>
                  <a:lnTo>
                    <a:pt x="17879" y="8091"/>
                  </a:lnTo>
                  <a:lnTo>
                    <a:pt x="17802" y="8091"/>
                  </a:lnTo>
                  <a:lnTo>
                    <a:pt x="17802" y="8198"/>
                  </a:lnTo>
                  <a:lnTo>
                    <a:pt x="17687" y="8091"/>
                  </a:lnTo>
                  <a:lnTo>
                    <a:pt x="17533" y="8020"/>
                  </a:lnTo>
                  <a:lnTo>
                    <a:pt x="17533" y="7770"/>
                  </a:lnTo>
                  <a:lnTo>
                    <a:pt x="17610" y="7770"/>
                  </a:lnTo>
                  <a:lnTo>
                    <a:pt x="17802" y="7842"/>
                  </a:lnTo>
                  <a:lnTo>
                    <a:pt x="17802" y="7592"/>
                  </a:lnTo>
                  <a:lnTo>
                    <a:pt x="17533" y="7592"/>
                  </a:lnTo>
                  <a:lnTo>
                    <a:pt x="17533" y="7343"/>
                  </a:lnTo>
                  <a:lnTo>
                    <a:pt x="17610" y="7271"/>
                  </a:lnTo>
                  <a:lnTo>
                    <a:pt x="17687" y="7271"/>
                  </a:lnTo>
                  <a:lnTo>
                    <a:pt x="17610" y="7164"/>
                  </a:lnTo>
                  <a:lnTo>
                    <a:pt x="17879" y="7164"/>
                  </a:lnTo>
                  <a:lnTo>
                    <a:pt x="17879" y="7343"/>
                  </a:lnTo>
                  <a:lnTo>
                    <a:pt x="17955" y="7343"/>
                  </a:lnTo>
                  <a:lnTo>
                    <a:pt x="18147" y="7521"/>
                  </a:lnTo>
                  <a:lnTo>
                    <a:pt x="18147" y="7592"/>
                  </a:lnTo>
                  <a:lnTo>
                    <a:pt x="18339" y="7592"/>
                  </a:lnTo>
                  <a:lnTo>
                    <a:pt x="18339" y="7521"/>
                  </a:lnTo>
                  <a:lnTo>
                    <a:pt x="18070" y="7271"/>
                  </a:lnTo>
                  <a:lnTo>
                    <a:pt x="18070" y="7164"/>
                  </a:lnTo>
                  <a:lnTo>
                    <a:pt x="18147" y="7164"/>
                  </a:lnTo>
                  <a:lnTo>
                    <a:pt x="18147" y="7093"/>
                  </a:lnTo>
                  <a:lnTo>
                    <a:pt x="18262" y="7093"/>
                  </a:lnTo>
                  <a:lnTo>
                    <a:pt x="18339" y="7164"/>
                  </a:lnTo>
                  <a:lnTo>
                    <a:pt x="18339" y="7450"/>
                  </a:lnTo>
                  <a:lnTo>
                    <a:pt x="18531" y="7450"/>
                  </a:lnTo>
                  <a:lnTo>
                    <a:pt x="18531" y="7093"/>
                  </a:lnTo>
                  <a:lnTo>
                    <a:pt x="18607" y="7022"/>
                  </a:lnTo>
                  <a:lnTo>
                    <a:pt x="18684" y="6915"/>
                  </a:lnTo>
                  <a:lnTo>
                    <a:pt x="18876" y="6915"/>
                  </a:lnTo>
                  <a:lnTo>
                    <a:pt x="18876" y="7022"/>
                  </a:lnTo>
                  <a:lnTo>
                    <a:pt x="18799" y="7022"/>
                  </a:lnTo>
                  <a:lnTo>
                    <a:pt x="18684" y="7093"/>
                  </a:lnTo>
                  <a:lnTo>
                    <a:pt x="18607" y="7164"/>
                  </a:lnTo>
                  <a:lnTo>
                    <a:pt x="18876" y="7164"/>
                  </a:lnTo>
                  <a:lnTo>
                    <a:pt x="18684" y="7271"/>
                  </a:lnTo>
                  <a:lnTo>
                    <a:pt x="18607" y="7592"/>
                  </a:lnTo>
                  <a:lnTo>
                    <a:pt x="18607" y="7699"/>
                  </a:lnTo>
                  <a:lnTo>
                    <a:pt x="18684" y="7592"/>
                  </a:lnTo>
                  <a:lnTo>
                    <a:pt x="18799" y="7521"/>
                  </a:lnTo>
                  <a:lnTo>
                    <a:pt x="18876" y="7699"/>
                  </a:lnTo>
                  <a:lnTo>
                    <a:pt x="18953" y="7699"/>
                  </a:lnTo>
                  <a:lnTo>
                    <a:pt x="18953" y="7842"/>
                  </a:lnTo>
                  <a:lnTo>
                    <a:pt x="19068" y="7770"/>
                  </a:lnTo>
                  <a:lnTo>
                    <a:pt x="19145" y="7770"/>
                  </a:lnTo>
                  <a:lnTo>
                    <a:pt x="19068" y="7699"/>
                  </a:lnTo>
                  <a:lnTo>
                    <a:pt x="19145" y="7521"/>
                  </a:lnTo>
                  <a:lnTo>
                    <a:pt x="19260" y="7450"/>
                  </a:lnTo>
                  <a:lnTo>
                    <a:pt x="19336" y="7343"/>
                  </a:lnTo>
                  <a:lnTo>
                    <a:pt x="19260" y="7271"/>
                  </a:lnTo>
                  <a:lnTo>
                    <a:pt x="19260" y="7164"/>
                  </a:lnTo>
                  <a:lnTo>
                    <a:pt x="19950" y="7164"/>
                  </a:lnTo>
                  <a:lnTo>
                    <a:pt x="19797" y="7450"/>
                  </a:lnTo>
                  <a:lnTo>
                    <a:pt x="19797" y="7521"/>
                  </a:lnTo>
                  <a:lnTo>
                    <a:pt x="19682" y="7521"/>
                  </a:lnTo>
                  <a:lnTo>
                    <a:pt x="19605" y="7592"/>
                  </a:lnTo>
                  <a:lnTo>
                    <a:pt x="19528" y="7699"/>
                  </a:lnTo>
                  <a:lnTo>
                    <a:pt x="19528" y="7842"/>
                  </a:lnTo>
                  <a:lnTo>
                    <a:pt x="19413" y="7842"/>
                  </a:lnTo>
                  <a:lnTo>
                    <a:pt x="19336" y="7949"/>
                  </a:lnTo>
                  <a:lnTo>
                    <a:pt x="19260" y="7949"/>
                  </a:lnTo>
                  <a:lnTo>
                    <a:pt x="19068" y="8020"/>
                  </a:lnTo>
                  <a:lnTo>
                    <a:pt x="18953" y="8020"/>
                  </a:lnTo>
                  <a:lnTo>
                    <a:pt x="18953" y="8091"/>
                  </a:lnTo>
                  <a:lnTo>
                    <a:pt x="18876" y="8091"/>
                  </a:lnTo>
                  <a:lnTo>
                    <a:pt x="18953" y="8198"/>
                  </a:lnTo>
                  <a:lnTo>
                    <a:pt x="18876" y="8269"/>
                  </a:lnTo>
                  <a:lnTo>
                    <a:pt x="18799" y="8269"/>
                  </a:lnTo>
                  <a:lnTo>
                    <a:pt x="18876" y="8376"/>
                  </a:lnTo>
                  <a:lnTo>
                    <a:pt x="18876" y="8448"/>
                  </a:lnTo>
                  <a:lnTo>
                    <a:pt x="19068" y="8448"/>
                  </a:lnTo>
                  <a:lnTo>
                    <a:pt x="19336" y="8269"/>
                  </a:lnTo>
                  <a:lnTo>
                    <a:pt x="19336" y="8020"/>
                  </a:lnTo>
                  <a:lnTo>
                    <a:pt x="19797" y="8020"/>
                  </a:lnTo>
                  <a:lnTo>
                    <a:pt x="19950" y="7842"/>
                  </a:lnTo>
                  <a:lnTo>
                    <a:pt x="20065" y="7842"/>
                  </a:lnTo>
                  <a:lnTo>
                    <a:pt x="19950" y="7949"/>
                  </a:lnTo>
                  <a:lnTo>
                    <a:pt x="19950" y="8020"/>
                  </a:lnTo>
                  <a:lnTo>
                    <a:pt x="20065" y="7949"/>
                  </a:lnTo>
                  <a:lnTo>
                    <a:pt x="20257" y="7842"/>
                  </a:lnTo>
                  <a:lnTo>
                    <a:pt x="20142" y="7842"/>
                  </a:lnTo>
                  <a:lnTo>
                    <a:pt x="20142" y="7770"/>
                  </a:lnTo>
                  <a:lnTo>
                    <a:pt x="20065" y="7699"/>
                  </a:lnTo>
                  <a:lnTo>
                    <a:pt x="20142" y="7592"/>
                  </a:lnTo>
                  <a:lnTo>
                    <a:pt x="20257" y="7592"/>
                  </a:lnTo>
                  <a:lnTo>
                    <a:pt x="20257" y="7521"/>
                  </a:lnTo>
                  <a:lnTo>
                    <a:pt x="20334" y="7521"/>
                  </a:lnTo>
                  <a:lnTo>
                    <a:pt x="20257" y="7450"/>
                  </a:lnTo>
                  <a:lnTo>
                    <a:pt x="20065" y="7450"/>
                  </a:lnTo>
                  <a:lnTo>
                    <a:pt x="20065" y="7343"/>
                  </a:lnTo>
                  <a:lnTo>
                    <a:pt x="20142" y="7271"/>
                  </a:lnTo>
                  <a:lnTo>
                    <a:pt x="20142" y="7164"/>
                  </a:lnTo>
                  <a:lnTo>
                    <a:pt x="20257" y="7164"/>
                  </a:lnTo>
                  <a:lnTo>
                    <a:pt x="20142" y="7164"/>
                  </a:lnTo>
                  <a:lnTo>
                    <a:pt x="20065" y="7093"/>
                  </a:lnTo>
                  <a:lnTo>
                    <a:pt x="19874" y="7093"/>
                  </a:lnTo>
                  <a:lnTo>
                    <a:pt x="19874" y="7022"/>
                  </a:lnTo>
                  <a:lnTo>
                    <a:pt x="19682" y="7022"/>
                  </a:lnTo>
                  <a:lnTo>
                    <a:pt x="19682" y="6844"/>
                  </a:lnTo>
                  <a:lnTo>
                    <a:pt x="19797" y="6772"/>
                  </a:lnTo>
                  <a:lnTo>
                    <a:pt x="19874" y="6772"/>
                  </a:lnTo>
                  <a:lnTo>
                    <a:pt x="19797" y="6665"/>
                  </a:lnTo>
                  <a:lnTo>
                    <a:pt x="19950" y="6665"/>
                  </a:lnTo>
                  <a:lnTo>
                    <a:pt x="19950" y="6772"/>
                  </a:lnTo>
                  <a:lnTo>
                    <a:pt x="20065" y="6772"/>
                  </a:lnTo>
                  <a:lnTo>
                    <a:pt x="20142" y="6665"/>
                  </a:lnTo>
                  <a:lnTo>
                    <a:pt x="20142" y="6594"/>
                  </a:lnTo>
                  <a:lnTo>
                    <a:pt x="20679" y="6594"/>
                  </a:lnTo>
                  <a:lnTo>
                    <a:pt x="20679" y="6416"/>
                  </a:lnTo>
                  <a:lnTo>
                    <a:pt x="20794" y="6416"/>
                  </a:lnTo>
                  <a:lnTo>
                    <a:pt x="20679" y="6345"/>
                  </a:lnTo>
                  <a:lnTo>
                    <a:pt x="20602" y="6416"/>
                  </a:lnTo>
                  <a:lnTo>
                    <a:pt x="20526" y="6416"/>
                  </a:lnTo>
                  <a:lnTo>
                    <a:pt x="20334" y="6345"/>
                  </a:lnTo>
                  <a:lnTo>
                    <a:pt x="20526" y="6345"/>
                  </a:lnTo>
                  <a:lnTo>
                    <a:pt x="20602" y="6238"/>
                  </a:lnTo>
                  <a:lnTo>
                    <a:pt x="20679" y="6238"/>
                  </a:lnTo>
                  <a:lnTo>
                    <a:pt x="20679" y="6345"/>
                  </a:lnTo>
                  <a:lnTo>
                    <a:pt x="20794" y="6238"/>
                  </a:lnTo>
                  <a:lnTo>
                    <a:pt x="20794" y="6166"/>
                  </a:lnTo>
                  <a:lnTo>
                    <a:pt x="20679" y="6095"/>
                  </a:lnTo>
                  <a:lnTo>
                    <a:pt x="20602" y="6095"/>
                  </a:lnTo>
                  <a:lnTo>
                    <a:pt x="20602" y="5988"/>
                  </a:lnTo>
                  <a:lnTo>
                    <a:pt x="20679" y="5988"/>
                  </a:lnTo>
                  <a:lnTo>
                    <a:pt x="20794" y="5917"/>
                  </a:lnTo>
                  <a:lnTo>
                    <a:pt x="20871" y="5917"/>
                  </a:lnTo>
                  <a:lnTo>
                    <a:pt x="20871" y="5739"/>
                  </a:lnTo>
                  <a:lnTo>
                    <a:pt x="20794" y="5739"/>
                  </a:lnTo>
                  <a:lnTo>
                    <a:pt x="20794" y="5560"/>
                  </a:lnTo>
                  <a:lnTo>
                    <a:pt x="20871" y="5667"/>
                  </a:lnTo>
                  <a:lnTo>
                    <a:pt x="20948" y="5667"/>
                  </a:lnTo>
                  <a:lnTo>
                    <a:pt x="21255" y="5739"/>
                  </a:lnTo>
                  <a:lnTo>
                    <a:pt x="21331" y="5739"/>
                  </a:lnTo>
                  <a:lnTo>
                    <a:pt x="21331" y="5667"/>
                  </a:lnTo>
                  <a:lnTo>
                    <a:pt x="21408" y="5667"/>
                  </a:lnTo>
                  <a:lnTo>
                    <a:pt x="21331" y="5667"/>
                  </a:lnTo>
                  <a:lnTo>
                    <a:pt x="21331" y="5560"/>
                  </a:lnTo>
                  <a:lnTo>
                    <a:pt x="21408" y="5667"/>
                  </a:lnTo>
                  <a:lnTo>
                    <a:pt x="21523" y="5560"/>
                  </a:lnTo>
                  <a:lnTo>
                    <a:pt x="21331" y="5560"/>
                  </a:lnTo>
                  <a:lnTo>
                    <a:pt x="21408" y="5489"/>
                  </a:lnTo>
                  <a:lnTo>
                    <a:pt x="21523" y="5560"/>
                  </a:lnTo>
                  <a:lnTo>
                    <a:pt x="21600" y="5560"/>
                  </a:lnTo>
                  <a:lnTo>
                    <a:pt x="21600" y="5489"/>
                  </a:lnTo>
                  <a:lnTo>
                    <a:pt x="21523" y="5489"/>
                  </a:lnTo>
                  <a:lnTo>
                    <a:pt x="21408" y="5418"/>
                  </a:lnTo>
                  <a:close/>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22" name="Shape 3322"/>
            <p:cNvSpPr/>
            <p:nvPr/>
          </p:nvSpPr>
          <p:spPr>
            <a:xfrm>
              <a:off x="4288533" y="2527489"/>
              <a:ext cx="601530" cy="690572"/>
            </a:xfrm>
            <a:custGeom>
              <a:avLst/>
              <a:gdLst/>
              <a:ahLst/>
              <a:cxnLst>
                <a:cxn ang="0">
                  <a:pos x="wd2" y="hd2"/>
                </a:cxn>
                <a:cxn ang="5400000">
                  <a:pos x="wd2" y="hd2"/>
                </a:cxn>
                <a:cxn ang="10800000">
                  <a:pos x="wd2" y="hd2"/>
                </a:cxn>
                <a:cxn ang="16200000">
                  <a:pos x="wd2" y="hd2"/>
                </a:cxn>
              </a:cxnLst>
              <a:rect l="0" t="0" r="r" b="b"/>
              <a:pathLst>
                <a:path w="21600" h="21600" extrusionOk="0">
                  <a:moveTo>
                    <a:pt x="21600" y="14688"/>
                  </a:moveTo>
                  <a:lnTo>
                    <a:pt x="21520" y="15058"/>
                  </a:lnTo>
                  <a:lnTo>
                    <a:pt x="21321" y="15706"/>
                  </a:lnTo>
                  <a:lnTo>
                    <a:pt x="21321" y="15922"/>
                  </a:lnTo>
                  <a:lnTo>
                    <a:pt x="21241" y="15922"/>
                  </a:lnTo>
                  <a:lnTo>
                    <a:pt x="21241" y="15984"/>
                  </a:lnTo>
                  <a:lnTo>
                    <a:pt x="21161" y="16077"/>
                  </a:lnTo>
                  <a:lnTo>
                    <a:pt x="21161" y="16138"/>
                  </a:lnTo>
                  <a:lnTo>
                    <a:pt x="20961" y="16138"/>
                  </a:lnTo>
                  <a:lnTo>
                    <a:pt x="20961" y="16354"/>
                  </a:lnTo>
                  <a:lnTo>
                    <a:pt x="20881" y="16509"/>
                  </a:lnTo>
                  <a:lnTo>
                    <a:pt x="20762" y="16663"/>
                  </a:lnTo>
                  <a:lnTo>
                    <a:pt x="20762" y="16725"/>
                  </a:lnTo>
                  <a:lnTo>
                    <a:pt x="20682" y="16725"/>
                  </a:lnTo>
                  <a:lnTo>
                    <a:pt x="20562" y="16663"/>
                  </a:lnTo>
                  <a:lnTo>
                    <a:pt x="20482" y="16570"/>
                  </a:lnTo>
                  <a:lnTo>
                    <a:pt x="20482" y="16509"/>
                  </a:lnTo>
                  <a:lnTo>
                    <a:pt x="20282" y="16509"/>
                  </a:lnTo>
                  <a:lnTo>
                    <a:pt x="20282" y="16570"/>
                  </a:lnTo>
                  <a:lnTo>
                    <a:pt x="20203" y="16570"/>
                  </a:lnTo>
                  <a:lnTo>
                    <a:pt x="20203" y="16725"/>
                  </a:lnTo>
                  <a:lnTo>
                    <a:pt x="20123" y="16725"/>
                  </a:lnTo>
                  <a:lnTo>
                    <a:pt x="20123" y="16786"/>
                  </a:lnTo>
                  <a:lnTo>
                    <a:pt x="19923" y="16786"/>
                  </a:lnTo>
                  <a:lnTo>
                    <a:pt x="19923" y="16941"/>
                  </a:lnTo>
                  <a:lnTo>
                    <a:pt x="19843" y="16941"/>
                  </a:lnTo>
                  <a:lnTo>
                    <a:pt x="19843" y="17002"/>
                  </a:lnTo>
                  <a:lnTo>
                    <a:pt x="19723" y="17002"/>
                  </a:lnTo>
                  <a:lnTo>
                    <a:pt x="19843" y="17095"/>
                  </a:lnTo>
                  <a:lnTo>
                    <a:pt x="19843" y="17157"/>
                  </a:lnTo>
                  <a:lnTo>
                    <a:pt x="20203" y="17157"/>
                  </a:lnTo>
                  <a:lnTo>
                    <a:pt x="20203" y="17373"/>
                  </a:lnTo>
                  <a:lnTo>
                    <a:pt x="20282" y="17465"/>
                  </a:lnTo>
                  <a:lnTo>
                    <a:pt x="20282" y="17681"/>
                  </a:lnTo>
                  <a:lnTo>
                    <a:pt x="20402" y="17681"/>
                  </a:lnTo>
                  <a:lnTo>
                    <a:pt x="20482" y="17743"/>
                  </a:lnTo>
                  <a:lnTo>
                    <a:pt x="20482" y="17805"/>
                  </a:lnTo>
                  <a:lnTo>
                    <a:pt x="20203" y="17743"/>
                  </a:lnTo>
                  <a:lnTo>
                    <a:pt x="20123" y="17805"/>
                  </a:lnTo>
                  <a:lnTo>
                    <a:pt x="19923" y="17897"/>
                  </a:lnTo>
                  <a:lnTo>
                    <a:pt x="19843" y="17959"/>
                  </a:lnTo>
                  <a:lnTo>
                    <a:pt x="19843" y="18021"/>
                  </a:lnTo>
                  <a:lnTo>
                    <a:pt x="19444" y="18021"/>
                  </a:lnTo>
                  <a:lnTo>
                    <a:pt x="19165" y="17959"/>
                  </a:lnTo>
                  <a:lnTo>
                    <a:pt x="18885" y="18021"/>
                  </a:lnTo>
                  <a:lnTo>
                    <a:pt x="18885" y="17959"/>
                  </a:lnTo>
                  <a:lnTo>
                    <a:pt x="18805" y="17959"/>
                  </a:lnTo>
                  <a:lnTo>
                    <a:pt x="18685" y="17897"/>
                  </a:lnTo>
                  <a:lnTo>
                    <a:pt x="18486" y="17897"/>
                  </a:lnTo>
                  <a:lnTo>
                    <a:pt x="18486" y="17805"/>
                  </a:lnTo>
                  <a:lnTo>
                    <a:pt x="18326" y="17805"/>
                  </a:lnTo>
                  <a:lnTo>
                    <a:pt x="18126" y="17897"/>
                  </a:lnTo>
                  <a:lnTo>
                    <a:pt x="18126" y="17959"/>
                  </a:lnTo>
                  <a:lnTo>
                    <a:pt x="18047" y="17959"/>
                  </a:lnTo>
                  <a:lnTo>
                    <a:pt x="18047" y="18113"/>
                  </a:lnTo>
                  <a:lnTo>
                    <a:pt x="18126" y="18267"/>
                  </a:lnTo>
                  <a:lnTo>
                    <a:pt x="18206" y="18329"/>
                  </a:lnTo>
                  <a:lnTo>
                    <a:pt x="18206" y="18391"/>
                  </a:lnTo>
                  <a:lnTo>
                    <a:pt x="18126" y="18483"/>
                  </a:lnTo>
                  <a:lnTo>
                    <a:pt x="17927" y="18545"/>
                  </a:lnTo>
                  <a:lnTo>
                    <a:pt x="17927" y="18607"/>
                  </a:lnTo>
                  <a:lnTo>
                    <a:pt x="18047" y="18607"/>
                  </a:lnTo>
                  <a:lnTo>
                    <a:pt x="18047" y="18915"/>
                  </a:lnTo>
                  <a:lnTo>
                    <a:pt x="18126" y="19193"/>
                  </a:lnTo>
                  <a:lnTo>
                    <a:pt x="18126" y="19347"/>
                  </a:lnTo>
                  <a:lnTo>
                    <a:pt x="17847" y="19563"/>
                  </a:lnTo>
                  <a:lnTo>
                    <a:pt x="17847" y="19718"/>
                  </a:lnTo>
                  <a:lnTo>
                    <a:pt x="17767" y="19718"/>
                  </a:lnTo>
                  <a:lnTo>
                    <a:pt x="17368" y="19934"/>
                  </a:lnTo>
                  <a:lnTo>
                    <a:pt x="17368" y="19995"/>
                  </a:lnTo>
                  <a:lnTo>
                    <a:pt x="17288" y="20088"/>
                  </a:lnTo>
                  <a:lnTo>
                    <a:pt x="17368" y="20150"/>
                  </a:lnTo>
                  <a:lnTo>
                    <a:pt x="17368" y="20304"/>
                  </a:lnTo>
                  <a:lnTo>
                    <a:pt x="16889" y="20674"/>
                  </a:lnTo>
                  <a:lnTo>
                    <a:pt x="16689" y="20674"/>
                  </a:lnTo>
                  <a:lnTo>
                    <a:pt x="16529" y="20736"/>
                  </a:lnTo>
                  <a:lnTo>
                    <a:pt x="16250" y="21014"/>
                  </a:lnTo>
                  <a:lnTo>
                    <a:pt x="16050" y="21168"/>
                  </a:lnTo>
                  <a:lnTo>
                    <a:pt x="15851" y="21261"/>
                  </a:lnTo>
                  <a:lnTo>
                    <a:pt x="15851" y="21322"/>
                  </a:lnTo>
                  <a:lnTo>
                    <a:pt x="15771" y="21322"/>
                  </a:lnTo>
                  <a:lnTo>
                    <a:pt x="15771" y="21384"/>
                  </a:lnTo>
                  <a:lnTo>
                    <a:pt x="15651" y="21477"/>
                  </a:lnTo>
                  <a:lnTo>
                    <a:pt x="15571" y="21384"/>
                  </a:lnTo>
                  <a:lnTo>
                    <a:pt x="15571" y="21322"/>
                  </a:lnTo>
                  <a:lnTo>
                    <a:pt x="15292" y="21322"/>
                  </a:lnTo>
                  <a:lnTo>
                    <a:pt x="15292" y="21384"/>
                  </a:lnTo>
                  <a:lnTo>
                    <a:pt x="15372" y="21384"/>
                  </a:lnTo>
                  <a:lnTo>
                    <a:pt x="15372" y="21477"/>
                  </a:lnTo>
                  <a:lnTo>
                    <a:pt x="15292" y="21477"/>
                  </a:lnTo>
                  <a:lnTo>
                    <a:pt x="15212" y="21538"/>
                  </a:lnTo>
                  <a:lnTo>
                    <a:pt x="14733" y="21600"/>
                  </a:lnTo>
                  <a:lnTo>
                    <a:pt x="14453" y="21538"/>
                  </a:lnTo>
                  <a:lnTo>
                    <a:pt x="14453" y="21168"/>
                  </a:lnTo>
                  <a:lnTo>
                    <a:pt x="14333" y="21106"/>
                  </a:lnTo>
                  <a:lnTo>
                    <a:pt x="14054" y="21014"/>
                  </a:lnTo>
                  <a:lnTo>
                    <a:pt x="13974" y="20952"/>
                  </a:lnTo>
                  <a:lnTo>
                    <a:pt x="13575" y="20952"/>
                  </a:lnTo>
                  <a:lnTo>
                    <a:pt x="13495" y="21014"/>
                  </a:lnTo>
                  <a:lnTo>
                    <a:pt x="13295" y="21014"/>
                  </a:lnTo>
                  <a:lnTo>
                    <a:pt x="13016" y="20952"/>
                  </a:lnTo>
                  <a:lnTo>
                    <a:pt x="12377" y="20952"/>
                  </a:lnTo>
                  <a:lnTo>
                    <a:pt x="12377" y="20890"/>
                  </a:lnTo>
                  <a:lnTo>
                    <a:pt x="12257" y="20736"/>
                  </a:lnTo>
                  <a:lnTo>
                    <a:pt x="11698" y="20736"/>
                  </a:lnTo>
                  <a:lnTo>
                    <a:pt x="11618" y="20674"/>
                  </a:lnTo>
                  <a:lnTo>
                    <a:pt x="11618" y="20582"/>
                  </a:lnTo>
                  <a:lnTo>
                    <a:pt x="11499" y="20520"/>
                  </a:lnTo>
                  <a:lnTo>
                    <a:pt x="11419" y="20520"/>
                  </a:lnTo>
                  <a:lnTo>
                    <a:pt x="11219" y="20304"/>
                  </a:lnTo>
                  <a:lnTo>
                    <a:pt x="11139" y="20150"/>
                  </a:lnTo>
                  <a:lnTo>
                    <a:pt x="11139" y="20088"/>
                  </a:lnTo>
                  <a:lnTo>
                    <a:pt x="11060" y="20088"/>
                  </a:lnTo>
                  <a:lnTo>
                    <a:pt x="11060" y="19995"/>
                  </a:lnTo>
                  <a:lnTo>
                    <a:pt x="11139" y="19779"/>
                  </a:lnTo>
                  <a:lnTo>
                    <a:pt x="10940" y="19779"/>
                  </a:lnTo>
                  <a:lnTo>
                    <a:pt x="10860" y="19872"/>
                  </a:lnTo>
                  <a:lnTo>
                    <a:pt x="10780" y="19779"/>
                  </a:lnTo>
                  <a:lnTo>
                    <a:pt x="10301" y="19779"/>
                  </a:lnTo>
                  <a:lnTo>
                    <a:pt x="10301" y="19502"/>
                  </a:lnTo>
                  <a:lnTo>
                    <a:pt x="10101" y="19409"/>
                  </a:lnTo>
                  <a:lnTo>
                    <a:pt x="9822" y="19409"/>
                  </a:lnTo>
                  <a:lnTo>
                    <a:pt x="9822" y="19502"/>
                  </a:lnTo>
                  <a:lnTo>
                    <a:pt x="9742" y="19502"/>
                  </a:lnTo>
                  <a:lnTo>
                    <a:pt x="9622" y="19656"/>
                  </a:lnTo>
                  <a:lnTo>
                    <a:pt x="9542" y="19718"/>
                  </a:lnTo>
                  <a:lnTo>
                    <a:pt x="9542" y="19779"/>
                  </a:lnTo>
                  <a:lnTo>
                    <a:pt x="9622" y="19779"/>
                  </a:lnTo>
                  <a:lnTo>
                    <a:pt x="9622" y="19872"/>
                  </a:lnTo>
                  <a:lnTo>
                    <a:pt x="9742" y="19934"/>
                  </a:lnTo>
                  <a:lnTo>
                    <a:pt x="9742" y="19995"/>
                  </a:lnTo>
                  <a:lnTo>
                    <a:pt x="9622" y="19995"/>
                  </a:lnTo>
                  <a:lnTo>
                    <a:pt x="9622" y="20211"/>
                  </a:lnTo>
                  <a:lnTo>
                    <a:pt x="9542" y="20304"/>
                  </a:lnTo>
                  <a:lnTo>
                    <a:pt x="9263" y="20366"/>
                  </a:lnTo>
                  <a:lnTo>
                    <a:pt x="9063" y="20458"/>
                  </a:lnTo>
                  <a:lnTo>
                    <a:pt x="8983" y="20458"/>
                  </a:lnTo>
                  <a:lnTo>
                    <a:pt x="8983" y="20520"/>
                  </a:lnTo>
                  <a:lnTo>
                    <a:pt x="8864" y="20674"/>
                  </a:lnTo>
                  <a:lnTo>
                    <a:pt x="8584" y="20890"/>
                  </a:lnTo>
                  <a:lnTo>
                    <a:pt x="8305" y="20890"/>
                  </a:lnTo>
                  <a:lnTo>
                    <a:pt x="8105" y="20798"/>
                  </a:lnTo>
                  <a:lnTo>
                    <a:pt x="8025" y="20798"/>
                  </a:lnTo>
                  <a:lnTo>
                    <a:pt x="8025" y="20890"/>
                  </a:lnTo>
                  <a:lnTo>
                    <a:pt x="7826" y="20890"/>
                  </a:lnTo>
                  <a:lnTo>
                    <a:pt x="7826" y="20798"/>
                  </a:lnTo>
                  <a:lnTo>
                    <a:pt x="7746" y="20736"/>
                  </a:lnTo>
                  <a:lnTo>
                    <a:pt x="7746" y="20674"/>
                  </a:lnTo>
                  <a:lnTo>
                    <a:pt x="7546" y="20582"/>
                  </a:lnTo>
                  <a:lnTo>
                    <a:pt x="7546" y="20458"/>
                  </a:lnTo>
                  <a:lnTo>
                    <a:pt x="7626" y="20211"/>
                  </a:lnTo>
                  <a:lnTo>
                    <a:pt x="7626" y="20150"/>
                  </a:lnTo>
                  <a:lnTo>
                    <a:pt x="7746" y="20150"/>
                  </a:lnTo>
                  <a:lnTo>
                    <a:pt x="7826" y="20211"/>
                  </a:lnTo>
                  <a:lnTo>
                    <a:pt x="7945" y="20211"/>
                  </a:lnTo>
                  <a:lnTo>
                    <a:pt x="7945" y="20088"/>
                  </a:lnTo>
                  <a:lnTo>
                    <a:pt x="8025" y="20088"/>
                  </a:lnTo>
                  <a:lnTo>
                    <a:pt x="8025" y="19995"/>
                  </a:lnTo>
                  <a:lnTo>
                    <a:pt x="8105" y="20088"/>
                  </a:lnTo>
                  <a:lnTo>
                    <a:pt x="8225" y="20088"/>
                  </a:lnTo>
                  <a:lnTo>
                    <a:pt x="8584" y="19656"/>
                  </a:lnTo>
                  <a:lnTo>
                    <a:pt x="8664" y="19409"/>
                  </a:lnTo>
                  <a:lnTo>
                    <a:pt x="8664" y="19347"/>
                  </a:lnTo>
                  <a:lnTo>
                    <a:pt x="8584" y="19286"/>
                  </a:lnTo>
                  <a:lnTo>
                    <a:pt x="8225" y="18977"/>
                  </a:lnTo>
                  <a:lnTo>
                    <a:pt x="8225" y="18915"/>
                  </a:lnTo>
                  <a:lnTo>
                    <a:pt x="8025" y="18854"/>
                  </a:lnTo>
                  <a:lnTo>
                    <a:pt x="7546" y="18854"/>
                  </a:lnTo>
                  <a:lnTo>
                    <a:pt x="7346" y="18977"/>
                  </a:lnTo>
                  <a:lnTo>
                    <a:pt x="7267" y="18977"/>
                  </a:lnTo>
                  <a:lnTo>
                    <a:pt x="7267" y="19070"/>
                  </a:lnTo>
                  <a:lnTo>
                    <a:pt x="7187" y="19131"/>
                  </a:lnTo>
                  <a:lnTo>
                    <a:pt x="7067" y="19193"/>
                  </a:lnTo>
                  <a:lnTo>
                    <a:pt x="7067" y="19347"/>
                  </a:lnTo>
                  <a:lnTo>
                    <a:pt x="6987" y="19409"/>
                  </a:lnTo>
                  <a:lnTo>
                    <a:pt x="6907" y="19409"/>
                  </a:lnTo>
                  <a:lnTo>
                    <a:pt x="6787" y="19502"/>
                  </a:lnTo>
                  <a:lnTo>
                    <a:pt x="6308" y="19502"/>
                  </a:lnTo>
                  <a:lnTo>
                    <a:pt x="6149" y="19563"/>
                  </a:lnTo>
                  <a:lnTo>
                    <a:pt x="5749" y="19872"/>
                  </a:lnTo>
                  <a:lnTo>
                    <a:pt x="5470" y="19872"/>
                  </a:lnTo>
                  <a:lnTo>
                    <a:pt x="5190" y="19779"/>
                  </a:lnTo>
                  <a:lnTo>
                    <a:pt x="5111" y="19718"/>
                  </a:lnTo>
                  <a:lnTo>
                    <a:pt x="5111" y="19286"/>
                  </a:lnTo>
                  <a:lnTo>
                    <a:pt x="4991" y="19193"/>
                  </a:lnTo>
                  <a:lnTo>
                    <a:pt x="4911" y="19070"/>
                  </a:lnTo>
                  <a:lnTo>
                    <a:pt x="4831" y="19070"/>
                  </a:lnTo>
                  <a:lnTo>
                    <a:pt x="4831" y="18977"/>
                  </a:lnTo>
                  <a:lnTo>
                    <a:pt x="4911" y="18761"/>
                  </a:lnTo>
                  <a:lnTo>
                    <a:pt x="4911" y="18545"/>
                  </a:lnTo>
                  <a:lnTo>
                    <a:pt x="4831" y="18391"/>
                  </a:lnTo>
                  <a:lnTo>
                    <a:pt x="4831" y="18113"/>
                  </a:lnTo>
                  <a:lnTo>
                    <a:pt x="4711" y="18021"/>
                  </a:lnTo>
                  <a:lnTo>
                    <a:pt x="4711" y="17959"/>
                  </a:lnTo>
                  <a:lnTo>
                    <a:pt x="4512" y="17897"/>
                  </a:lnTo>
                  <a:lnTo>
                    <a:pt x="4432" y="17897"/>
                  </a:lnTo>
                  <a:lnTo>
                    <a:pt x="4432" y="17743"/>
                  </a:lnTo>
                  <a:lnTo>
                    <a:pt x="4232" y="17681"/>
                  </a:lnTo>
                  <a:lnTo>
                    <a:pt x="4152" y="17681"/>
                  </a:lnTo>
                  <a:lnTo>
                    <a:pt x="4152" y="17527"/>
                  </a:lnTo>
                  <a:lnTo>
                    <a:pt x="4072" y="17527"/>
                  </a:lnTo>
                  <a:lnTo>
                    <a:pt x="4072" y="17218"/>
                  </a:lnTo>
                  <a:lnTo>
                    <a:pt x="4152" y="17218"/>
                  </a:lnTo>
                  <a:lnTo>
                    <a:pt x="4232" y="17157"/>
                  </a:lnTo>
                  <a:lnTo>
                    <a:pt x="4352" y="17157"/>
                  </a:lnTo>
                  <a:lnTo>
                    <a:pt x="4352" y="16879"/>
                  </a:lnTo>
                  <a:lnTo>
                    <a:pt x="4232" y="16786"/>
                  </a:lnTo>
                  <a:lnTo>
                    <a:pt x="4072" y="16570"/>
                  </a:lnTo>
                  <a:lnTo>
                    <a:pt x="4072" y="16509"/>
                  </a:lnTo>
                  <a:lnTo>
                    <a:pt x="3873" y="16509"/>
                  </a:lnTo>
                  <a:lnTo>
                    <a:pt x="3873" y="16416"/>
                  </a:lnTo>
                  <a:lnTo>
                    <a:pt x="3793" y="16354"/>
                  </a:lnTo>
                  <a:lnTo>
                    <a:pt x="3673" y="16293"/>
                  </a:lnTo>
                  <a:lnTo>
                    <a:pt x="3673" y="16200"/>
                  </a:lnTo>
                  <a:lnTo>
                    <a:pt x="3593" y="16138"/>
                  </a:lnTo>
                  <a:lnTo>
                    <a:pt x="3593" y="15861"/>
                  </a:lnTo>
                  <a:lnTo>
                    <a:pt x="3673" y="15768"/>
                  </a:lnTo>
                  <a:lnTo>
                    <a:pt x="4072" y="15768"/>
                  </a:lnTo>
                  <a:lnTo>
                    <a:pt x="4072" y="15552"/>
                  </a:lnTo>
                  <a:lnTo>
                    <a:pt x="3953" y="15490"/>
                  </a:lnTo>
                  <a:lnTo>
                    <a:pt x="4072" y="15398"/>
                  </a:lnTo>
                  <a:lnTo>
                    <a:pt x="4072" y="15336"/>
                  </a:lnTo>
                  <a:lnTo>
                    <a:pt x="4152" y="15336"/>
                  </a:lnTo>
                  <a:lnTo>
                    <a:pt x="4232" y="15274"/>
                  </a:lnTo>
                  <a:lnTo>
                    <a:pt x="4432" y="15274"/>
                  </a:lnTo>
                  <a:lnTo>
                    <a:pt x="4432" y="15182"/>
                  </a:lnTo>
                  <a:lnTo>
                    <a:pt x="4831" y="15058"/>
                  </a:lnTo>
                  <a:lnTo>
                    <a:pt x="4831" y="14966"/>
                  </a:lnTo>
                  <a:lnTo>
                    <a:pt x="4911" y="14966"/>
                  </a:lnTo>
                  <a:lnTo>
                    <a:pt x="4911" y="14750"/>
                  </a:lnTo>
                  <a:lnTo>
                    <a:pt x="4711" y="14688"/>
                  </a:lnTo>
                  <a:lnTo>
                    <a:pt x="4512" y="14688"/>
                  </a:lnTo>
                  <a:lnTo>
                    <a:pt x="4432" y="14750"/>
                  </a:lnTo>
                  <a:lnTo>
                    <a:pt x="4432" y="14595"/>
                  </a:lnTo>
                  <a:lnTo>
                    <a:pt x="4352" y="14595"/>
                  </a:lnTo>
                  <a:lnTo>
                    <a:pt x="4232" y="14472"/>
                  </a:lnTo>
                  <a:lnTo>
                    <a:pt x="4232" y="14379"/>
                  </a:lnTo>
                  <a:lnTo>
                    <a:pt x="4152" y="14318"/>
                  </a:lnTo>
                  <a:lnTo>
                    <a:pt x="3793" y="14318"/>
                  </a:lnTo>
                  <a:lnTo>
                    <a:pt x="3314" y="13947"/>
                  </a:lnTo>
                  <a:lnTo>
                    <a:pt x="3194" y="13947"/>
                  </a:lnTo>
                  <a:lnTo>
                    <a:pt x="3194" y="13886"/>
                  </a:lnTo>
                  <a:lnTo>
                    <a:pt x="3034" y="13886"/>
                  </a:lnTo>
                  <a:lnTo>
                    <a:pt x="3034" y="13947"/>
                  </a:lnTo>
                  <a:lnTo>
                    <a:pt x="2915" y="14009"/>
                  </a:lnTo>
                  <a:lnTo>
                    <a:pt x="2915" y="14102"/>
                  </a:lnTo>
                  <a:lnTo>
                    <a:pt x="2835" y="14163"/>
                  </a:lnTo>
                  <a:lnTo>
                    <a:pt x="2755" y="14163"/>
                  </a:lnTo>
                  <a:lnTo>
                    <a:pt x="2755" y="14102"/>
                  </a:lnTo>
                  <a:lnTo>
                    <a:pt x="2635" y="14009"/>
                  </a:lnTo>
                  <a:lnTo>
                    <a:pt x="2555" y="13886"/>
                  </a:lnTo>
                  <a:lnTo>
                    <a:pt x="2555" y="13793"/>
                  </a:lnTo>
                  <a:lnTo>
                    <a:pt x="2435" y="13731"/>
                  </a:lnTo>
                  <a:lnTo>
                    <a:pt x="2356" y="13670"/>
                  </a:lnTo>
                  <a:lnTo>
                    <a:pt x="2276" y="13670"/>
                  </a:lnTo>
                  <a:lnTo>
                    <a:pt x="2276" y="13577"/>
                  </a:lnTo>
                  <a:lnTo>
                    <a:pt x="2156" y="13515"/>
                  </a:lnTo>
                  <a:lnTo>
                    <a:pt x="2156" y="13423"/>
                  </a:lnTo>
                  <a:lnTo>
                    <a:pt x="2076" y="13361"/>
                  </a:lnTo>
                  <a:lnTo>
                    <a:pt x="1996" y="13361"/>
                  </a:lnTo>
                  <a:lnTo>
                    <a:pt x="1877" y="13299"/>
                  </a:lnTo>
                  <a:lnTo>
                    <a:pt x="1877" y="13083"/>
                  </a:lnTo>
                  <a:lnTo>
                    <a:pt x="1996" y="12867"/>
                  </a:lnTo>
                  <a:lnTo>
                    <a:pt x="1996" y="12621"/>
                  </a:lnTo>
                  <a:lnTo>
                    <a:pt x="2156" y="12497"/>
                  </a:lnTo>
                  <a:lnTo>
                    <a:pt x="2356" y="12281"/>
                  </a:lnTo>
                  <a:lnTo>
                    <a:pt x="2356" y="12189"/>
                  </a:lnTo>
                  <a:lnTo>
                    <a:pt x="2435" y="12189"/>
                  </a:lnTo>
                  <a:lnTo>
                    <a:pt x="2435" y="11973"/>
                  </a:lnTo>
                  <a:lnTo>
                    <a:pt x="2555" y="11911"/>
                  </a:lnTo>
                  <a:lnTo>
                    <a:pt x="2635" y="11911"/>
                  </a:lnTo>
                  <a:lnTo>
                    <a:pt x="2755" y="11757"/>
                  </a:lnTo>
                  <a:lnTo>
                    <a:pt x="2915" y="11757"/>
                  </a:lnTo>
                  <a:lnTo>
                    <a:pt x="3314" y="11602"/>
                  </a:lnTo>
                  <a:lnTo>
                    <a:pt x="4432" y="11602"/>
                  </a:lnTo>
                  <a:lnTo>
                    <a:pt x="4432" y="11232"/>
                  </a:lnTo>
                  <a:lnTo>
                    <a:pt x="4512" y="10893"/>
                  </a:lnTo>
                  <a:lnTo>
                    <a:pt x="4512" y="10738"/>
                  </a:lnTo>
                  <a:lnTo>
                    <a:pt x="4631" y="10738"/>
                  </a:lnTo>
                  <a:lnTo>
                    <a:pt x="4631" y="10677"/>
                  </a:lnTo>
                  <a:lnTo>
                    <a:pt x="4512" y="9782"/>
                  </a:lnTo>
                  <a:lnTo>
                    <a:pt x="4512" y="9134"/>
                  </a:lnTo>
                  <a:lnTo>
                    <a:pt x="4432" y="9134"/>
                  </a:lnTo>
                  <a:lnTo>
                    <a:pt x="4432" y="9072"/>
                  </a:lnTo>
                  <a:lnTo>
                    <a:pt x="4352" y="8979"/>
                  </a:lnTo>
                  <a:lnTo>
                    <a:pt x="4352" y="8918"/>
                  </a:lnTo>
                  <a:lnTo>
                    <a:pt x="4432" y="8763"/>
                  </a:lnTo>
                  <a:lnTo>
                    <a:pt x="4432" y="8702"/>
                  </a:lnTo>
                  <a:lnTo>
                    <a:pt x="4352" y="8702"/>
                  </a:lnTo>
                  <a:lnTo>
                    <a:pt x="4432" y="8609"/>
                  </a:lnTo>
                  <a:lnTo>
                    <a:pt x="4631" y="8486"/>
                  </a:lnTo>
                  <a:lnTo>
                    <a:pt x="4711" y="8486"/>
                  </a:lnTo>
                  <a:lnTo>
                    <a:pt x="4631" y="8393"/>
                  </a:lnTo>
                  <a:lnTo>
                    <a:pt x="4512" y="8393"/>
                  </a:lnTo>
                  <a:lnTo>
                    <a:pt x="4352" y="8547"/>
                  </a:lnTo>
                  <a:lnTo>
                    <a:pt x="4152" y="8702"/>
                  </a:lnTo>
                  <a:lnTo>
                    <a:pt x="4072" y="8825"/>
                  </a:lnTo>
                  <a:lnTo>
                    <a:pt x="3953" y="8763"/>
                  </a:lnTo>
                  <a:lnTo>
                    <a:pt x="3873" y="8702"/>
                  </a:lnTo>
                  <a:lnTo>
                    <a:pt x="3873" y="8763"/>
                  </a:lnTo>
                  <a:lnTo>
                    <a:pt x="3793" y="8763"/>
                  </a:lnTo>
                  <a:lnTo>
                    <a:pt x="3593" y="8702"/>
                  </a:lnTo>
                  <a:lnTo>
                    <a:pt x="3593" y="8825"/>
                  </a:lnTo>
                  <a:lnTo>
                    <a:pt x="3394" y="9072"/>
                  </a:lnTo>
                  <a:lnTo>
                    <a:pt x="3314" y="9072"/>
                  </a:lnTo>
                  <a:lnTo>
                    <a:pt x="3194" y="8979"/>
                  </a:lnTo>
                  <a:lnTo>
                    <a:pt x="3114" y="9072"/>
                  </a:lnTo>
                  <a:lnTo>
                    <a:pt x="2915" y="9072"/>
                  </a:lnTo>
                  <a:lnTo>
                    <a:pt x="2835" y="8979"/>
                  </a:lnTo>
                  <a:lnTo>
                    <a:pt x="2755" y="8918"/>
                  </a:lnTo>
                  <a:lnTo>
                    <a:pt x="2755" y="8825"/>
                  </a:lnTo>
                  <a:lnTo>
                    <a:pt x="2635" y="8763"/>
                  </a:lnTo>
                  <a:lnTo>
                    <a:pt x="2635" y="8702"/>
                  </a:lnTo>
                  <a:lnTo>
                    <a:pt x="2555" y="8609"/>
                  </a:lnTo>
                  <a:lnTo>
                    <a:pt x="2435" y="8547"/>
                  </a:lnTo>
                  <a:lnTo>
                    <a:pt x="2356" y="8486"/>
                  </a:lnTo>
                  <a:lnTo>
                    <a:pt x="2276" y="8486"/>
                  </a:lnTo>
                  <a:lnTo>
                    <a:pt x="2276" y="8393"/>
                  </a:lnTo>
                  <a:lnTo>
                    <a:pt x="2156" y="8393"/>
                  </a:lnTo>
                  <a:lnTo>
                    <a:pt x="1797" y="8331"/>
                  </a:lnTo>
                  <a:lnTo>
                    <a:pt x="1717" y="8270"/>
                  </a:lnTo>
                  <a:lnTo>
                    <a:pt x="1397" y="8177"/>
                  </a:lnTo>
                  <a:lnTo>
                    <a:pt x="1397" y="7899"/>
                  </a:lnTo>
                  <a:lnTo>
                    <a:pt x="1318" y="7807"/>
                  </a:lnTo>
                  <a:lnTo>
                    <a:pt x="1318" y="7437"/>
                  </a:lnTo>
                  <a:lnTo>
                    <a:pt x="1397" y="7375"/>
                  </a:lnTo>
                  <a:lnTo>
                    <a:pt x="1397" y="7097"/>
                  </a:lnTo>
                  <a:lnTo>
                    <a:pt x="1318" y="7097"/>
                  </a:lnTo>
                  <a:lnTo>
                    <a:pt x="1238" y="7005"/>
                  </a:lnTo>
                  <a:lnTo>
                    <a:pt x="1118" y="6943"/>
                  </a:lnTo>
                  <a:lnTo>
                    <a:pt x="1038" y="6943"/>
                  </a:lnTo>
                  <a:lnTo>
                    <a:pt x="958" y="6881"/>
                  </a:lnTo>
                  <a:lnTo>
                    <a:pt x="759" y="6881"/>
                  </a:lnTo>
                  <a:lnTo>
                    <a:pt x="639" y="6789"/>
                  </a:lnTo>
                  <a:lnTo>
                    <a:pt x="200" y="6634"/>
                  </a:lnTo>
                  <a:lnTo>
                    <a:pt x="80" y="6573"/>
                  </a:lnTo>
                  <a:lnTo>
                    <a:pt x="80" y="6511"/>
                  </a:lnTo>
                  <a:lnTo>
                    <a:pt x="0" y="6511"/>
                  </a:lnTo>
                  <a:lnTo>
                    <a:pt x="0" y="6357"/>
                  </a:lnTo>
                  <a:lnTo>
                    <a:pt x="80" y="6357"/>
                  </a:lnTo>
                  <a:lnTo>
                    <a:pt x="80" y="6141"/>
                  </a:lnTo>
                  <a:lnTo>
                    <a:pt x="359" y="5986"/>
                  </a:lnTo>
                  <a:lnTo>
                    <a:pt x="559" y="5986"/>
                  </a:lnTo>
                  <a:lnTo>
                    <a:pt x="639" y="6141"/>
                  </a:lnTo>
                  <a:lnTo>
                    <a:pt x="759" y="6141"/>
                  </a:lnTo>
                  <a:lnTo>
                    <a:pt x="1038" y="6202"/>
                  </a:lnTo>
                  <a:lnTo>
                    <a:pt x="1238" y="6202"/>
                  </a:lnTo>
                  <a:lnTo>
                    <a:pt x="1397" y="6079"/>
                  </a:lnTo>
                  <a:lnTo>
                    <a:pt x="1797" y="6079"/>
                  </a:lnTo>
                  <a:lnTo>
                    <a:pt x="1877" y="5986"/>
                  </a:lnTo>
                  <a:lnTo>
                    <a:pt x="1877" y="5925"/>
                  </a:lnTo>
                  <a:lnTo>
                    <a:pt x="1996" y="5832"/>
                  </a:lnTo>
                  <a:lnTo>
                    <a:pt x="1996" y="5709"/>
                  </a:lnTo>
                  <a:lnTo>
                    <a:pt x="2076" y="5616"/>
                  </a:lnTo>
                  <a:lnTo>
                    <a:pt x="2156" y="5554"/>
                  </a:lnTo>
                  <a:lnTo>
                    <a:pt x="2276" y="5554"/>
                  </a:lnTo>
                  <a:lnTo>
                    <a:pt x="2276" y="5400"/>
                  </a:lnTo>
                  <a:lnTo>
                    <a:pt x="2156" y="5184"/>
                  </a:lnTo>
                  <a:lnTo>
                    <a:pt x="2156" y="5122"/>
                  </a:lnTo>
                  <a:lnTo>
                    <a:pt x="2076" y="5030"/>
                  </a:lnTo>
                  <a:lnTo>
                    <a:pt x="2156" y="4968"/>
                  </a:lnTo>
                  <a:lnTo>
                    <a:pt x="2156" y="4814"/>
                  </a:lnTo>
                  <a:lnTo>
                    <a:pt x="2276" y="4690"/>
                  </a:lnTo>
                  <a:lnTo>
                    <a:pt x="2276" y="4443"/>
                  </a:lnTo>
                  <a:lnTo>
                    <a:pt x="2356" y="4443"/>
                  </a:lnTo>
                  <a:lnTo>
                    <a:pt x="2356" y="4536"/>
                  </a:lnTo>
                  <a:lnTo>
                    <a:pt x="2555" y="4536"/>
                  </a:lnTo>
                  <a:lnTo>
                    <a:pt x="2555" y="4443"/>
                  </a:lnTo>
                  <a:lnTo>
                    <a:pt x="2635" y="4382"/>
                  </a:lnTo>
                  <a:lnTo>
                    <a:pt x="2755" y="4320"/>
                  </a:lnTo>
                  <a:lnTo>
                    <a:pt x="3394" y="4320"/>
                  </a:lnTo>
                  <a:lnTo>
                    <a:pt x="3593" y="4227"/>
                  </a:lnTo>
                  <a:lnTo>
                    <a:pt x="3593" y="4011"/>
                  </a:lnTo>
                  <a:lnTo>
                    <a:pt x="3474" y="3950"/>
                  </a:lnTo>
                  <a:lnTo>
                    <a:pt x="3474" y="3734"/>
                  </a:lnTo>
                  <a:lnTo>
                    <a:pt x="3394" y="3641"/>
                  </a:lnTo>
                  <a:lnTo>
                    <a:pt x="3394" y="3425"/>
                  </a:lnTo>
                  <a:lnTo>
                    <a:pt x="3474" y="3425"/>
                  </a:lnTo>
                  <a:lnTo>
                    <a:pt x="3474" y="3518"/>
                  </a:lnTo>
                  <a:lnTo>
                    <a:pt x="3593" y="3518"/>
                  </a:lnTo>
                  <a:lnTo>
                    <a:pt x="3593" y="3086"/>
                  </a:lnTo>
                  <a:lnTo>
                    <a:pt x="3314" y="3086"/>
                  </a:lnTo>
                  <a:lnTo>
                    <a:pt x="3314" y="2931"/>
                  </a:lnTo>
                  <a:lnTo>
                    <a:pt x="3394" y="2777"/>
                  </a:lnTo>
                  <a:lnTo>
                    <a:pt x="3394" y="2715"/>
                  </a:lnTo>
                  <a:lnTo>
                    <a:pt x="3474" y="2561"/>
                  </a:lnTo>
                  <a:lnTo>
                    <a:pt x="3593" y="2499"/>
                  </a:lnTo>
                  <a:lnTo>
                    <a:pt x="3793" y="2345"/>
                  </a:lnTo>
                  <a:lnTo>
                    <a:pt x="3793" y="2283"/>
                  </a:lnTo>
                  <a:lnTo>
                    <a:pt x="4232" y="2283"/>
                  </a:lnTo>
                  <a:lnTo>
                    <a:pt x="4352" y="2345"/>
                  </a:lnTo>
                  <a:lnTo>
                    <a:pt x="4512" y="2407"/>
                  </a:lnTo>
                  <a:lnTo>
                    <a:pt x="4512" y="2499"/>
                  </a:lnTo>
                  <a:lnTo>
                    <a:pt x="4631" y="2499"/>
                  </a:lnTo>
                  <a:lnTo>
                    <a:pt x="4631" y="2561"/>
                  </a:lnTo>
                  <a:lnTo>
                    <a:pt x="4711" y="2499"/>
                  </a:lnTo>
                  <a:lnTo>
                    <a:pt x="4831" y="2499"/>
                  </a:lnTo>
                  <a:lnTo>
                    <a:pt x="4911" y="2561"/>
                  </a:lnTo>
                  <a:lnTo>
                    <a:pt x="5190" y="2561"/>
                  </a:lnTo>
                  <a:lnTo>
                    <a:pt x="5190" y="2993"/>
                  </a:lnTo>
                  <a:lnTo>
                    <a:pt x="5470" y="3147"/>
                  </a:lnTo>
                  <a:lnTo>
                    <a:pt x="5470" y="3302"/>
                  </a:lnTo>
                  <a:lnTo>
                    <a:pt x="5550" y="3363"/>
                  </a:lnTo>
                  <a:lnTo>
                    <a:pt x="5550" y="3425"/>
                  </a:lnTo>
                  <a:lnTo>
                    <a:pt x="5670" y="3518"/>
                  </a:lnTo>
                  <a:lnTo>
                    <a:pt x="5869" y="3641"/>
                  </a:lnTo>
                  <a:lnTo>
                    <a:pt x="5869" y="3734"/>
                  </a:lnTo>
                  <a:lnTo>
                    <a:pt x="5949" y="3734"/>
                  </a:lnTo>
                  <a:lnTo>
                    <a:pt x="5949" y="3795"/>
                  </a:lnTo>
                  <a:lnTo>
                    <a:pt x="6149" y="3795"/>
                  </a:lnTo>
                  <a:lnTo>
                    <a:pt x="6987" y="3579"/>
                  </a:lnTo>
                  <a:lnTo>
                    <a:pt x="7187" y="3518"/>
                  </a:lnTo>
                  <a:lnTo>
                    <a:pt x="7267" y="3518"/>
                  </a:lnTo>
                  <a:lnTo>
                    <a:pt x="7267" y="3302"/>
                  </a:lnTo>
                  <a:lnTo>
                    <a:pt x="7346" y="3302"/>
                  </a:lnTo>
                  <a:lnTo>
                    <a:pt x="7346" y="3209"/>
                  </a:lnTo>
                  <a:lnTo>
                    <a:pt x="7546" y="3209"/>
                  </a:lnTo>
                  <a:lnTo>
                    <a:pt x="7626" y="3147"/>
                  </a:lnTo>
                  <a:lnTo>
                    <a:pt x="7826" y="3147"/>
                  </a:lnTo>
                  <a:lnTo>
                    <a:pt x="7826" y="3086"/>
                  </a:lnTo>
                  <a:lnTo>
                    <a:pt x="8225" y="3086"/>
                  </a:lnTo>
                  <a:lnTo>
                    <a:pt x="8225" y="2777"/>
                  </a:lnTo>
                  <a:lnTo>
                    <a:pt x="8025" y="2623"/>
                  </a:lnTo>
                  <a:lnTo>
                    <a:pt x="7945" y="2345"/>
                  </a:lnTo>
                  <a:lnTo>
                    <a:pt x="7826" y="2283"/>
                  </a:lnTo>
                  <a:lnTo>
                    <a:pt x="7826" y="1975"/>
                  </a:lnTo>
                  <a:lnTo>
                    <a:pt x="7945" y="1975"/>
                  </a:lnTo>
                  <a:lnTo>
                    <a:pt x="7945" y="1481"/>
                  </a:lnTo>
                  <a:lnTo>
                    <a:pt x="7546" y="1481"/>
                  </a:lnTo>
                  <a:lnTo>
                    <a:pt x="7466" y="1543"/>
                  </a:lnTo>
                  <a:lnTo>
                    <a:pt x="7346" y="1481"/>
                  </a:lnTo>
                  <a:lnTo>
                    <a:pt x="7267" y="1543"/>
                  </a:lnTo>
                  <a:lnTo>
                    <a:pt x="7067" y="1543"/>
                  </a:lnTo>
                  <a:lnTo>
                    <a:pt x="7067" y="1481"/>
                  </a:lnTo>
                  <a:lnTo>
                    <a:pt x="6787" y="1234"/>
                  </a:lnTo>
                  <a:lnTo>
                    <a:pt x="6588" y="1111"/>
                  </a:lnTo>
                  <a:lnTo>
                    <a:pt x="6428" y="1018"/>
                  </a:lnTo>
                  <a:lnTo>
                    <a:pt x="6308" y="957"/>
                  </a:lnTo>
                  <a:lnTo>
                    <a:pt x="6228" y="895"/>
                  </a:lnTo>
                  <a:lnTo>
                    <a:pt x="6149" y="741"/>
                  </a:lnTo>
                  <a:lnTo>
                    <a:pt x="6149" y="309"/>
                  </a:lnTo>
                  <a:lnTo>
                    <a:pt x="6308" y="216"/>
                  </a:lnTo>
                  <a:lnTo>
                    <a:pt x="6428" y="216"/>
                  </a:lnTo>
                  <a:lnTo>
                    <a:pt x="6428" y="309"/>
                  </a:lnTo>
                  <a:lnTo>
                    <a:pt x="6508" y="309"/>
                  </a:lnTo>
                  <a:lnTo>
                    <a:pt x="6588" y="216"/>
                  </a:lnTo>
                  <a:lnTo>
                    <a:pt x="6987" y="93"/>
                  </a:lnTo>
                  <a:lnTo>
                    <a:pt x="7187" y="0"/>
                  </a:lnTo>
                  <a:lnTo>
                    <a:pt x="7346" y="0"/>
                  </a:lnTo>
                  <a:lnTo>
                    <a:pt x="7626" y="216"/>
                  </a:lnTo>
                  <a:lnTo>
                    <a:pt x="7626" y="309"/>
                  </a:lnTo>
                  <a:lnTo>
                    <a:pt x="7746" y="309"/>
                  </a:lnTo>
                  <a:lnTo>
                    <a:pt x="8025" y="525"/>
                  </a:lnTo>
                  <a:lnTo>
                    <a:pt x="8025" y="586"/>
                  </a:lnTo>
                  <a:lnTo>
                    <a:pt x="8105" y="586"/>
                  </a:lnTo>
                  <a:lnTo>
                    <a:pt x="8105" y="648"/>
                  </a:lnTo>
                  <a:lnTo>
                    <a:pt x="8225" y="648"/>
                  </a:lnTo>
                  <a:lnTo>
                    <a:pt x="8584" y="741"/>
                  </a:lnTo>
                  <a:lnTo>
                    <a:pt x="8864" y="802"/>
                  </a:lnTo>
                  <a:lnTo>
                    <a:pt x="8864" y="895"/>
                  </a:lnTo>
                  <a:lnTo>
                    <a:pt x="8983" y="895"/>
                  </a:lnTo>
                  <a:lnTo>
                    <a:pt x="8983" y="1018"/>
                  </a:lnTo>
                  <a:lnTo>
                    <a:pt x="9063" y="1111"/>
                  </a:lnTo>
                  <a:lnTo>
                    <a:pt x="9622" y="1111"/>
                  </a:lnTo>
                  <a:lnTo>
                    <a:pt x="9742" y="1173"/>
                  </a:lnTo>
                  <a:lnTo>
                    <a:pt x="9822" y="1234"/>
                  </a:lnTo>
                  <a:lnTo>
                    <a:pt x="9822" y="1327"/>
                  </a:lnTo>
                  <a:lnTo>
                    <a:pt x="9742" y="1389"/>
                  </a:lnTo>
                  <a:lnTo>
                    <a:pt x="9742" y="1605"/>
                  </a:lnTo>
                  <a:lnTo>
                    <a:pt x="9822" y="1605"/>
                  </a:lnTo>
                  <a:lnTo>
                    <a:pt x="9902" y="1697"/>
                  </a:lnTo>
                  <a:lnTo>
                    <a:pt x="9902" y="2037"/>
                  </a:lnTo>
                  <a:lnTo>
                    <a:pt x="10021" y="2037"/>
                  </a:lnTo>
                  <a:lnTo>
                    <a:pt x="10021" y="2129"/>
                  </a:lnTo>
                  <a:lnTo>
                    <a:pt x="10461" y="2345"/>
                  </a:lnTo>
                  <a:lnTo>
                    <a:pt x="10580" y="2345"/>
                  </a:lnTo>
                  <a:lnTo>
                    <a:pt x="10660" y="2407"/>
                  </a:lnTo>
                  <a:lnTo>
                    <a:pt x="10860" y="2499"/>
                  </a:lnTo>
                  <a:lnTo>
                    <a:pt x="10940" y="2499"/>
                  </a:lnTo>
                  <a:lnTo>
                    <a:pt x="11219" y="2407"/>
                  </a:lnTo>
                  <a:lnTo>
                    <a:pt x="11339" y="2499"/>
                  </a:lnTo>
                  <a:lnTo>
                    <a:pt x="11419" y="2499"/>
                  </a:lnTo>
                  <a:lnTo>
                    <a:pt x="11499" y="2561"/>
                  </a:lnTo>
                  <a:lnTo>
                    <a:pt x="11618" y="2623"/>
                  </a:lnTo>
                  <a:lnTo>
                    <a:pt x="11618" y="2715"/>
                  </a:lnTo>
                  <a:lnTo>
                    <a:pt x="11818" y="2715"/>
                  </a:lnTo>
                  <a:lnTo>
                    <a:pt x="11978" y="2623"/>
                  </a:lnTo>
                  <a:lnTo>
                    <a:pt x="11978" y="2561"/>
                  </a:lnTo>
                  <a:lnTo>
                    <a:pt x="12098" y="2561"/>
                  </a:lnTo>
                  <a:lnTo>
                    <a:pt x="12177" y="2623"/>
                  </a:lnTo>
                  <a:lnTo>
                    <a:pt x="12257" y="2715"/>
                  </a:lnTo>
                  <a:lnTo>
                    <a:pt x="12377" y="2777"/>
                  </a:lnTo>
                  <a:lnTo>
                    <a:pt x="12377" y="2839"/>
                  </a:lnTo>
                  <a:lnTo>
                    <a:pt x="12537" y="2839"/>
                  </a:lnTo>
                  <a:lnTo>
                    <a:pt x="12537" y="2777"/>
                  </a:lnTo>
                  <a:lnTo>
                    <a:pt x="12657" y="2777"/>
                  </a:lnTo>
                  <a:lnTo>
                    <a:pt x="12736" y="2839"/>
                  </a:lnTo>
                  <a:lnTo>
                    <a:pt x="12856" y="3086"/>
                  </a:lnTo>
                  <a:lnTo>
                    <a:pt x="12856" y="3209"/>
                  </a:lnTo>
                  <a:lnTo>
                    <a:pt x="12936" y="3302"/>
                  </a:lnTo>
                  <a:lnTo>
                    <a:pt x="13136" y="3302"/>
                  </a:lnTo>
                  <a:lnTo>
                    <a:pt x="13216" y="3363"/>
                  </a:lnTo>
                  <a:lnTo>
                    <a:pt x="13136" y="3425"/>
                  </a:lnTo>
                  <a:lnTo>
                    <a:pt x="13136" y="3888"/>
                  </a:lnTo>
                  <a:lnTo>
                    <a:pt x="13016" y="3888"/>
                  </a:lnTo>
                  <a:lnTo>
                    <a:pt x="13016" y="3950"/>
                  </a:lnTo>
                  <a:lnTo>
                    <a:pt x="14054" y="3950"/>
                  </a:lnTo>
                  <a:lnTo>
                    <a:pt x="14054" y="3888"/>
                  </a:lnTo>
                  <a:lnTo>
                    <a:pt x="14533" y="3888"/>
                  </a:lnTo>
                  <a:lnTo>
                    <a:pt x="14733" y="3795"/>
                  </a:lnTo>
                  <a:lnTo>
                    <a:pt x="14932" y="3795"/>
                  </a:lnTo>
                  <a:lnTo>
                    <a:pt x="14932" y="3888"/>
                  </a:lnTo>
                  <a:lnTo>
                    <a:pt x="15092" y="4011"/>
                  </a:lnTo>
                  <a:lnTo>
                    <a:pt x="15092" y="4166"/>
                  </a:lnTo>
                  <a:lnTo>
                    <a:pt x="15012" y="4166"/>
                  </a:lnTo>
                  <a:lnTo>
                    <a:pt x="15012" y="4320"/>
                  </a:lnTo>
                  <a:lnTo>
                    <a:pt x="14932" y="4320"/>
                  </a:lnTo>
                  <a:lnTo>
                    <a:pt x="14932" y="4382"/>
                  </a:lnTo>
                  <a:lnTo>
                    <a:pt x="14813" y="4382"/>
                  </a:lnTo>
                  <a:lnTo>
                    <a:pt x="14813" y="4443"/>
                  </a:lnTo>
                  <a:lnTo>
                    <a:pt x="14733" y="4752"/>
                  </a:lnTo>
                  <a:lnTo>
                    <a:pt x="14813" y="4906"/>
                  </a:lnTo>
                  <a:lnTo>
                    <a:pt x="14813" y="4968"/>
                  </a:lnTo>
                  <a:lnTo>
                    <a:pt x="14733" y="5030"/>
                  </a:lnTo>
                  <a:lnTo>
                    <a:pt x="14613" y="4968"/>
                  </a:lnTo>
                  <a:lnTo>
                    <a:pt x="14533" y="4968"/>
                  </a:lnTo>
                  <a:lnTo>
                    <a:pt x="14453" y="5122"/>
                  </a:lnTo>
                  <a:lnTo>
                    <a:pt x="14254" y="5554"/>
                  </a:lnTo>
                  <a:lnTo>
                    <a:pt x="14174" y="5709"/>
                  </a:lnTo>
                  <a:lnTo>
                    <a:pt x="14174" y="5770"/>
                  </a:lnTo>
                  <a:lnTo>
                    <a:pt x="13974" y="5832"/>
                  </a:lnTo>
                  <a:lnTo>
                    <a:pt x="13974" y="5986"/>
                  </a:lnTo>
                  <a:lnTo>
                    <a:pt x="14054" y="6079"/>
                  </a:lnTo>
                  <a:lnTo>
                    <a:pt x="14174" y="6141"/>
                  </a:lnTo>
                  <a:lnTo>
                    <a:pt x="14174" y="6202"/>
                  </a:lnTo>
                  <a:lnTo>
                    <a:pt x="14254" y="6295"/>
                  </a:lnTo>
                  <a:lnTo>
                    <a:pt x="14613" y="6357"/>
                  </a:lnTo>
                  <a:lnTo>
                    <a:pt x="14613" y="6295"/>
                  </a:lnTo>
                  <a:lnTo>
                    <a:pt x="14813" y="6295"/>
                  </a:lnTo>
                  <a:lnTo>
                    <a:pt x="14932" y="6202"/>
                  </a:lnTo>
                  <a:lnTo>
                    <a:pt x="14932" y="6141"/>
                  </a:lnTo>
                  <a:lnTo>
                    <a:pt x="15012" y="6141"/>
                  </a:lnTo>
                  <a:lnTo>
                    <a:pt x="15012" y="6079"/>
                  </a:lnTo>
                  <a:lnTo>
                    <a:pt x="15092" y="6141"/>
                  </a:lnTo>
                  <a:lnTo>
                    <a:pt x="15212" y="6202"/>
                  </a:lnTo>
                  <a:lnTo>
                    <a:pt x="15212" y="6634"/>
                  </a:lnTo>
                  <a:lnTo>
                    <a:pt x="15372" y="6943"/>
                  </a:lnTo>
                  <a:lnTo>
                    <a:pt x="15372" y="7005"/>
                  </a:lnTo>
                  <a:lnTo>
                    <a:pt x="15571" y="7097"/>
                  </a:lnTo>
                  <a:lnTo>
                    <a:pt x="15571" y="7159"/>
                  </a:lnTo>
                  <a:lnTo>
                    <a:pt x="15372" y="7221"/>
                  </a:lnTo>
                  <a:lnTo>
                    <a:pt x="15292" y="7221"/>
                  </a:lnTo>
                  <a:lnTo>
                    <a:pt x="15292" y="7437"/>
                  </a:lnTo>
                  <a:lnTo>
                    <a:pt x="15372" y="7529"/>
                  </a:lnTo>
                  <a:lnTo>
                    <a:pt x="15491" y="7591"/>
                  </a:lnTo>
                  <a:lnTo>
                    <a:pt x="15491" y="7807"/>
                  </a:lnTo>
                  <a:lnTo>
                    <a:pt x="15571" y="7899"/>
                  </a:lnTo>
                  <a:lnTo>
                    <a:pt x="15851" y="8023"/>
                  </a:lnTo>
                  <a:lnTo>
                    <a:pt x="15851" y="8115"/>
                  </a:lnTo>
                  <a:lnTo>
                    <a:pt x="16050" y="8115"/>
                  </a:lnTo>
                  <a:lnTo>
                    <a:pt x="16130" y="8023"/>
                  </a:lnTo>
                  <a:lnTo>
                    <a:pt x="16809" y="8115"/>
                  </a:lnTo>
                  <a:lnTo>
                    <a:pt x="16889" y="8115"/>
                  </a:lnTo>
                  <a:lnTo>
                    <a:pt x="16889" y="8023"/>
                  </a:lnTo>
                  <a:lnTo>
                    <a:pt x="17088" y="8023"/>
                  </a:lnTo>
                  <a:lnTo>
                    <a:pt x="17448" y="8115"/>
                  </a:lnTo>
                  <a:lnTo>
                    <a:pt x="17567" y="8115"/>
                  </a:lnTo>
                  <a:lnTo>
                    <a:pt x="17567" y="7807"/>
                  </a:lnTo>
                  <a:lnTo>
                    <a:pt x="17647" y="7683"/>
                  </a:lnTo>
                  <a:lnTo>
                    <a:pt x="17647" y="7591"/>
                  </a:lnTo>
                  <a:lnTo>
                    <a:pt x="17847" y="7591"/>
                  </a:lnTo>
                  <a:lnTo>
                    <a:pt x="17847" y="7375"/>
                  </a:lnTo>
                  <a:lnTo>
                    <a:pt x="18047" y="7221"/>
                  </a:lnTo>
                  <a:lnTo>
                    <a:pt x="18047" y="7159"/>
                  </a:lnTo>
                  <a:lnTo>
                    <a:pt x="18805" y="7159"/>
                  </a:lnTo>
                  <a:lnTo>
                    <a:pt x="18805" y="7375"/>
                  </a:lnTo>
                  <a:lnTo>
                    <a:pt x="18885" y="7375"/>
                  </a:lnTo>
                  <a:lnTo>
                    <a:pt x="18885" y="7437"/>
                  </a:lnTo>
                  <a:lnTo>
                    <a:pt x="18965" y="7437"/>
                  </a:lnTo>
                  <a:lnTo>
                    <a:pt x="18965" y="7529"/>
                  </a:lnTo>
                  <a:lnTo>
                    <a:pt x="19085" y="7591"/>
                  </a:lnTo>
                  <a:lnTo>
                    <a:pt x="19165" y="7591"/>
                  </a:lnTo>
                  <a:lnTo>
                    <a:pt x="19165" y="7683"/>
                  </a:lnTo>
                  <a:lnTo>
                    <a:pt x="19244" y="7683"/>
                  </a:lnTo>
                  <a:lnTo>
                    <a:pt x="19444" y="7745"/>
                  </a:lnTo>
                  <a:lnTo>
                    <a:pt x="19444" y="7961"/>
                  </a:lnTo>
                  <a:lnTo>
                    <a:pt x="19524" y="8023"/>
                  </a:lnTo>
                  <a:lnTo>
                    <a:pt x="19524" y="8115"/>
                  </a:lnTo>
                  <a:lnTo>
                    <a:pt x="19644" y="8115"/>
                  </a:lnTo>
                  <a:lnTo>
                    <a:pt x="19644" y="8702"/>
                  </a:lnTo>
                  <a:lnTo>
                    <a:pt x="19524" y="8763"/>
                  </a:lnTo>
                  <a:lnTo>
                    <a:pt x="19444" y="8763"/>
                  </a:lnTo>
                  <a:lnTo>
                    <a:pt x="19444" y="8979"/>
                  </a:lnTo>
                  <a:lnTo>
                    <a:pt x="19364" y="8979"/>
                  </a:lnTo>
                  <a:lnTo>
                    <a:pt x="19364" y="9134"/>
                  </a:lnTo>
                  <a:lnTo>
                    <a:pt x="19165" y="9288"/>
                  </a:lnTo>
                  <a:lnTo>
                    <a:pt x="19085" y="9288"/>
                  </a:lnTo>
                  <a:lnTo>
                    <a:pt x="19085" y="9195"/>
                  </a:lnTo>
                  <a:lnTo>
                    <a:pt x="18965" y="9195"/>
                  </a:lnTo>
                  <a:lnTo>
                    <a:pt x="18965" y="9134"/>
                  </a:lnTo>
                  <a:lnTo>
                    <a:pt x="18885" y="9134"/>
                  </a:lnTo>
                  <a:lnTo>
                    <a:pt x="18885" y="9072"/>
                  </a:lnTo>
                  <a:lnTo>
                    <a:pt x="18805" y="9072"/>
                  </a:lnTo>
                  <a:lnTo>
                    <a:pt x="18805" y="8979"/>
                  </a:lnTo>
                  <a:lnTo>
                    <a:pt x="18685" y="9072"/>
                  </a:lnTo>
                  <a:lnTo>
                    <a:pt x="18685" y="8979"/>
                  </a:lnTo>
                  <a:lnTo>
                    <a:pt x="18606" y="8979"/>
                  </a:lnTo>
                  <a:lnTo>
                    <a:pt x="18486" y="8825"/>
                  </a:lnTo>
                  <a:lnTo>
                    <a:pt x="18326" y="8825"/>
                  </a:lnTo>
                  <a:lnTo>
                    <a:pt x="18326" y="8702"/>
                  </a:lnTo>
                  <a:lnTo>
                    <a:pt x="17927" y="8702"/>
                  </a:lnTo>
                  <a:lnTo>
                    <a:pt x="17927" y="8609"/>
                  </a:lnTo>
                  <a:lnTo>
                    <a:pt x="17847" y="8609"/>
                  </a:lnTo>
                  <a:lnTo>
                    <a:pt x="17767" y="8702"/>
                  </a:lnTo>
                  <a:lnTo>
                    <a:pt x="17767" y="8609"/>
                  </a:lnTo>
                  <a:lnTo>
                    <a:pt x="17368" y="8609"/>
                  </a:lnTo>
                  <a:lnTo>
                    <a:pt x="17368" y="8702"/>
                  </a:lnTo>
                  <a:lnTo>
                    <a:pt x="16689" y="8702"/>
                  </a:lnTo>
                  <a:lnTo>
                    <a:pt x="16689" y="8825"/>
                  </a:lnTo>
                  <a:lnTo>
                    <a:pt x="16809" y="8918"/>
                  </a:lnTo>
                  <a:lnTo>
                    <a:pt x="16889" y="8918"/>
                  </a:lnTo>
                  <a:lnTo>
                    <a:pt x="16889" y="9134"/>
                  </a:lnTo>
                  <a:lnTo>
                    <a:pt x="17168" y="9134"/>
                  </a:lnTo>
                  <a:lnTo>
                    <a:pt x="17168" y="9504"/>
                  </a:lnTo>
                  <a:lnTo>
                    <a:pt x="17288" y="9566"/>
                  </a:lnTo>
                  <a:lnTo>
                    <a:pt x="17288" y="9782"/>
                  </a:lnTo>
                  <a:lnTo>
                    <a:pt x="17168" y="9782"/>
                  </a:lnTo>
                  <a:lnTo>
                    <a:pt x="17168" y="9874"/>
                  </a:lnTo>
                  <a:lnTo>
                    <a:pt x="17088" y="9936"/>
                  </a:lnTo>
                  <a:lnTo>
                    <a:pt x="17168" y="9936"/>
                  </a:lnTo>
                  <a:lnTo>
                    <a:pt x="17168" y="10090"/>
                  </a:lnTo>
                  <a:lnTo>
                    <a:pt x="17088" y="10152"/>
                  </a:lnTo>
                  <a:lnTo>
                    <a:pt x="16889" y="10214"/>
                  </a:lnTo>
                  <a:lnTo>
                    <a:pt x="16609" y="10306"/>
                  </a:lnTo>
                  <a:lnTo>
                    <a:pt x="16410" y="10306"/>
                  </a:lnTo>
                  <a:lnTo>
                    <a:pt x="16410" y="10522"/>
                  </a:lnTo>
                  <a:lnTo>
                    <a:pt x="16330" y="10584"/>
                  </a:lnTo>
                  <a:lnTo>
                    <a:pt x="16050" y="10738"/>
                  </a:lnTo>
                  <a:lnTo>
                    <a:pt x="15970" y="10738"/>
                  </a:lnTo>
                  <a:lnTo>
                    <a:pt x="15851" y="10893"/>
                  </a:lnTo>
                  <a:lnTo>
                    <a:pt x="15851" y="10954"/>
                  </a:lnTo>
                  <a:lnTo>
                    <a:pt x="15970" y="11016"/>
                  </a:lnTo>
                  <a:lnTo>
                    <a:pt x="15970" y="11109"/>
                  </a:lnTo>
                  <a:lnTo>
                    <a:pt x="15851" y="11109"/>
                  </a:lnTo>
                  <a:lnTo>
                    <a:pt x="15851" y="11170"/>
                  </a:lnTo>
                  <a:lnTo>
                    <a:pt x="15771" y="11170"/>
                  </a:lnTo>
                  <a:lnTo>
                    <a:pt x="15771" y="11325"/>
                  </a:lnTo>
                  <a:lnTo>
                    <a:pt x="16050" y="11541"/>
                  </a:lnTo>
                  <a:lnTo>
                    <a:pt x="16250" y="11541"/>
                  </a:lnTo>
                  <a:lnTo>
                    <a:pt x="16330" y="11602"/>
                  </a:lnTo>
                  <a:lnTo>
                    <a:pt x="16330" y="11695"/>
                  </a:lnTo>
                  <a:lnTo>
                    <a:pt x="16250" y="11911"/>
                  </a:lnTo>
                  <a:lnTo>
                    <a:pt x="16330" y="11973"/>
                  </a:lnTo>
                  <a:lnTo>
                    <a:pt x="16410" y="12065"/>
                  </a:lnTo>
                  <a:lnTo>
                    <a:pt x="16529" y="12065"/>
                  </a:lnTo>
                  <a:lnTo>
                    <a:pt x="16689" y="12189"/>
                  </a:lnTo>
                  <a:lnTo>
                    <a:pt x="17009" y="12189"/>
                  </a:lnTo>
                  <a:lnTo>
                    <a:pt x="17168" y="12281"/>
                  </a:lnTo>
                  <a:lnTo>
                    <a:pt x="17288" y="12343"/>
                  </a:lnTo>
                  <a:lnTo>
                    <a:pt x="17168" y="12343"/>
                  </a:lnTo>
                  <a:lnTo>
                    <a:pt x="17168" y="12405"/>
                  </a:lnTo>
                  <a:lnTo>
                    <a:pt x="17088" y="12497"/>
                  </a:lnTo>
                  <a:lnTo>
                    <a:pt x="17168" y="12497"/>
                  </a:lnTo>
                  <a:lnTo>
                    <a:pt x="17168" y="12559"/>
                  </a:lnTo>
                  <a:lnTo>
                    <a:pt x="17567" y="12559"/>
                  </a:lnTo>
                  <a:lnTo>
                    <a:pt x="17567" y="12497"/>
                  </a:lnTo>
                  <a:lnTo>
                    <a:pt x="17647" y="12405"/>
                  </a:lnTo>
                  <a:lnTo>
                    <a:pt x="17767" y="12405"/>
                  </a:lnTo>
                  <a:lnTo>
                    <a:pt x="17767" y="12621"/>
                  </a:lnTo>
                  <a:lnTo>
                    <a:pt x="18126" y="12621"/>
                  </a:lnTo>
                  <a:lnTo>
                    <a:pt x="18126" y="13083"/>
                  </a:lnTo>
                  <a:lnTo>
                    <a:pt x="17847" y="13577"/>
                  </a:lnTo>
                  <a:lnTo>
                    <a:pt x="17847" y="13670"/>
                  </a:lnTo>
                  <a:lnTo>
                    <a:pt x="17767" y="13670"/>
                  </a:lnTo>
                  <a:lnTo>
                    <a:pt x="17567" y="13731"/>
                  </a:lnTo>
                  <a:lnTo>
                    <a:pt x="17448" y="13731"/>
                  </a:lnTo>
                  <a:lnTo>
                    <a:pt x="17448" y="13947"/>
                  </a:lnTo>
                  <a:lnTo>
                    <a:pt x="17567" y="14009"/>
                  </a:lnTo>
                  <a:lnTo>
                    <a:pt x="17567" y="14102"/>
                  </a:lnTo>
                  <a:lnTo>
                    <a:pt x="17647" y="14163"/>
                  </a:lnTo>
                  <a:lnTo>
                    <a:pt x="17767" y="14163"/>
                  </a:lnTo>
                  <a:lnTo>
                    <a:pt x="17767" y="14225"/>
                  </a:lnTo>
                  <a:lnTo>
                    <a:pt x="19085" y="14225"/>
                  </a:lnTo>
                  <a:lnTo>
                    <a:pt x="19165" y="14163"/>
                  </a:lnTo>
                  <a:lnTo>
                    <a:pt x="19444" y="14009"/>
                  </a:lnTo>
                  <a:lnTo>
                    <a:pt x="19524" y="14009"/>
                  </a:lnTo>
                  <a:lnTo>
                    <a:pt x="19843" y="14163"/>
                  </a:lnTo>
                  <a:lnTo>
                    <a:pt x="19923" y="14163"/>
                  </a:lnTo>
                  <a:lnTo>
                    <a:pt x="20003" y="14102"/>
                  </a:lnTo>
                  <a:lnTo>
                    <a:pt x="20123" y="14163"/>
                  </a:lnTo>
                  <a:lnTo>
                    <a:pt x="20123" y="14102"/>
                  </a:lnTo>
                  <a:lnTo>
                    <a:pt x="20203" y="14102"/>
                  </a:lnTo>
                  <a:lnTo>
                    <a:pt x="20203" y="14009"/>
                  </a:lnTo>
                  <a:lnTo>
                    <a:pt x="20282" y="14009"/>
                  </a:lnTo>
                  <a:lnTo>
                    <a:pt x="20282" y="14102"/>
                  </a:lnTo>
                  <a:lnTo>
                    <a:pt x="20402" y="14163"/>
                  </a:lnTo>
                  <a:lnTo>
                    <a:pt x="20282" y="14318"/>
                  </a:lnTo>
                  <a:lnTo>
                    <a:pt x="20282" y="14379"/>
                  </a:lnTo>
                  <a:lnTo>
                    <a:pt x="20402" y="14379"/>
                  </a:lnTo>
                  <a:lnTo>
                    <a:pt x="20402" y="14472"/>
                  </a:lnTo>
                  <a:lnTo>
                    <a:pt x="20562" y="14472"/>
                  </a:lnTo>
                  <a:lnTo>
                    <a:pt x="20881" y="14534"/>
                  </a:lnTo>
                  <a:lnTo>
                    <a:pt x="20881" y="14595"/>
                  </a:lnTo>
                  <a:lnTo>
                    <a:pt x="21161" y="14595"/>
                  </a:lnTo>
                  <a:lnTo>
                    <a:pt x="21241" y="14688"/>
                  </a:lnTo>
                  <a:lnTo>
                    <a:pt x="21600" y="14688"/>
                  </a:lnTo>
                  <a:close/>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23" name="Shape 3323"/>
            <p:cNvSpPr/>
            <p:nvPr/>
          </p:nvSpPr>
          <p:spPr>
            <a:xfrm>
              <a:off x="3486866" y="3685676"/>
              <a:ext cx="1059626" cy="615596"/>
            </a:xfrm>
            <a:custGeom>
              <a:avLst/>
              <a:gdLst/>
              <a:ahLst/>
              <a:cxnLst>
                <a:cxn ang="0">
                  <a:pos x="wd2" y="hd2"/>
                </a:cxn>
                <a:cxn ang="5400000">
                  <a:pos x="wd2" y="hd2"/>
                </a:cxn>
                <a:cxn ang="10800000">
                  <a:pos x="wd2" y="hd2"/>
                </a:cxn>
                <a:cxn ang="16200000">
                  <a:pos x="wd2" y="hd2"/>
                </a:cxn>
              </a:cxnLst>
              <a:rect l="0" t="0" r="r" b="b"/>
              <a:pathLst>
                <a:path w="21600" h="21600" extrusionOk="0">
                  <a:moveTo>
                    <a:pt x="13350" y="15473"/>
                  </a:moveTo>
                  <a:lnTo>
                    <a:pt x="13350" y="15542"/>
                  </a:lnTo>
                  <a:lnTo>
                    <a:pt x="13078" y="15612"/>
                  </a:lnTo>
                  <a:lnTo>
                    <a:pt x="13078" y="15542"/>
                  </a:lnTo>
                  <a:lnTo>
                    <a:pt x="13237" y="15542"/>
                  </a:lnTo>
                  <a:lnTo>
                    <a:pt x="13282" y="15473"/>
                  </a:lnTo>
                  <a:lnTo>
                    <a:pt x="13350" y="15473"/>
                  </a:lnTo>
                  <a:close/>
                  <a:moveTo>
                    <a:pt x="11786" y="15542"/>
                  </a:moveTo>
                  <a:lnTo>
                    <a:pt x="11786" y="15612"/>
                  </a:lnTo>
                  <a:lnTo>
                    <a:pt x="11741" y="15715"/>
                  </a:lnTo>
                  <a:lnTo>
                    <a:pt x="11741" y="15612"/>
                  </a:lnTo>
                  <a:lnTo>
                    <a:pt x="11673" y="15612"/>
                  </a:lnTo>
                  <a:lnTo>
                    <a:pt x="11673" y="15542"/>
                  </a:lnTo>
                  <a:lnTo>
                    <a:pt x="11786" y="15542"/>
                  </a:lnTo>
                  <a:close/>
                  <a:moveTo>
                    <a:pt x="10970" y="15058"/>
                  </a:moveTo>
                  <a:lnTo>
                    <a:pt x="10970" y="14954"/>
                  </a:lnTo>
                  <a:lnTo>
                    <a:pt x="11083" y="14885"/>
                  </a:lnTo>
                  <a:lnTo>
                    <a:pt x="11151" y="14954"/>
                  </a:lnTo>
                  <a:lnTo>
                    <a:pt x="11151" y="15058"/>
                  </a:lnTo>
                  <a:lnTo>
                    <a:pt x="11197" y="15058"/>
                  </a:lnTo>
                  <a:lnTo>
                    <a:pt x="11151" y="15127"/>
                  </a:lnTo>
                  <a:lnTo>
                    <a:pt x="10970" y="15127"/>
                  </a:lnTo>
                  <a:lnTo>
                    <a:pt x="10970" y="15058"/>
                  </a:lnTo>
                  <a:close/>
                  <a:moveTo>
                    <a:pt x="2244" y="20042"/>
                  </a:moveTo>
                  <a:lnTo>
                    <a:pt x="2244" y="20215"/>
                  </a:lnTo>
                  <a:lnTo>
                    <a:pt x="2131" y="20215"/>
                  </a:lnTo>
                  <a:lnTo>
                    <a:pt x="2131" y="19973"/>
                  </a:lnTo>
                  <a:lnTo>
                    <a:pt x="2085" y="19973"/>
                  </a:lnTo>
                  <a:lnTo>
                    <a:pt x="2085" y="19869"/>
                  </a:lnTo>
                  <a:lnTo>
                    <a:pt x="2131" y="19869"/>
                  </a:lnTo>
                  <a:lnTo>
                    <a:pt x="2244" y="20042"/>
                  </a:lnTo>
                  <a:close/>
                  <a:moveTo>
                    <a:pt x="10381" y="15715"/>
                  </a:moveTo>
                  <a:lnTo>
                    <a:pt x="10449" y="15785"/>
                  </a:lnTo>
                  <a:lnTo>
                    <a:pt x="10381" y="15785"/>
                  </a:lnTo>
                  <a:lnTo>
                    <a:pt x="10381" y="15854"/>
                  </a:lnTo>
                  <a:lnTo>
                    <a:pt x="10290" y="15854"/>
                  </a:lnTo>
                  <a:lnTo>
                    <a:pt x="10290" y="15785"/>
                  </a:lnTo>
                  <a:lnTo>
                    <a:pt x="10222" y="15785"/>
                  </a:lnTo>
                  <a:lnTo>
                    <a:pt x="10222" y="15715"/>
                  </a:lnTo>
                  <a:lnTo>
                    <a:pt x="10290" y="15612"/>
                  </a:lnTo>
                  <a:lnTo>
                    <a:pt x="10381" y="15612"/>
                  </a:lnTo>
                  <a:lnTo>
                    <a:pt x="10381" y="15715"/>
                  </a:lnTo>
                  <a:close/>
                  <a:moveTo>
                    <a:pt x="8567" y="16373"/>
                  </a:moveTo>
                  <a:lnTo>
                    <a:pt x="8613" y="16442"/>
                  </a:lnTo>
                  <a:lnTo>
                    <a:pt x="8567" y="16512"/>
                  </a:lnTo>
                  <a:lnTo>
                    <a:pt x="8567" y="16685"/>
                  </a:lnTo>
                  <a:lnTo>
                    <a:pt x="8522" y="16685"/>
                  </a:lnTo>
                  <a:lnTo>
                    <a:pt x="8454" y="16754"/>
                  </a:lnTo>
                  <a:lnTo>
                    <a:pt x="8295" y="16754"/>
                  </a:lnTo>
                  <a:lnTo>
                    <a:pt x="8250" y="16858"/>
                  </a:lnTo>
                  <a:lnTo>
                    <a:pt x="8205" y="16858"/>
                  </a:lnTo>
                  <a:lnTo>
                    <a:pt x="8205" y="16685"/>
                  </a:lnTo>
                  <a:lnTo>
                    <a:pt x="8295" y="16615"/>
                  </a:lnTo>
                  <a:lnTo>
                    <a:pt x="8363" y="16615"/>
                  </a:lnTo>
                  <a:lnTo>
                    <a:pt x="8295" y="16512"/>
                  </a:lnTo>
                  <a:lnTo>
                    <a:pt x="8363" y="16512"/>
                  </a:lnTo>
                  <a:lnTo>
                    <a:pt x="8522" y="16442"/>
                  </a:lnTo>
                  <a:lnTo>
                    <a:pt x="8567" y="16373"/>
                  </a:lnTo>
                  <a:close/>
                  <a:moveTo>
                    <a:pt x="9202" y="16200"/>
                  </a:moveTo>
                  <a:lnTo>
                    <a:pt x="9202" y="16373"/>
                  </a:lnTo>
                  <a:lnTo>
                    <a:pt x="9043" y="16373"/>
                  </a:lnTo>
                  <a:lnTo>
                    <a:pt x="9043" y="16442"/>
                  </a:lnTo>
                  <a:lnTo>
                    <a:pt x="8998" y="16442"/>
                  </a:lnTo>
                  <a:lnTo>
                    <a:pt x="8998" y="16512"/>
                  </a:lnTo>
                  <a:lnTo>
                    <a:pt x="9043" y="16615"/>
                  </a:lnTo>
                  <a:lnTo>
                    <a:pt x="9043" y="16685"/>
                  </a:lnTo>
                  <a:lnTo>
                    <a:pt x="8998" y="16754"/>
                  </a:lnTo>
                  <a:lnTo>
                    <a:pt x="8998" y="16927"/>
                  </a:lnTo>
                  <a:lnTo>
                    <a:pt x="9043" y="17031"/>
                  </a:lnTo>
                  <a:lnTo>
                    <a:pt x="8885" y="17031"/>
                  </a:lnTo>
                  <a:lnTo>
                    <a:pt x="8885" y="16858"/>
                  </a:lnTo>
                  <a:lnTo>
                    <a:pt x="8839" y="16858"/>
                  </a:lnTo>
                  <a:lnTo>
                    <a:pt x="8839" y="16754"/>
                  </a:lnTo>
                  <a:lnTo>
                    <a:pt x="8885" y="16685"/>
                  </a:lnTo>
                  <a:lnTo>
                    <a:pt x="8953" y="16512"/>
                  </a:lnTo>
                  <a:lnTo>
                    <a:pt x="8726" y="16512"/>
                  </a:lnTo>
                  <a:lnTo>
                    <a:pt x="8794" y="16442"/>
                  </a:lnTo>
                  <a:lnTo>
                    <a:pt x="8885" y="16373"/>
                  </a:lnTo>
                  <a:lnTo>
                    <a:pt x="8953" y="16200"/>
                  </a:lnTo>
                  <a:lnTo>
                    <a:pt x="9202" y="16200"/>
                  </a:lnTo>
                  <a:close/>
                  <a:moveTo>
                    <a:pt x="10766" y="15127"/>
                  </a:moveTo>
                  <a:lnTo>
                    <a:pt x="10811" y="15127"/>
                  </a:lnTo>
                  <a:lnTo>
                    <a:pt x="10721" y="15300"/>
                  </a:lnTo>
                  <a:lnTo>
                    <a:pt x="10766" y="15369"/>
                  </a:lnTo>
                  <a:lnTo>
                    <a:pt x="10562" y="15369"/>
                  </a:lnTo>
                  <a:lnTo>
                    <a:pt x="10494" y="15300"/>
                  </a:lnTo>
                  <a:lnTo>
                    <a:pt x="10653" y="15058"/>
                  </a:lnTo>
                  <a:lnTo>
                    <a:pt x="10721" y="15058"/>
                  </a:lnTo>
                  <a:lnTo>
                    <a:pt x="10721" y="15127"/>
                  </a:lnTo>
                  <a:lnTo>
                    <a:pt x="10766" y="15127"/>
                  </a:lnTo>
                  <a:close/>
                  <a:moveTo>
                    <a:pt x="21600" y="9312"/>
                  </a:moveTo>
                  <a:lnTo>
                    <a:pt x="21532" y="9242"/>
                  </a:lnTo>
                  <a:lnTo>
                    <a:pt x="21532" y="9138"/>
                  </a:lnTo>
                  <a:lnTo>
                    <a:pt x="21487" y="9138"/>
                  </a:lnTo>
                  <a:lnTo>
                    <a:pt x="21373" y="9069"/>
                  </a:lnTo>
                  <a:lnTo>
                    <a:pt x="21215" y="8827"/>
                  </a:lnTo>
                  <a:lnTo>
                    <a:pt x="21101" y="8169"/>
                  </a:lnTo>
                  <a:lnTo>
                    <a:pt x="21101" y="8100"/>
                  </a:lnTo>
                  <a:lnTo>
                    <a:pt x="21056" y="7996"/>
                  </a:lnTo>
                  <a:lnTo>
                    <a:pt x="21011" y="7685"/>
                  </a:lnTo>
                  <a:lnTo>
                    <a:pt x="21011" y="7615"/>
                  </a:lnTo>
                  <a:lnTo>
                    <a:pt x="20943" y="7512"/>
                  </a:lnTo>
                  <a:lnTo>
                    <a:pt x="20943" y="7027"/>
                  </a:lnTo>
                  <a:lnTo>
                    <a:pt x="21011" y="7027"/>
                  </a:lnTo>
                  <a:lnTo>
                    <a:pt x="21011" y="6854"/>
                  </a:lnTo>
                  <a:lnTo>
                    <a:pt x="21056" y="6854"/>
                  </a:lnTo>
                  <a:lnTo>
                    <a:pt x="21056" y="6681"/>
                  </a:lnTo>
                  <a:lnTo>
                    <a:pt x="21011" y="6542"/>
                  </a:lnTo>
                  <a:lnTo>
                    <a:pt x="20852" y="5954"/>
                  </a:lnTo>
                  <a:lnTo>
                    <a:pt x="20852" y="5885"/>
                  </a:lnTo>
                  <a:lnTo>
                    <a:pt x="20739" y="5781"/>
                  </a:lnTo>
                  <a:lnTo>
                    <a:pt x="20739" y="5712"/>
                  </a:lnTo>
                  <a:lnTo>
                    <a:pt x="20671" y="5712"/>
                  </a:lnTo>
                  <a:lnTo>
                    <a:pt x="20671" y="5469"/>
                  </a:lnTo>
                  <a:lnTo>
                    <a:pt x="20625" y="5469"/>
                  </a:lnTo>
                  <a:lnTo>
                    <a:pt x="20467" y="5296"/>
                  </a:lnTo>
                  <a:lnTo>
                    <a:pt x="20467" y="5158"/>
                  </a:lnTo>
                  <a:lnTo>
                    <a:pt x="20512" y="4985"/>
                  </a:lnTo>
                  <a:lnTo>
                    <a:pt x="20512" y="4742"/>
                  </a:lnTo>
                  <a:lnTo>
                    <a:pt x="20580" y="4742"/>
                  </a:lnTo>
                  <a:lnTo>
                    <a:pt x="20512" y="4638"/>
                  </a:lnTo>
                  <a:lnTo>
                    <a:pt x="20081" y="4638"/>
                  </a:lnTo>
                  <a:lnTo>
                    <a:pt x="19991" y="4742"/>
                  </a:lnTo>
                  <a:lnTo>
                    <a:pt x="19877" y="4812"/>
                  </a:lnTo>
                  <a:lnTo>
                    <a:pt x="19764" y="4812"/>
                  </a:lnTo>
                  <a:lnTo>
                    <a:pt x="19764" y="4742"/>
                  </a:lnTo>
                  <a:lnTo>
                    <a:pt x="19719" y="4500"/>
                  </a:lnTo>
                  <a:lnTo>
                    <a:pt x="19673" y="4396"/>
                  </a:lnTo>
                  <a:lnTo>
                    <a:pt x="19605" y="4258"/>
                  </a:lnTo>
                  <a:lnTo>
                    <a:pt x="19560" y="4258"/>
                  </a:lnTo>
                  <a:lnTo>
                    <a:pt x="19560" y="4154"/>
                  </a:lnTo>
                  <a:lnTo>
                    <a:pt x="19492" y="4085"/>
                  </a:lnTo>
                  <a:lnTo>
                    <a:pt x="19447" y="3912"/>
                  </a:lnTo>
                  <a:lnTo>
                    <a:pt x="19447" y="3842"/>
                  </a:lnTo>
                  <a:lnTo>
                    <a:pt x="19288" y="3842"/>
                  </a:lnTo>
                  <a:lnTo>
                    <a:pt x="19243" y="3912"/>
                  </a:lnTo>
                  <a:lnTo>
                    <a:pt x="19129" y="3912"/>
                  </a:lnTo>
                  <a:lnTo>
                    <a:pt x="19129" y="3842"/>
                  </a:lnTo>
                  <a:lnTo>
                    <a:pt x="19084" y="3738"/>
                  </a:lnTo>
                  <a:lnTo>
                    <a:pt x="18654" y="3738"/>
                  </a:lnTo>
                  <a:lnTo>
                    <a:pt x="18586" y="3669"/>
                  </a:lnTo>
                  <a:lnTo>
                    <a:pt x="18540" y="3600"/>
                  </a:lnTo>
                  <a:lnTo>
                    <a:pt x="18540" y="3496"/>
                  </a:lnTo>
                  <a:lnTo>
                    <a:pt x="18314" y="3496"/>
                  </a:lnTo>
                  <a:lnTo>
                    <a:pt x="18268" y="3427"/>
                  </a:lnTo>
                  <a:lnTo>
                    <a:pt x="18223" y="3427"/>
                  </a:lnTo>
                  <a:lnTo>
                    <a:pt x="18110" y="3358"/>
                  </a:lnTo>
                  <a:lnTo>
                    <a:pt x="18110" y="3427"/>
                  </a:lnTo>
                  <a:lnTo>
                    <a:pt x="18155" y="3496"/>
                  </a:lnTo>
                  <a:lnTo>
                    <a:pt x="18155" y="3600"/>
                  </a:lnTo>
                  <a:lnTo>
                    <a:pt x="17792" y="3600"/>
                  </a:lnTo>
                  <a:lnTo>
                    <a:pt x="17792" y="3669"/>
                  </a:lnTo>
                  <a:lnTo>
                    <a:pt x="17724" y="3669"/>
                  </a:lnTo>
                  <a:lnTo>
                    <a:pt x="17724" y="3981"/>
                  </a:lnTo>
                  <a:lnTo>
                    <a:pt x="17679" y="4085"/>
                  </a:lnTo>
                  <a:lnTo>
                    <a:pt x="17679" y="4154"/>
                  </a:lnTo>
                  <a:lnTo>
                    <a:pt x="17724" y="4154"/>
                  </a:lnTo>
                  <a:lnTo>
                    <a:pt x="17724" y="4327"/>
                  </a:lnTo>
                  <a:lnTo>
                    <a:pt x="17792" y="4327"/>
                  </a:lnTo>
                  <a:lnTo>
                    <a:pt x="17792" y="4881"/>
                  </a:lnTo>
                  <a:lnTo>
                    <a:pt x="17838" y="4881"/>
                  </a:lnTo>
                  <a:lnTo>
                    <a:pt x="17679" y="4881"/>
                  </a:lnTo>
                  <a:lnTo>
                    <a:pt x="17566" y="4985"/>
                  </a:lnTo>
                  <a:lnTo>
                    <a:pt x="17475" y="4985"/>
                  </a:lnTo>
                  <a:lnTo>
                    <a:pt x="17407" y="4812"/>
                  </a:lnTo>
                  <a:lnTo>
                    <a:pt x="17248" y="4638"/>
                  </a:lnTo>
                  <a:lnTo>
                    <a:pt x="17135" y="4500"/>
                  </a:lnTo>
                  <a:lnTo>
                    <a:pt x="17135" y="4327"/>
                  </a:lnTo>
                  <a:lnTo>
                    <a:pt x="17090" y="4327"/>
                  </a:lnTo>
                  <a:lnTo>
                    <a:pt x="16976" y="4258"/>
                  </a:lnTo>
                  <a:lnTo>
                    <a:pt x="16976" y="4154"/>
                  </a:lnTo>
                  <a:lnTo>
                    <a:pt x="16931" y="4154"/>
                  </a:lnTo>
                  <a:lnTo>
                    <a:pt x="16886" y="3912"/>
                  </a:lnTo>
                  <a:lnTo>
                    <a:pt x="16818" y="3912"/>
                  </a:lnTo>
                  <a:lnTo>
                    <a:pt x="16772" y="3842"/>
                  </a:lnTo>
                  <a:lnTo>
                    <a:pt x="16704" y="3842"/>
                  </a:lnTo>
                  <a:lnTo>
                    <a:pt x="16546" y="3912"/>
                  </a:lnTo>
                  <a:lnTo>
                    <a:pt x="16546" y="3981"/>
                  </a:lnTo>
                  <a:lnTo>
                    <a:pt x="16500" y="3981"/>
                  </a:lnTo>
                  <a:lnTo>
                    <a:pt x="16455" y="3912"/>
                  </a:lnTo>
                  <a:lnTo>
                    <a:pt x="16296" y="3912"/>
                  </a:lnTo>
                  <a:lnTo>
                    <a:pt x="16296" y="3981"/>
                  </a:lnTo>
                  <a:lnTo>
                    <a:pt x="16070" y="4154"/>
                  </a:lnTo>
                  <a:lnTo>
                    <a:pt x="16024" y="4258"/>
                  </a:lnTo>
                  <a:lnTo>
                    <a:pt x="15866" y="4258"/>
                  </a:lnTo>
                  <a:lnTo>
                    <a:pt x="15752" y="4154"/>
                  </a:lnTo>
                  <a:lnTo>
                    <a:pt x="15752" y="4085"/>
                  </a:lnTo>
                  <a:lnTo>
                    <a:pt x="15707" y="4154"/>
                  </a:lnTo>
                  <a:lnTo>
                    <a:pt x="15639" y="4154"/>
                  </a:lnTo>
                  <a:lnTo>
                    <a:pt x="15435" y="4258"/>
                  </a:lnTo>
                  <a:lnTo>
                    <a:pt x="15367" y="4258"/>
                  </a:lnTo>
                  <a:lnTo>
                    <a:pt x="15367" y="4327"/>
                  </a:lnTo>
                  <a:lnTo>
                    <a:pt x="15276" y="4500"/>
                  </a:lnTo>
                  <a:lnTo>
                    <a:pt x="15276" y="4569"/>
                  </a:lnTo>
                  <a:lnTo>
                    <a:pt x="15163" y="4569"/>
                  </a:lnTo>
                  <a:lnTo>
                    <a:pt x="15163" y="4500"/>
                  </a:lnTo>
                  <a:lnTo>
                    <a:pt x="15118" y="4500"/>
                  </a:lnTo>
                  <a:lnTo>
                    <a:pt x="15118" y="4396"/>
                  </a:lnTo>
                  <a:lnTo>
                    <a:pt x="15004" y="4396"/>
                  </a:lnTo>
                  <a:lnTo>
                    <a:pt x="14936" y="4327"/>
                  </a:lnTo>
                  <a:lnTo>
                    <a:pt x="14891" y="4327"/>
                  </a:lnTo>
                  <a:lnTo>
                    <a:pt x="14846" y="4396"/>
                  </a:lnTo>
                  <a:lnTo>
                    <a:pt x="14846" y="4500"/>
                  </a:lnTo>
                  <a:lnTo>
                    <a:pt x="14778" y="4569"/>
                  </a:lnTo>
                  <a:lnTo>
                    <a:pt x="14778" y="4742"/>
                  </a:lnTo>
                  <a:lnTo>
                    <a:pt x="14732" y="4742"/>
                  </a:lnTo>
                  <a:lnTo>
                    <a:pt x="14687" y="4638"/>
                  </a:lnTo>
                  <a:lnTo>
                    <a:pt x="14619" y="4638"/>
                  </a:lnTo>
                  <a:lnTo>
                    <a:pt x="14619" y="4569"/>
                  </a:lnTo>
                  <a:lnTo>
                    <a:pt x="14528" y="4569"/>
                  </a:lnTo>
                  <a:lnTo>
                    <a:pt x="14415" y="4638"/>
                  </a:lnTo>
                  <a:lnTo>
                    <a:pt x="14098" y="4638"/>
                  </a:lnTo>
                  <a:lnTo>
                    <a:pt x="14098" y="4742"/>
                  </a:lnTo>
                  <a:lnTo>
                    <a:pt x="14030" y="4812"/>
                  </a:lnTo>
                  <a:lnTo>
                    <a:pt x="13871" y="4812"/>
                  </a:lnTo>
                  <a:lnTo>
                    <a:pt x="13871" y="4742"/>
                  </a:lnTo>
                  <a:lnTo>
                    <a:pt x="13826" y="4569"/>
                  </a:lnTo>
                  <a:lnTo>
                    <a:pt x="13758" y="4500"/>
                  </a:lnTo>
                  <a:lnTo>
                    <a:pt x="13667" y="4396"/>
                  </a:lnTo>
                  <a:lnTo>
                    <a:pt x="13599" y="4396"/>
                  </a:lnTo>
                  <a:lnTo>
                    <a:pt x="13554" y="4327"/>
                  </a:lnTo>
                  <a:lnTo>
                    <a:pt x="13554" y="4258"/>
                  </a:lnTo>
                  <a:lnTo>
                    <a:pt x="13508" y="4258"/>
                  </a:lnTo>
                  <a:lnTo>
                    <a:pt x="13508" y="4154"/>
                  </a:lnTo>
                  <a:lnTo>
                    <a:pt x="13395" y="4154"/>
                  </a:lnTo>
                  <a:lnTo>
                    <a:pt x="13282" y="4085"/>
                  </a:lnTo>
                  <a:lnTo>
                    <a:pt x="13282" y="3981"/>
                  </a:lnTo>
                  <a:lnTo>
                    <a:pt x="13350" y="3912"/>
                  </a:lnTo>
                  <a:lnTo>
                    <a:pt x="13554" y="3738"/>
                  </a:lnTo>
                  <a:lnTo>
                    <a:pt x="13599" y="3738"/>
                  </a:lnTo>
                  <a:lnTo>
                    <a:pt x="13667" y="3669"/>
                  </a:lnTo>
                  <a:lnTo>
                    <a:pt x="13712" y="3600"/>
                  </a:lnTo>
                  <a:lnTo>
                    <a:pt x="13712" y="3496"/>
                  </a:lnTo>
                  <a:lnTo>
                    <a:pt x="13758" y="3358"/>
                  </a:lnTo>
                  <a:lnTo>
                    <a:pt x="13826" y="3254"/>
                  </a:lnTo>
                  <a:lnTo>
                    <a:pt x="13871" y="3254"/>
                  </a:lnTo>
                  <a:lnTo>
                    <a:pt x="13871" y="3185"/>
                  </a:lnTo>
                  <a:lnTo>
                    <a:pt x="13939" y="3081"/>
                  </a:lnTo>
                  <a:lnTo>
                    <a:pt x="13939" y="2838"/>
                  </a:lnTo>
                  <a:lnTo>
                    <a:pt x="13984" y="2769"/>
                  </a:lnTo>
                  <a:lnTo>
                    <a:pt x="13984" y="2700"/>
                  </a:lnTo>
                  <a:lnTo>
                    <a:pt x="14143" y="2700"/>
                  </a:lnTo>
                  <a:lnTo>
                    <a:pt x="14143" y="2596"/>
                  </a:lnTo>
                  <a:lnTo>
                    <a:pt x="14302" y="2527"/>
                  </a:lnTo>
                  <a:lnTo>
                    <a:pt x="14347" y="2423"/>
                  </a:lnTo>
                  <a:lnTo>
                    <a:pt x="14415" y="2423"/>
                  </a:lnTo>
                  <a:lnTo>
                    <a:pt x="14460" y="2354"/>
                  </a:lnTo>
                  <a:lnTo>
                    <a:pt x="14619" y="2354"/>
                  </a:lnTo>
                  <a:lnTo>
                    <a:pt x="14732" y="2285"/>
                  </a:lnTo>
                  <a:lnTo>
                    <a:pt x="14846" y="2285"/>
                  </a:lnTo>
                  <a:lnTo>
                    <a:pt x="14846" y="2181"/>
                  </a:lnTo>
                  <a:lnTo>
                    <a:pt x="14891" y="2181"/>
                  </a:lnTo>
                  <a:lnTo>
                    <a:pt x="14891" y="2112"/>
                  </a:lnTo>
                  <a:lnTo>
                    <a:pt x="14778" y="2042"/>
                  </a:lnTo>
                  <a:lnTo>
                    <a:pt x="14778" y="1938"/>
                  </a:lnTo>
                  <a:lnTo>
                    <a:pt x="14891" y="1627"/>
                  </a:lnTo>
                  <a:lnTo>
                    <a:pt x="14891" y="1523"/>
                  </a:lnTo>
                  <a:lnTo>
                    <a:pt x="14846" y="1454"/>
                  </a:lnTo>
                  <a:lnTo>
                    <a:pt x="14846" y="1385"/>
                  </a:lnTo>
                  <a:lnTo>
                    <a:pt x="14778" y="1385"/>
                  </a:lnTo>
                  <a:lnTo>
                    <a:pt x="14619" y="1281"/>
                  </a:lnTo>
                  <a:lnTo>
                    <a:pt x="14619" y="1212"/>
                  </a:lnTo>
                  <a:lnTo>
                    <a:pt x="14574" y="1212"/>
                  </a:lnTo>
                  <a:lnTo>
                    <a:pt x="14528" y="1142"/>
                  </a:lnTo>
                  <a:lnTo>
                    <a:pt x="14528" y="1038"/>
                  </a:lnTo>
                  <a:lnTo>
                    <a:pt x="14460" y="969"/>
                  </a:lnTo>
                  <a:lnTo>
                    <a:pt x="14460" y="900"/>
                  </a:lnTo>
                  <a:lnTo>
                    <a:pt x="14415" y="796"/>
                  </a:lnTo>
                  <a:lnTo>
                    <a:pt x="14347" y="796"/>
                  </a:lnTo>
                  <a:lnTo>
                    <a:pt x="14347" y="900"/>
                  </a:lnTo>
                  <a:lnTo>
                    <a:pt x="14302" y="969"/>
                  </a:lnTo>
                  <a:lnTo>
                    <a:pt x="14143" y="969"/>
                  </a:lnTo>
                  <a:lnTo>
                    <a:pt x="14143" y="900"/>
                  </a:lnTo>
                  <a:lnTo>
                    <a:pt x="14098" y="900"/>
                  </a:lnTo>
                  <a:lnTo>
                    <a:pt x="14098" y="969"/>
                  </a:lnTo>
                  <a:lnTo>
                    <a:pt x="14030" y="969"/>
                  </a:lnTo>
                  <a:lnTo>
                    <a:pt x="14030" y="1038"/>
                  </a:lnTo>
                  <a:lnTo>
                    <a:pt x="13984" y="1142"/>
                  </a:lnTo>
                  <a:lnTo>
                    <a:pt x="13939" y="1142"/>
                  </a:lnTo>
                  <a:lnTo>
                    <a:pt x="13939" y="1212"/>
                  </a:lnTo>
                  <a:lnTo>
                    <a:pt x="13758" y="1212"/>
                  </a:lnTo>
                  <a:lnTo>
                    <a:pt x="13712" y="1281"/>
                  </a:lnTo>
                  <a:lnTo>
                    <a:pt x="13441" y="1281"/>
                  </a:lnTo>
                  <a:lnTo>
                    <a:pt x="13395" y="1212"/>
                  </a:lnTo>
                  <a:lnTo>
                    <a:pt x="13169" y="1212"/>
                  </a:lnTo>
                  <a:lnTo>
                    <a:pt x="13078" y="1281"/>
                  </a:lnTo>
                  <a:lnTo>
                    <a:pt x="13010" y="1281"/>
                  </a:lnTo>
                  <a:lnTo>
                    <a:pt x="12965" y="1385"/>
                  </a:lnTo>
                  <a:lnTo>
                    <a:pt x="12919" y="1281"/>
                  </a:lnTo>
                  <a:lnTo>
                    <a:pt x="12919" y="1142"/>
                  </a:lnTo>
                  <a:lnTo>
                    <a:pt x="12965" y="1038"/>
                  </a:lnTo>
                  <a:lnTo>
                    <a:pt x="12965" y="796"/>
                  </a:lnTo>
                  <a:lnTo>
                    <a:pt x="12919" y="727"/>
                  </a:lnTo>
                  <a:lnTo>
                    <a:pt x="12965" y="623"/>
                  </a:lnTo>
                  <a:lnTo>
                    <a:pt x="12965" y="554"/>
                  </a:lnTo>
                  <a:lnTo>
                    <a:pt x="12919" y="554"/>
                  </a:lnTo>
                  <a:lnTo>
                    <a:pt x="12919" y="623"/>
                  </a:lnTo>
                  <a:lnTo>
                    <a:pt x="12851" y="623"/>
                  </a:lnTo>
                  <a:lnTo>
                    <a:pt x="12761" y="554"/>
                  </a:lnTo>
                  <a:lnTo>
                    <a:pt x="12761" y="485"/>
                  </a:lnTo>
                  <a:lnTo>
                    <a:pt x="12693" y="485"/>
                  </a:lnTo>
                  <a:lnTo>
                    <a:pt x="12579" y="554"/>
                  </a:lnTo>
                  <a:lnTo>
                    <a:pt x="12534" y="623"/>
                  </a:lnTo>
                  <a:lnTo>
                    <a:pt x="12489" y="796"/>
                  </a:lnTo>
                  <a:lnTo>
                    <a:pt x="12421" y="796"/>
                  </a:lnTo>
                  <a:lnTo>
                    <a:pt x="12421" y="900"/>
                  </a:lnTo>
                  <a:lnTo>
                    <a:pt x="12375" y="900"/>
                  </a:lnTo>
                  <a:lnTo>
                    <a:pt x="12330" y="969"/>
                  </a:lnTo>
                  <a:lnTo>
                    <a:pt x="12262" y="969"/>
                  </a:lnTo>
                  <a:lnTo>
                    <a:pt x="12217" y="900"/>
                  </a:lnTo>
                  <a:lnTo>
                    <a:pt x="12103" y="796"/>
                  </a:lnTo>
                  <a:lnTo>
                    <a:pt x="11990" y="796"/>
                  </a:lnTo>
                  <a:lnTo>
                    <a:pt x="11899" y="900"/>
                  </a:lnTo>
                  <a:lnTo>
                    <a:pt x="11741" y="969"/>
                  </a:lnTo>
                  <a:lnTo>
                    <a:pt x="11673" y="969"/>
                  </a:lnTo>
                  <a:lnTo>
                    <a:pt x="11673" y="900"/>
                  </a:lnTo>
                  <a:lnTo>
                    <a:pt x="11627" y="796"/>
                  </a:lnTo>
                  <a:lnTo>
                    <a:pt x="11627" y="727"/>
                  </a:lnTo>
                  <a:lnTo>
                    <a:pt x="11559" y="623"/>
                  </a:lnTo>
                  <a:lnTo>
                    <a:pt x="11310" y="623"/>
                  </a:lnTo>
                  <a:lnTo>
                    <a:pt x="11242" y="554"/>
                  </a:lnTo>
                  <a:lnTo>
                    <a:pt x="11242" y="485"/>
                  </a:lnTo>
                  <a:lnTo>
                    <a:pt x="11197" y="485"/>
                  </a:lnTo>
                  <a:lnTo>
                    <a:pt x="11151" y="381"/>
                  </a:lnTo>
                  <a:lnTo>
                    <a:pt x="10970" y="242"/>
                  </a:lnTo>
                  <a:lnTo>
                    <a:pt x="10970" y="0"/>
                  </a:lnTo>
                  <a:lnTo>
                    <a:pt x="10766" y="0"/>
                  </a:lnTo>
                  <a:lnTo>
                    <a:pt x="10721" y="69"/>
                  </a:lnTo>
                  <a:lnTo>
                    <a:pt x="10653" y="69"/>
                  </a:lnTo>
                  <a:lnTo>
                    <a:pt x="10562" y="138"/>
                  </a:lnTo>
                  <a:lnTo>
                    <a:pt x="10381" y="381"/>
                  </a:lnTo>
                  <a:lnTo>
                    <a:pt x="10290" y="485"/>
                  </a:lnTo>
                  <a:lnTo>
                    <a:pt x="10177" y="554"/>
                  </a:lnTo>
                  <a:lnTo>
                    <a:pt x="9973" y="554"/>
                  </a:lnTo>
                  <a:lnTo>
                    <a:pt x="9973" y="623"/>
                  </a:lnTo>
                  <a:lnTo>
                    <a:pt x="9905" y="727"/>
                  </a:lnTo>
                  <a:lnTo>
                    <a:pt x="9791" y="727"/>
                  </a:lnTo>
                  <a:lnTo>
                    <a:pt x="9791" y="623"/>
                  </a:lnTo>
                  <a:lnTo>
                    <a:pt x="9701" y="623"/>
                  </a:lnTo>
                  <a:lnTo>
                    <a:pt x="9701" y="727"/>
                  </a:lnTo>
                  <a:lnTo>
                    <a:pt x="9746" y="900"/>
                  </a:lnTo>
                  <a:lnTo>
                    <a:pt x="9746" y="969"/>
                  </a:lnTo>
                  <a:lnTo>
                    <a:pt x="9791" y="1038"/>
                  </a:lnTo>
                  <a:lnTo>
                    <a:pt x="10131" y="1038"/>
                  </a:lnTo>
                  <a:lnTo>
                    <a:pt x="10177" y="1142"/>
                  </a:lnTo>
                  <a:lnTo>
                    <a:pt x="10177" y="1212"/>
                  </a:lnTo>
                  <a:lnTo>
                    <a:pt x="10131" y="1212"/>
                  </a:lnTo>
                  <a:lnTo>
                    <a:pt x="10131" y="1281"/>
                  </a:lnTo>
                  <a:lnTo>
                    <a:pt x="10018" y="1281"/>
                  </a:lnTo>
                  <a:lnTo>
                    <a:pt x="10018" y="1696"/>
                  </a:lnTo>
                  <a:lnTo>
                    <a:pt x="9973" y="1869"/>
                  </a:lnTo>
                  <a:lnTo>
                    <a:pt x="9973" y="2112"/>
                  </a:lnTo>
                  <a:lnTo>
                    <a:pt x="10018" y="2181"/>
                  </a:lnTo>
                  <a:lnTo>
                    <a:pt x="10018" y="2285"/>
                  </a:lnTo>
                  <a:lnTo>
                    <a:pt x="10063" y="2285"/>
                  </a:lnTo>
                  <a:lnTo>
                    <a:pt x="10018" y="2285"/>
                  </a:lnTo>
                  <a:lnTo>
                    <a:pt x="10018" y="2354"/>
                  </a:lnTo>
                  <a:lnTo>
                    <a:pt x="9474" y="2354"/>
                  </a:lnTo>
                  <a:lnTo>
                    <a:pt x="9474" y="2285"/>
                  </a:lnTo>
                  <a:lnTo>
                    <a:pt x="9429" y="2285"/>
                  </a:lnTo>
                  <a:lnTo>
                    <a:pt x="9202" y="1938"/>
                  </a:lnTo>
                  <a:lnTo>
                    <a:pt x="9202" y="1627"/>
                  </a:lnTo>
                  <a:lnTo>
                    <a:pt x="9157" y="1523"/>
                  </a:lnTo>
                  <a:lnTo>
                    <a:pt x="9111" y="1454"/>
                  </a:lnTo>
                  <a:lnTo>
                    <a:pt x="9043" y="1454"/>
                  </a:lnTo>
                  <a:lnTo>
                    <a:pt x="8998" y="1385"/>
                  </a:lnTo>
                  <a:lnTo>
                    <a:pt x="8794" y="1385"/>
                  </a:lnTo>
                  <a:lnTo>
                    <a:pt x="8726" y="1281"/>
                  </a:lnTo>
                  <a:lnTo>
                    <a:pt x="8613" y="1212"/>
                  </a:lnTo>
                  <a:lnTo>
                    <a:pt x="8409" y="1212"/>
                  </a:lnTo>
                  <a:lnTo>
                    <a:pt x="8250" y="1142"/>
                  </a:lnTo>
                  <a:lnTo>
                    <a:pt x="8024" y="1142"/>
                  </a:lnTo>
                  <a:lnTo>
                    <a:pt x="8024" y="1038"/>
                  </a:lnTo>
                  <a:lnTo>
                    <a:pt x="7978" y="969"/>
                  </a:lnTo>
                  <a:lnTo>
                    <a:pt x="7865" y="969"/>
                  </a:lnTo>
                  <a:lnTo>
                    <a:pt x="7865" y="1038"/>
                  </a:lnTo>
                  <a:lnTo>
                    <a:pt x="7820" y="1038"/>
                  </a:lnTo>
                  <a:lnTo>
                    <a:pt x="7820" y="1212"/>
                  </a:lnTo>
                  <a:lnTo>
                    <a:pt x="7774" y="1454"/>
                  </a:lnTo>
                  <a:lnTo>
                    <a:pt x="7706" y="1523"/>
                  </a:lnTo>
                  <a:lnTo>
                    <a:pt x="7706" y="1696"/>
                  </a:lnTo>
                  <a:lnTo>
                    <a:pt x="7661" y="1938"/>
                  </a:lnTo>
                  <a:lnTo>
                    <a:pt x="7616" y="2042"/>
                  </a:lnTo>
                  <a:lnTo>
                    <a:pt x="7661" y="2042"/>
                  </a:lnTo>
                  <a:lnTo>
                    <a:pt x="7661" y="2112"/>
                  </a:lnTo>
                  <a:lnTo>
                    <a:pt x="7706" y="2181"/>
                  </a:lnTo>
                  <a:lnTo>
                    <a:pt x="7774" y="2181"/>
                  </a:lnTo>
                  <a:lnTo>
                    <a:pt x="7774" y="2285"/>
                  </a:lnTo>
                  <a:lnTo>
                    <a:pt x="7706" y="2354"/>
                  </a:lnTo>
                  <a:lnTo>
                    <a:pt x="7661" y="2596"/>
                  </a:lnTo>
                  <a:lnTo>
                    <a:pt x="7661" y="2769"/>
                  </a:lnTo>
                  <a:lnTo>
                    <a:pt x="7616" y="2769"/>
                  </a:lnTo>
                  <a:lnTo>
                    <a:pt x="7616" y="2700"/>
                  </a:lnTo>
                  <a:lnTo>
                    <a:pt x="7434" y="2700"/>
                  </a:lnTo>
                  <a:lnTo>
                    <a:pt x="7276" y="2942"/>
                  </a:lnTo>
                  <a:lnTo>
                    <a:pt x="7230" y="2942"/>
                  </a:lnTo>
                  <a:lnTo>
                    <a:pt x="7185" y="3012"/>
                  </a:lnTo>
                  <a:lnTo>
                    <a:pt x="7072" y="3012"/>
                  </a:lnTo>
                  <a:lnTo>
                    <a:pt x="7072" y="3254"/>
                  </a:lnTo>
                  <a:lnTo>
                    <a:pt x="7004" y="3358"/>
                  </a:lnTo>
                  <a:lnTo>
                    <a:pt x="7004" y="3496"/>
                  </a:lnTo>
                  <a:lnTo>
                    <a:pt x="7072" y="3496"/>
                  </a:lnTo>
                  <a:lnTo>
                    <a:pt x="7072" y="3600"/>
                  </a:lnTo>
                  <a:lnTo>
                    <a:pt x="7117" y="3600"/>
                  </a:lnTo>
                  <a:lnTo>
                    <a:pt x="7117" y="3669"/>
                  </a:lnTo>
                  <a:lnTo>
                    <a:pt x="7185" y="3669"/>
                  </a:lnTo>
                  <a:lnTo>
                    <a:pt x="7230" y="3738"/>
                  </a:lnTo>
                  <a:lnTo>
                    <a:pt x="7230" y="3842"/>
                  </a:lnTo>
                  <a:lnTo>
                    <a:pt x="7185" y="3981"/>
                  </a:lnTo>
                  <a:lnTo>
                    <a:pt x="7185" y="4154"/>
                  </a:lnTo>
                  <a:lnTo>
                    <a:pt x="7230" y="4258"/>
                  </a:lnTo>
                  <a:lnTo>
                    <a:pt x="7344" y="4500"/>
                  </a:lnTo>
                  <a:lnTo>
                    <a:pt x="7344" y="4638"/>
                  </a:lnTo>
                  <a:lnTo>
                    <a:pt x="7276" y="4638"/>
                  </a:lnTo>
                  <a:lnTo>
                    <a:pt x="7276" y="4742"/>
                  </a:lnTo>
                  <a:lnTo>
                    <a:pt x="7117" y="4881"/>
                  </a:lnTo>
                  <a:lnTo>
                    <a:pt x="7117" y="4985"/>
                  </a:lnTo>
                  <a:lnTo>
                    <a:pt x="7072" y="4985"/>
                  </a:lnTo>
                  <a:lnTo>
                    <a:pt x="7004" y="4881"/>
                  </a:lnTo>
                  <a:lnTo>
                    <a:pt x="7004" y="4985"/>
                  </a:lnTo>
                  <a:lnTo>
                    <a:pt x="6958" y="4985"/>
                  </a:lnTo>
                  <a:lnTo>
                    <a:pt x="6913" y="5054"/>
                  </a:lnTo>
                  <a:lnTo>
                    <a:pt x="6800" y="5054"/>
                  </a:lnTo>
                  <a:lnTo>
                    <a:pt x="6800" y="5158"/>
                  </a:lnTo>
                  <a:lnTo>
                    <a:pt x="6754" y="5227"/>
                  </a:lnTo>
                  <a:lnTo>
                    <a:pt x="6800" y="5227"/>
                  </a:lnTo>
                  <a:lnTo>
                    <a:pt x="6800" y="5781"/>
                  </a:lnTo>
                  <a:lnTo>
                    <a:pt x="6845" y="5954"/>
                  </a:lnTo>
                  <a:lnTo>
                    <a:pt x="6845" y="6196"/>
                  </a:lnTo>
                  <a:lnTo>
                    <a:pt x="6800" y="6300"/>
                  </a:lnTo>
                  <a:lnTo>
                    <a:pt x="6754" y="6369"/>
                  </a:lnTo>
                  <a:lnTo>
                    <a:pt x="6686" y="6369"/>
                  </a:lnTo>
                  <a:lnTo>
                    <a:pt x="6641" y="6438"/>
                  </a:lnTo>
                  <a:lnTo>
                    <a:pt x="6596" y="6438"/>
                  </a:lnTo>
                  <a:lnTo>
                    <a:pt x="6528" y="6785"/>
                  </a:lnTo>
                  <a:lnTo>
                    <a:pt x="6369" y="6785"/>
                  </a:lnTo>
                  <a:lnTo>
                    <a:pt x="6324" y="6681"/>
                  </a:lnTo>
                  <a:lnTo>
                    <a:pt x="6165" y="6681"/>
                  </a:lnTo>
                  <a:lnTo>
                    <a:pt x="6052" y="6854"/>
                  </a:lnTo>
                  <a:lnTo>
                    <a:pt x="6006" y="7027"/>
                  </a:lnTo>
                  <a:lnTo>
                    <a:pt x="6006" y="7269"/>
                  </a:lnTo>
                  <a:lnTo>
                    <a:pt x="6052" y="7269"/>
                  </a:lnTo>
                  <a:lnTo>
                    <a:pt x="6052" y="7338"/>
                  </a:lnTo>
                  <a:lnTo>
                    <a:pt x="6006" y="7442"/>
                  </a:lnTo>
                  <a:lnTo>
                    <a:pt x="6006" y="7512"/>
                  </a:lnTo>
                  <a:lnTo>
                    <a:pt x="5780" y="7512"/>
                  </a:lnTo>
                  <a:lnTo>
                    <a:pt x="5621" y="7615"/>
                  </a:lnTo>
                  <a:lnTo>
                    <a:pt x="5576" y="7615"/>
                  </a:lnTo>
                  <a:lnTo>
                    <a:pt x="5576" y="7927"/>
                  </a:lnTo>
                  <a:lnTo>
                    <a:pt x="5508" y="8100"/>
                  </a:lnTo>
                  <a:lnTo>
                    <a:pt x="5304" y="8412"/>
                  </a:lnTo>
                  <a:lnTo>
                    <a:pt x="5304" y="8585"/>
                  </a:lnTo>
                  <a:lnTo>
                    <a:pt x="5236" y="8654"/>
                  </a:lnTo>
                  <a:lnTo>
                    <a:pt x="5236" y="8896"/>
                  </a:lnTo>
                  <a:lnTo>
                    <a:pt x="5190" y="9000"/>
                  </a:lnTo>
                  <a:lnTo>
                    <a:pt x="5190" y="9069"/>
                  </a:lnTo>
                  <a:lnTo>
                    <a:pt x="5236" y="9138"/>
                  </a:lnTo>
                  <a:lnTo>
                    <a:pt x="5236" y="9554"/>
                  </a:lnTo>
                  <a:lnTo>
                    <a:pt x="5190" y="9658"/>
                  </a:lnTo>
                  <a:lnTo>
                    <a:pt x="5190" y="9727"/>
                  </a:lnTo>
                  <a:lnTo>
                    <a:pt x="5236" y="9796"/>
                  </a:lnTo>
                  <a:lnTo>
                    <a:pt x="5236" y="9900"/>
                  </a:lnTo>
                  <a:lnTo>
                    <a:pt x="5304" y="9900"/>
                  </a:lnTo>
                  <a:lnTo>
                    <a:pt x="5304" y="10142"/>
                  </a:lnTo>
                  <a:lnTo>
                    <a:pt x="5236" y="10212"/>
                  </a:lnTo>
                  <a:lnTo>
                    <a:pt x="5236" y="10315"/>
                  </a:lnTo>
                  <a:lnTo>
                    <a:pt x="5190" y="10315"/>
                  </a:lnTo>
                  <a:lnTo>
                    <a:pt x="5190" y="10385"/>
                  </a:lnTo>
                  <a:lnTo>
                    <a:pt x="5145" y="10385"/>
                  </a:lnTo>
                  <a:lnTo>
                    <a:pt x="5145" y="10558"/>
                  </a:lnTo>
                  <a:lnTo>
                    <a:pt x="5077" y="10627"/>
                  </a:lnTo>
                  <a:lnTo>
                    <a:pt x="5077" y="10696"/>
                  </a:lnTo>
                  <a:lnTo>
                    <a:pt x="5032" y="10800"/>
                  </a:lnTo>
                  <a:lnTo>
                    <a:pt x="4873" y="11042"/>
                  </a:lnTo>
                  <a:lnTo>
                    <a:pt x="4828" y="11042"/>
                  </a:lnTo>
                  <a:lnTo>
                    <a:pt x="4760" y="11112"/>
                  </a:lnTo>
                  <a:lnTo>
                    <a:pt x="4714" y="11215"/>
                  </a:lnTo>
                  <a:lnTo>
                    <a:pt x="4646" y="11215"/>
                  </a:lnTo>
                  <a:lnTo>
                    <a:pt x="4646" y="11285"/>
                  </a:lnTo>
                  <a:lnTo>
                    <a:pt x="4238" y="11285"/>
                  </a:lnTo>
                  <a:lnTo>
                    <a:pt x="4284" y="11354"/>
                  </a:lnTo>
                  <a:lnTo>
                    <a:pt x="4329" y="11354"/>
                  </a:lnTo>
                  <a:lnTo>
                    <a:pt x="4329" y="11458"/>
                  </a:lnTo>
                  <a:lnTo>
                    <a:pt x="4170" y="11700"/>
                  </a:lnTo>
                  <a:lnTo>
                    <a:pt x="4057" y="11700"/>
                  </a:lnTo>
                  <a:lnTo>
                    <a:pt x="4057" y="11596"/>
                  </a:lnTo>
                  <a:lnTo>
                    <a:pt x="3898" y="11596"/>
                  </a:lnTo>
                  <a:lnTo>
                    <a:pt x="3898" y="11700"/>
                  </a:lnTo>
                  <a:lnTo>
                    <a:pt x="3853" y="11700"/>
                  </a:lnTo>
                  <a:lnTo>
                    <a:pt x="3853" y="11769"/>
                  </a:lnTo>
                  <a:lnTo>
                    <a:pt x="3536" y="11769"/>
                  </a:lnTo>
                  <a:lnTo>
                    <a:pt x="3468" y="11873"/>
                  </a:lnTo>
                  <a:lnTo>
                    <a:pt x="3422" y="11873"/>
                  </a:lnTo>
                  <a:lnTo>
                    <a:pt x="3422" y="11769"/>
                  </a:lnTo>
                  <a:lnTo>
                    <a:pt x="3377" y="11769"/>
                  </a:lnTo>
                  <a:lnTo>
                    <a:pt x="3377" y="11873"/>
                  </a:lnTo>
                  <a:lnTo>
                    <a:pt x="3309" y="11873"/>
                  </a:lnTo>
                  <a:lnTo>
                    <a:pt x="3309" y="12115"/>
                  </a:lnTo>
                  <a:lnTo>
                    <a:pt x="3264" y="12115"/>
                  </a:lnTo>
                  <a:lnTo>
                    <a:pt x="3264" y="12254"/>
                  </a:lnTo>
                  <a:lnTo>
                    <a:pt x="3218" y="12254"/>
                  </a:lnTo>
                  <a:lnTo>
                    <a:pt x="3150" y="12185"/>
                  </a:lnTo>
                  <a:lnTo>
                    <a:pt x="3150" y="12358"/>
                  </a:lnTo>
                  <a:lnTo>
                    <a:pt x="3218" y="12358"/>
                  </a:lnTo>
                  <a:lnTo>
                    <a:pt x="3218" y="12496"/>
                  </a:lnTo>
                  <a:lnTo>
                    <a:pt x="3150" y="12600"/>
                  </a:lnTo>
                  <a:lnTo>
                    <a:pt x="3150" y="12669"/>
                  </a:lnTo>
                  <a:lnTo>
                    <a:pt x="3309" y="12912"/>
                  </a:lnTo>
                  <a:lnTo>
                    <a:pt x="3377" y="12912"/>
                  </a:lnTo>
                  <a:lnTo>
                    <a:pt x="3377" y="13154"/>
                  </a:lnTo>
                  <a:lnTo>
                    <a:pt x="3264" y="13154"/>
                  </a:lnTo>
                  <a:lnTo>
                    <a:pt x="3150" y="13085"/>
                  </a:lnTo>
                  <a:lnTo>
                    <a:pt x="3105" y="13085"/>
                  </a:lnTo>
                  <a:lnTo>
                    <a:pt x="2992" y="13258"/>
                  </a:lnTo>
                  <a:lnTo>
                    <a:pt x="2992" y="13500"/>
                  </a:lnTo>
                  <a:lnTo>
                    <a:pt x="2878" y="13500"/>
                  </a:lnTo>
                  <a:lnTo>
                    <a:pt x="2833" y="13569"/>
                  </a:lnTo>
                  <a:lnTo>
                    <a:pt x="2833" y="13500"/>
                  </a:lnTo>
                  <a:lnTo>
                    <a:pt x="2788" y="13500"/>
                  </a:lnTo>
                  <a:lnTo>
                    <a:pt x="2788" y="13396"/>
                  </a:lnTo>
                  <a:lnTo>
                    <a:pt x="2675" y="13396"/>
                  </a:lnTo>
                  <a:lnTo>
                    <a:pt x="2629" y="13500"/>
                  </a:lnTo>
                  <a:lnTo>
                    <a:pt x="2561" y="13569"/>
                  </a:lnTo>
                  <a:lnTo>
                    <a:pt x="2516" y="13569"/>
                  </a:lnTo>
                  <a:lnTo>
                    <a:pt x="2516" y="13500"/>
                  </a:lnTo>
                  <a:lnTo>
                    <a:pt x="2448" y="13500"/>
                  </a:lnTo>
                  <a:lnTo>
                    <a:pt x="2357" y="13258"/>
                  </a:lnTo>
                  <a:lnTo>
                    <a:pt x="2244" y="13258"/>
                  </a:lnTo>
                  <a:lnTo>
                    <a:pt x="2244" y="13327"/>
                  </a:lnTo>
                  <a:lnTo>
                    <a:pt x="2199" y="13327"/>
                  </a:lnTo>
                  <a:lnTo>
                    <a:pt x="2131" y="13258"/>
                  </a:lnTo>
                  <a:lnTo>
                    <a:pt x="2085" y="13327"/>
                  </a:lnTo>
                  <a:lnTo>
                    <a:pt x="2131" y="13396"/>
                  </a:lnTo>
                  <a:lnTo>
                    <a:pt x="2131" y="13985"/>
                  </a:lnTo>
                  <a:lnTo>
                    <a:pt x="2085" y="14158"/>
                  </a:lnTo>
                  <a:lnTo>
                    <a:pt x="2131" y="14227"/>
                  </a:lnTo>
                  <a:lnTo>
                    <a:pt x="2199" y="14296"/>
                  </a:lnTo>
                  <a:lnTo>
                    <a:pt x="2199" y="14573"/>
                  </a:lnTo>
                  <a:lnTo>
                    <a:pt x="1700" y="14573"/>
                  </a:lnTo>
                  <a:lnTo>
                    <a:pt x="1609" y="14469"/>
                  </a:lnTo>
                  <a:lnTo>
                    <a:pt x="1496" y="14400"/>
                  </a:lnTo>
                  <a:lnTo>
                    <a:pt x="1383" y="14400"/>
                  </a:lnTo>
                  <a:lnTo>
                    <a:pt x="1269" y="14469"/>
                  </a:lnTo>
                  <a:lnTo>
                    <a:pt x="1020" y="14469"/>
                  </a:lnTo>
                  <a:lnTo>
                    <a:pt x="952" y="14573"/>
                  </a:lnTo>
                  <a:lnTo>
                    <a:pt x="861" y="15231"/>
                  </a:lnTo>
                  <a:lnTo>
                    <a:pt x="793" y="15300"/>
                  </a:lnTo>
                  <a:lnTo>
                    <a:pt x="748" y="15300"/>
                  </a:lnTo>
                  <a:lnTo>
                    <a:pt x="748" y="15369"/>
                  </a:lnTo>
                  <a:lnTo>
                    <a:pt x="476" y="15369"/>
                  </a:lnTo>
                  <a:lnTo>
                    <a:pt x="431" y="15300"/>
                  </a:lnTo>
                  <a:lnTo>
                    <a:pt x="431" y="15231"/>
                  </a:lnTo>
                  <a:lnTo>
                    <a:pt x="363" y="15300"/>
                  </a:lnTo>
                  <a:lnTo>
                    <a:pt x="317" y="15612"/>
                  </a:lnTo>
                  <a:lnTo>
                    <a:pt x="431" y="15612"/>
                  </a:lnTo>
                  <a:lnTo>
                    <a:pt x="363" y="15715"/>
                  </a:lnTo>
                  <a:lnTo>
                    <a:pt x="431" y="15715"/>
                  </a:lnTo>
                  <a:lnTo>
                    <a:pt x="431" y="15785"/>
                  </a:lnTo>
                  <a:lnTo>
                    <a:pt x="476" y="15715"/>
                  </a:lnTo>
                  <a:lnTo>
                    <a:pt x="476" y="16131"/>
                  </a:lnTo>
                  <a:lnTo>
                    <a:pt x="521" y="16131"/>
                  </a:lnTo>
                  <a:lnTo>
                    <a:pt x="589" y="16027"/>
                  </a:lnTo>
                  <a:lnTo>
                    <a:pt x="521" y="16027"/>
                  </a:lnTo>
                  <a:lnTo>
                    <a:pt x="589" y="15958"/>
                  </a:lnTo>
                  <a:lnTo>
                    <a:pt x="635" y="16027"/>
                  </a:lnTo>
                  <a:lnTo>
                    <a:pt x="748" y="16131"/>
                  </a:lnTo>
                  <a:lnTo>
                    <a:pt x="793" y="16027"/>
                  </a:lnTo>
                  <a:lnTo>
                    <a:pt x="907" y="16027"/>
                  </a:lnTo>
                  <a:lnTo>
                    <a:pt x="907" y="16131"/>
                  </a:lnTo>
                  <a:lnTo>
                    <a:pt x="861" y="16131"/>
                  </a:lnTo>
                  <a:lnTo>
                    <a:pt x="793" y="16200"/>
                  </a:lnTo>
                  <a:lnTo>
                    <a:pt x="907" y="16200"/>
                  </a:lnTo>
                  <a:lnTo>
                    <a:pt x="793" y="16373"/>
                  </a:lnTo>
                  <a:lnTo>
                    <a:pt x="748" y="16512"/>
                  </a:lnTo>
                  <a:lnTo>
                    <a:pt x="793" y="16615"/>
                  </a:lnTo>
                  <a:lnTo>
                    <a:pt x="476" y="16615"/>
                  </a:lnTo>
                  <a:lnTo>
                    <a:pt x="476" y="16685"/>
                  </a:lnTo>
                  <a:lnTo>
                    <a:pt x="431" y="16685"/>
                  </a:lnTo>
                  <a:lnTo>
                    <a:pt x="431" y="16615"/>
                  </a:lnTo>
                  <a:lnTo>
                    <a:pt x="363" y="16615"/>
                  </a:lnTo>
                  <a:lnTo>
                    <a:pt x="363" y="16512"/>
                  </a:lnTo>
                  <a:lnTo>
                    <a:pt x="363" y="16754"/>
                  </a:lnTo>
                  <a:lnTo>
                    <a:pt x="317" y="16858"/>
                  </a:lnTo>
                  <a:lnTo>
                    <a:pt x="363" y="16927"/>
                  </a:lnTo>
                  <a:lnTo>
                    <a:pt x="363" y="17169"/>
                  </a:lnTo>
                  <a:lnTo>
                    <a:pt x="317" y="17169"/>
                  </a:lnTo>
                  <a:lnTo>
                    <a:pt x="272" y="17273"/>
                  </a:lnTo>
                  <a:lnTo>
                    <a:pt x="272" y="17342"/>
                  </a:lnTo>
                  <a:lnTo>
                    <a:pt x="204" y="17342"/>
                  </a:lnTo>
                  <a:lnTo>
                    <a:pt x="204" y="17273"/>
                  </a:lnTo>
                  <a:lnTo>
                    <a:pt x="159" y="17273"/>
                  </a:lnTo>
                  <a:lnTo>
                    <a:pt x="91" y="17342"/>
                  </a:lnTo>
                  <a:lnTo>
                    <a:pt x="45" y="17412"/>
                  </a:lnTo>
                  <a:lnTo>
                    <a:pt x="45" y="17515"/>
                  </a:lnTo>
                  <a:lnTo>
                    <a:pt x="91" y="17585"/>
                  </a:lnTo>
                  <a:lnTo>
                    <a:pt x="91" y="17654"/>
                  </a:lnTo>
                  <a:lnTo>
                    <a:pt x="159" y="17827"/>
                  </a:lnTo>
                  <a:lnTo>
                    <a:pt x="159" y="17931"/>
                  </a:lnTo>
                  <a:lnTo>
                    <a:pt x="91" y="17931"/>
                  </a:lnTo>
                  <a:lnTo>
                    <a:pt x="45" y="18069"/>
                  </a:lnTo>
                  <a:lnTo>
                    <a:pt x="45" y="18242"/>
                  </a:lnTo>
                  <a:lnTo>
                    <a:pt x="0" y="18312"/>
                  </a:lnTo>
                  <a:lnTo>
                    <a:pt x="0" y="18588"/>
                  </a:lnTo>
                  <a:lnTo>
                    <a:pt x="45" y="18727"/>
                  </a:lnTo>
                  <a:lnTo>
                    <a:pt x="91" y="18900"/>
                  </a:lnTo>
                  <a:lnTo>
                    <a:pt x="91" y="18727"/>
                  </a:lnTo>
                  <a:lnTo>
                    <a:pt x="159" y="18900"/>
                  </a:lnTo>
                  <a:lnTo>
                    <a:pt x="159" y="18658"/>
                  </a:lnTo>
                  <a:lnTo>
                    <a:pt x="204" y="18658"/>
                  </a:lnTo>
                  <a:lnTo>
                    <a:pt x="204" y="18727"/>
                  </a:lnTo>
                  <a:lnTo>
                    <a:pt x="272" y="18900"/>
                  </a:lnTo>
                  <a:lnTo>
                    <a:pt x="204" y="18900"/>
                  </a:lnTo>
                  <a:lnTo>
                    <a:pt x="204" y="19073"/>
                  </a:lnTo>
                  <a:lnTo>
                    <a:pt x="272" y="19073"/>
                  </a:lnTo>
                  <a:lnTo>
                    <a:pt x="204" y="19142"/>
                  </a:lnTo>
                  <a:lnTo>
                    <a:pt x="204" y="19212"/>
                  </a:lnTo>
                  <a:lnTo>
                    <a:pt x="272" y="19385"/>
                  </a:lnTo>
                  <a:lnTo>
                    <a:pt x="431" y="19385"/>
                  </a:lnTo>
                  <a:lnTo>
                    <a:pt x="476" y="19315"/>
                  </a:lnTo>
                  <a:lnTo>
                    <a:pt x="476" y="19488"/>
                  </a:lnTo>
                  <a:lnTo>
                    <a:pt x="431" y="19488"/>
                  </a:lnTo>
                  <a:lnTo>
                    <a:pt x="431" y="19385"/>
                  </a:lnTo>
                  <a:lnTo>
                    <a:pt x="363" y="19488"/>
                  </a:lnTo>
                  <a:lnTo>
                    <a:pt x="159" y="19488"/>
                  </a:lnTo>
                  <a:lnTo>
                    <a:pt x="159" y="19627"/>
                  </a:lnTo>
                  <a:lnTo>
                    <a:pt x="272" y="19627"/>
                  </a:lnTo>
                  <a:lnTo>
                    <a:pt x="317" y="19731"/>
                  </a:lnTo>
                  <a:lnTo>
                    <a:pt x="363" y="19869"/>
                  </a:lnTo>
                  <a:lnTo>
                    <a:pt x="363" y="20042"/>
                  </a:lnTo>
                  <a:lnTo>
                    <a:pt x="431" y="19869"/>
                  </a:lnTo>
                  <a:lnTo>
                    <a:pt x="431" y="20042"/>
                  </a:lnTo>
                  <a:lnTo>
                    <a:pt x="363" y="20042"/>
                  </a:lnTo>
                  <a:lnTo>
                    <a:pt x="363" y="20112"/>
                  </a:lnTo>
                  <a:lnTo>
                    <a:pt x="317" y="20112"/>
                  </a:lnTo>
                  <a:lnTo>
                    <a:pt x="363" y="20215"/>
                  </a:lnTo>
                  <a:lnTo>
                    <a:pt x="431" y="20285"/>
                  </a:lnTo>
                  <a:lnTo>
                    <a:pt x="521" y="20285"/>
                  </a:lnTo>
                  <a:lnTo>
                    <a:pt x="521" y="20388"/>
                  </a:lnTo>
                  <a:lnTo>
                    <a:pt x="589" y="20388"/>
                  </a:lnTo>
                  <a:lnTo>
                    <a:pt x="589" y="20527"/>
                  </a:lnTo>
                  <a:lnTo>
                    <a:pt x="635" y="20527"/>
                  </a:lnTo>
                  <a:lnTo>
                    <a:pt x="635" y="20285"/>
                  </a:lnTo>
                  <a:lnTo>
                    <a:pt x="680" y="20388"/>
                  </a:lnTo>
                  <a:lnTo>
                    <a:pt x="680" y="20458"/>
                  </a:lnTo>
                  <a:lnTo>
                    <a:pt x="748" y="20527"/>
                  </a:lnTo>
                  <a:lnTo>
                    <a:pt x="748" y="20458"/>
                  </a:lnTo>
                  <a:lnTo>
                    <a:pt x="907" y="20700"/>
                  </a:lnTo>
                  <a:lnTo>
                    <a:pt x="793" y="20873"/>
                  </a:lnTo>
                  <a:lnTo>
                    <a:pt x="793" y="20942"/>
                  </a:lnTo>
                  <a:lnTo>
                    <a:pt x="748" y="20942"/>
                  </a:lnTo>
                  <a:lnTo>
                    <a:pt x="680" y="20873"/>
                  </a:lnTo>
                  <a:lnTo>
                    <a:pt x="680" y="20769"/>
                  </a:lnTo>
                  <a:lnTo>
                    <a:pt x="589" y="20631"/>
                  </a:lnTo>
                  <a:lnTo>
                    <a:pt x="521" y="20631"/>
                  </a:lnTo>
                  <a:lnTo>
                    <a:pt x="521" y="20700"/>
                  </a:lnTo>
                  <a:lnTo>
                    <a:pt x="431" y="20700"/>
                  </a:lnTo>
                  <a:lnTo>
                    <a:pt x="521" y="20769"/>
                  </a:lnTo>
                  <a:lnTo>
                    <a:pt x="476" y="20769"/>
                  </a:lnTo>
                  <a:lnTo>
                    <a:pt x="476" y="20873"/>
                  </a:lnTo>
                  <a:lnTo>
                    <a:pt x="589" y="20942"/>
                  </a:lnTo>
                  <a:lnTo>
                    <a:pt x="635" y="21012"/>
                  </a:lnTo>
                  <a:lnTo>
                    <a:pt x="635" y="21115"/>
                  </a:lnTo>
                  <a:lnTo>
                    <a:pt x="589" y="21185"/>
                  </a:lnTo>
                  <a:lnTo>
                    <a:pt x="589" y="21427"/>
                  </a:lnTo>
                  <a:lnTo>
                    <a:pt x="635" y="21427"/>
                  </a:lnTo>
                  <a:lnTo>
                    <a:pt x="635" y="21358"/>
                  </a:lnTo>
                  <a:lnTo>
                    <a:pt x="680" y="21288"/>
                  </a:lnTo>
                  <a:lnTo>
                    <a:pt x="861" y="21288"/>
                  </a:lnTo>
                  <a:lnTo>
                    <a:pt x="907" y="21185"/>
                  </a:lnTo>
                  <a:lnTo>
                    <a:pt x="952" y="21288"/>
                  </a:lnTo>
                  <a:lnTo>
                    <a:pt x="1020" y="21358"/>
                  </a:lnTo>
                  <a:lnTo>
                    <a:pt x="1065" y="21358"/>
                  </a:lnTo>
                  <a:lnTo>
                    <a:pt x="1179" y="21531"/>
                  </a:lnTo>
                  <a:lnTo>
                    <a:pt x="1337" y="21531"/>
                  </a:lnTo>
                  <a:lnTo>
                    <a:pt x="1337" y="21427"/>
                  </a:lnTo>
                  <a:lnTo>
                    <a:pt x="1496" y="21427"/>
                  </a:lnTo>
                  <a:lnTo>
                    <a:pt x="1541" y="21531"/>
                  </a:lnTo>
                  <a:lnTo>
                    <a:pt x="1609" y="21600"/>
                  </a:lnTo>
                  <a:lnTo>
                    <a:pt x="1655" y="21531"/>
                  </a:lnTo>
                  <a:lnTo>
                    <a:pt x="1813" y="21531"/>
                  </a:lnTo>
                  <a:lnTo>
                    <a:pt x="1813" y="21427"/>
                  </a:lnTo>
                  <a:lnTo>
                    <a:pt x="1859" y="21358"/>
                  </a:lnTo>
                  <a:lnTo>
                    <a:pt x="1972" y="21427"/>
                  </a:lnTo>
                  <a:lnTo>
                    <a:pt x="2131" y="21185"/>
                  </a:lnTo>
                  <a:lnTo>
                    <a:pt x="2199" y="21012"/>
                  </a:lnTo>
                  <a:lnTo>
                    <a:pt x="2244" y="21012"/>
                  </a:lnTo>
                  <a:lnTo>
                    <a:pt x="2289" y="20942"/>
                  </a:lnTo>
                  <a:lnTo>
                    <a:pt x="2357" y="20700"/>
                  </a:lnTo>
                  <a:lnTo>
                    <a:pt x="2289" y="20527"/>
                  </a:lnTo>
                  <a:lnTo>
                    <a:pt x="2244" y="20388"/>
                  </a:lnTo>
                  <a:lnTo>
                    <a:pt x="2244" y="20285"/>
                  </a:lnTo>
                  <a:lnTo>
                    <a:pt x="2131" y="20285"/>
                  </a:lnTo>
                  <a:lnTo>
                    <a:pt x="2085" y="20215"/>
                  </a:lnTo>
                  <a:lnTo>
                    <a:pt x="2040" y="20215"/>
                  </a:lnTo>
                  <a:lnTo>
                    <a:pt x="1972" y="20112"/>
                  </a:lnTo>
                  <a:lnTo>
                    <a:pt x="1972" y="19973"/>
                  </a:lnTo>
                  <a:lnTo>
                    <a:pt x="1927" y="19973"/>
                  </a:lnTo>
                  <a:lnTo>
                    <a:pt x="1927" y="20042"/>
                  </a:lnTo>
                  <a:lnTo>
                    <a:pt x="1927" y="19973"/>
                  </a:lnTo>
                  <a:lnTo>
                    <a:pt x="1768" y="19973"/>
                  </a:lnTo>
                  <a:lnTo>
                    <a:pt x="1813" y="19869"/>
                  </a:lnTo>
                  <a:lnTo>
                    <a:pt x="1813" y="19800"/>
                  </a:lnTo>
                  <a:lnTo>
                    <a:pt x="1768" y="19800"/>
                  </a:lnTo>
                  <a:lnTo>
                    <a:pt x="1700" y="19869"/>
                  </a:lnTo>
                  <a:lnTo>
                    <a:pt x="1768" y="19731"/>
                  </a:lnTo>
                  <a:lnTo>
                    <a:pt x="1813" y="19627"/>
                  </a:lnTo>
                  <a:lnTo>
                    <a:pt x="1859" y="19558"/>
                  </a:lnTo>
                  <a:lnTo>
                    <a:pt x="1768" y="19488"/>
                  </a:lnTo>
                  <a:lnTo>
                    <a:pt x="1813" y="19488"/>
                  </a:lnTo>
                  <a:lnTo>
                    <a:pt x="1768" y="19488"/>
                  </a:lnTo>
                  <a:lnTo>
                    <a:pt x="1813" y="19385"/>
                  </a:lnTo>
                  <a:lnTo>
                    <a:pt x="1859" y="19385"/>
                  </a:lnTo>
                  <a:lnTo>
                    <a:pt x="1859" y="19315"/>
                  </a:lnTo>
                  <a:lnTo>
                    <a:pt x="1813" y="19315"/>
                  </a:lnTo>
                  <a:lnTo>
                    <a:pt x="1813" y="19212"/>
                  </a:lnTo>
                  <a:lnTo>
                    <a:pt x="1859" y="19212"/>
                  </a:lnTo>
                  <a:lnTo>
                    <a:pt x="1859" y="19142"/>
                  </a:lnTo>
                  <a:lnTo>
                    <a:pt x="1859" y="19488"/>
                  </a:lnTo>
                  <a:lnTo>
                    <a:pt x="1927" y="19558"/>
                  </a:lnTo>
                  <a:lnTo>
                    <a:pt x="1927" y="19627"/>
                  </a:lnTo>
                  <a:lnTo>
                    <a:pt x="2040" y="19627"/>
                  </a:lnTo>
                  <a:lnTo>
                    <a:pt x="2085" y="19488"/>
                  </a:lnTo>
                  <a:lnTo>
                    <a:pt x="2040" y="19315"/>
                  </a:lnTo>
                  <a:lnTo>
                    <a:pt x="2040" y="19142"/>
                  </a:lnTo>
                  <a:lnTo>
                    <a:pt x="1972" y="19073"/>
                  </a:lnTo>
                  <a:lnTo>
                    <a:pt x="1972" y="19142"/>
                  </a:lnTo>
                  <a:lnTo>
                    <a:pt x="1927" y="19142"/>
                  </a:lnTo>
                  <a:lnTo>
                    <a:pt x="1927" y="19073"/>
                  </a:lnTo>
                  <a:lnTo>
                    <a:pt x="1859" y="19073"/>
                  </a:lnTo>
                  <a:lnTo>
                    <a:pt x="1859" y="18969"/>
                  </a:lnTo>
                  <a:lnTo>
                    <a:pt x="1768" y="18969"/>
                  </a:lnTo>
                  <a:lnTo>
                    <a:pt x="1700" y="19073"/>
                  </a:lnTo>
                  <a:lnTo>
                    <a:pt x="1496" y="18969"/>
                  </a:lnTo>
                  <a:lnTo>
                    <a:pt x="1451" y="19073"/>
                  </a:lnTo>
                  <a:lnTo>
                    <a:pt x="1451" y="18969"/>
                  </a:lnTo>
                  <a:lnTo>
                    <a:pt x="1337" y="18969"/>
                  </a:lnTo>
                  <a:lnTo>
                    <a:pt x="1383" y="18900"/>
                  </a:lnTo>
                  <a:lnTo>
                    <a:pt x="1383" y="18831"/>
                  </a:lnTo>
                  <a:lnTo>
                    <a:pt x="1451" y="18900"/>
                  </a:lnTo>
                  <a:lnTo>
                    <a:pt x="1383" y="18831"/>
                  </a:lnTo>
                  <a:lnTo>
                    <a:pt x="1383" y="18727"/>
                  </a:lnTo>
                  <a:lnTo>
                    <a:pt x="1337" y="18658"/>
                  </a:lnTo>
                  <a:lnTo>
                    <a:pt x="1383" y="18588"/>
                  </a:lnTo>
                  <a:lnTo>
                    <a:pt x="1383" y="18415"/>
                  </a:lnTo>
                  <a:lnTo>
                    <a:pt x="1337" y="18312"/>
                  </a:lnTo>
                  <a:lnTo>
                    <a:pt x="1383" y="18312"/>
                  </a:lnTo>
                  <a:lnTo>
                    <a:pt x="1451" y="18242"/>
                  </a:lnTo>
                  <a:lnTo>
                    <a:pt x="1496" y="18173"/>
                  </a:lnTo>
                  <a:lnTo>
                    <a:pt x="1496" y="18000"/>
                  </a:lnTo>
                  <a:lnTo>
                    <a:pt x="1541" y="18000"/>
                  </a:lnTo>
                  <a:lnTo>
                    <a:pt x="1541" y="18242"/>
                  </a:lnTo>
                  <a:lnTo>
                    <a:pt x="1609" y="18173"/>
                  </a:lnTo>
                  <a:lnTo>
                    <a:pt x="1700" y="18000"/>
                  </a:lnTo>
                  <a:lnTo>
                    <a:pt x="1768" y="17931"/>
                  </a:lnTo>
                  <a:lnTo>
                    <a:pt x="1927" y="17931"/>
                  </a:lnTo>
                  <a:lnTo>
                    <a:pt x="1972" y="17827"/>
                  </a:lnTo>
                  <a:lnTo>
                    <a:pt x="2040" y="17758"/>
                  </a:lnTo>
                  <a:lnTo>
                    <a:pt x="2085" y="17758"/>
                  </a:lnTo>
                  <a:lnTo>
                    <a:pt x="2085" y="17654"/>
                  </a:lnTo>
                  <a:lnTo>
                    <a:pt x="2131" y="17585"/>
                  </a:lnTo>
                  <a:lnTo>
                    <a:pt x="2131" y="17342"/>
                  </a:lnTo>
                  <a:lnTo>
                    <a:pt x="2085" y="17342"/>
                  </a:lnTo>
                  <a:lnTo>
                    <a:pt x="2085" y="17273"/>
                  </a:lnTo>
                  <a:lnTo>
                    <a:pt x="2040" y="17169"/>
                  </a:lnTo>
                  <a:lnTo>
                    <a:pt x="2040" y="17031"/>
                  </a:lnTo>
                  <a:lnTo>
                    <a:pt x="1972" y="17031"/>
                  </a:lnTo>
                  <a:lnTo>
                    <a:pt x="1927" y="16927"/>
                  </a:lnTo>
                  <a:lnTo>
                    <a:pt x="1972" y="16927"/>
                  </a:lnTo>
                  <a:lnTo>
                    <a:pt x="2040" y="17031"/>
                  </a:lnTo>
                  <a:lnTo>
                    <a:pt x="2085" y="17031"/>
                  </a:lnTo>
                  <a:lnTo>
                    <a:pt x="2131" y="16858"/>
                  </a:lnTo>
                  <a:lnTo>
                    <a:pt x="2040" y="16512"/>
                  </a:lnTo>
                  <a:lnTo>
                    <a:pt x="2085" y="16512"/>
                  </a:lnTo>
                  <a:lnTo>
                    <a:pt x="2085" y="16615"/>
                  </a:lnTo>
                  <a:lnTo>
                    <a:pt x="2131" y="16754"/>
                  </a:lnTo>
                  <a:lnTo>
                    <a:pt x="2199" y="16858"/>
                  </a:lnTo>
                  <a:lnTo>
                    <a:pt x="2244" y="16754"/>
                  </a:lnTo>
                  <a:lnTo>
                    <a:pt x="2199" y="17031"/>
                  </a:lnTo>
                  <a:lnTo>
                    <a:pt x="2244" y="17100"/>
                  </a:lnTo>
                  <a:lnTo>
                    <a:pt x="2289" y="17031"/>
                  </a:lnTo>
                  <a:lnTo>
                    <a:pt x="2403" y="17031"/>
                  </a:lnTo>
                  <a:lnTo>
                    <a:pt x="2403" y="17100"/>
                  </a:lnTo>
                  <a:lnTo>
                    <a:pt x="2244" y="17100"/>
                  </a:lnTo>
                  <a:lnTo>
                    <a:pt x="2244" y="17169"/>
                  </a:lnTo>
                  <a:lnTo>
                    <a:pt x="2357" y="17169"/>
                  </a:lnTo>
                  <a:lnTo>
                    <a:pt x="2357" y="17273"/>
                  </a:lnTo>
                  <a:lnTo>
                    <a:pt x="2289" y="17273"/>
                  </a:lnTo>
                  <a:lnTo>
                    <a:pt x="2244" y="17169"/>
                  </a:lnTo>
                  <a:lnTo>
                    <a:pt x="2199" y="17169"/>
                  </a:lnTo>
                  <a:lnTo>
                    <a:pt x="2199" y="17273"/>
                  </a:lnTo>
                  <a:lnTo>
                    <a:pt x="2244" y="17273"/>
                  </a:lnTo>
                  <a:lnTo>
                    <a:pt x="2199" y="17273"/>
                  </a:lnTo>
                  <a:lnTo>
                    <a:pt x="2199" y="17342"/>
                  </a:lnTo>
                  <a:lnTo>
                    <a:pt x="2244" y="17342"/>
                  </a:lnTo>
                  <a:lnTo>
                    <a:pt x="2244" y="17515"/>
                  </a:lnTo>
                  <a:lnTo>
                    <a:pt x="2199" y="17585"/>
                  </a:lnTo>
                  <a:lnTo>
                    <a:pt x="2289" y="17585"/>
                  </a:lnTo>
                  <a:lnTo>
                    <a:pt x="2357" y="17515"/>
                  </a:lnTo>
                  <a:lnTo>
                    <a:pt x="2675" y="17585"/>
                  </a:lnTo>
                  <a:lnTo>
                    <a:pt x="2629" y="17515"/>
                  </a:lnTo>
                  <a:lnTo>
                    <a:pt x="2629" y="17412"/>
                  </a:lnTo>
                  <a:lnTo>
                    <a:pt x="2720" y="17585"/>
                  </a:lnTo>
                  <a:lnTo>
                    <a:pt x="2788" y="17585"/>
                  </a:lnTo>
                  <a:lnTo>
                    <a:pt x="2833" y="17515"/>
                  </a:lnTo>
                  <a:lnTo>
                    <a:pt x="2788" y="17273"/>
                  </a:lnTo>
                  <a:lnTo>
                    <a:pt x="2720" y="17273"/>
                  </a:lnTo>
                  <a:lnTo>
                    <a:pt x="2788" y="17100"/>
                  </a:lnTo>
                  <a:lnTo>
                    <a:pt x="2833" y="16927"/>
                  </a:lnTo>
                  <a:lnTo>
                    <a:pt x="3105" y="16754"/>
                  </a:lnTo>
                  <a:lnTo>
                    <a:pt x="3150" y="16685"/>
                  </a:lnTo>
                  <a:lnTo>
                    <a:pt x="3218" y="16685"/>
                  </a:lnTo>
                  <a:lnTo>
                    <a:pt x="3150" y="16858"/>
                  </a:lnTo>
                  <a:lnTo>
                    <a:pt x="2992" y="16858"/>
                  </a:lnTo>
                  <a:lnTo>
                    <a:pt x="2946" y="16927"/>
                  </a:lnTo>
                  <a:lnTo>
                    <a:pt x="2833" y="16927"/>
                  </a:lnTo>
                  <a:lnTo>
                    <a:pt x="2788" y="17031"/>
                  </a:lnTo>
                  <a:lnTo>
                    <a:pt x="2833" y="17100"/>
                  </a:lnTo>
                  <a:lnTo>
                    <a:pt x="2833" y="17169"/>
                  </a:lnTo>
                  <a:lnTo>
                    <a:pt x="2833" y="17100"/>
                  </a:lnTo>
                  <a:lnTo>
                    <a:pt x="2878" y="17100"/>
                  </a:lnTo>
                  <a:lnTo>
                    <a:pt x="2833" y="17169"/>
                  </a:lnTo>
                  <a:lnTo>
                    <a:pt x="2833" y="17412"/>
                  </a:lnTo>
                  <a:lnTo>
                    <a:pt x="2878" y="17342"/>
                  </a:lnTo>
                  <a:lnTo>
                    <a:pt x="2946" y="17273"/>
                  </a:lnTo>
                  <a:lnTo>
                    <a:pt x="2946" y="17169"/>
                  </a:lnTo>
                  <a:lnTo>
                    <a:pt x="3105" y="16927"/>
                  </a:lnTo>
                  <a:lnTo>
                    <a:pt x="3377" y="16927"/>
                  </a:lnTo>
                  <a:lnTo>
                    <a:pt x="3422" y="17031"/>
                  </a:lnTo>
                  <a:lnTo>
                    <a:pt x="3536" y="17031"/>
                  </a:lnTo>
                  <a:lnTo>
                    <a:pt x="3536" y="16927"/>
                  </a:lnTo>
                  <a:lnTo>
                    <a:pt x="3649" y="16927"/>
                  </a:lnTo>
                  <a:lnTo>
                    <a:pt x="3694" y="16858"/>
                  </a:lnTo>
                  <a:lnTo>
                    <a:pt x="3740" y="16858"/>
                  </a:lnTo>
                  <a:lnTo>
                    <a:pt x="3853" y="16927"/>
                  </a:lnTo>
                  <a:lnTo>
                    <a:pt x="3966" y="16754"/>
                  </a:lnTo>
                  <a:lnTo>
                    <a:pt x="4057" y="16754"/>
                  </a:lnTo>
                  <a:lnTo>
                    <a:pt x="4012" y="16685"/>
                  </a:lnTo>
                  <a:lnTo>
                    <a:pt x="3898" y="16685"/>
                  </a:lnTo>
                  <a:lnTo>
                    <a:pt x="3898" y="16754"/>
                  </a:lnTo>
                  <a:lnTo>
                    <a:pt x="3853" y="16858"/>
                  </a:lnTo>
                  <a:lnTo>
                    <a:pt x="3808" y="16858"/>
                  </a:lnTo>
                  <a:lnTo>
                    <a:pt x="3808" y="16754"/>
                  </a:lnTo>
                  <a:lnTo>
                    <a:pt x="3853" y="16754"/>
                  </a:lnTo>
                  <a:lnTo>
                    <a:pt x="3898" y="16685"/>
                  </a:lnTo>
                  <a:lnTo>
                    <a:pt x="3853" y="16615"/>
                  </a:lnTo>
                  <a:lnTo>
                    <a:pt x="3853" y="16512"/>
                  </a:lnTo>
                  <a:lnTo>
                    <a:pt x="3898" y="16512"/>
                  </a:lnTo>
                  <a:lnTo>
                    <a:pt x="3966" y="16442"/>
                  </a:lnTo>
                  <a:lnTo>
                    <a:pt x="4057" y="16512"/>
                  </a:lnTo>
                  <a:lnTo>
                    <a:pt x="4125" y="16615"/>
                  </a:lnTo>
                  <a:lnTo>
                    <a:pt x="4057" y="16615"/>
                  </a:lnTo>
                  <a:lnTo>
                    <a:pt x="4125" y="16615"/>
                  </a:lnTo>
                  <a:lnTo>
                    <a:pt x="4125" y="16685"/>
                  </a:lnTo>
                  <a:lnTo>
                    <a:pt x="4170" y="16685"/>
                  </a:lnTo>
                  <a:lnTo>
                    <a:pt x="4238" y="16615"/>
                  </a:lnTo>
                  <a:lnTo>
                    <a:pt x="4238" y="16685"/>
                  </a:lnTo>
                  <a:lnTo>
                    <a:pt x="4125" y="16685"/>
                  </a:lnTo>
                  <a:lnTo>
                    <a:pt x="4125" y="16754"/>
                  </a:lnTo>
                  <a:lnTo>
                    <a:pt x="4397" y="16754"/>
                  </a:lnTo>
                  <a:lnTo>
                    <a:pt x="4488" y="16685"/>
                  </a:lnTo>
                  <a:lnTo>
                    <a:pt x="4442" y="16615"/>
                  </a:lnTo>
                  <a:lnTo>
                    <a:pt x="4397" y="16685"/>
                  </a:lnTo>
                  <a:lnTo>
                    <a:pt x="4329" y="16685"/>
                  </a:lnTo>
                  <a:lnTo>
                    <a:pt x="4329" y="16615"/>
                  </a:lnTo>
                  <a:lnTo>
                    <a:pt x="4442" y="16512"/>
                  </a:lnTo>
                  <a:lnTo>
                    <a:pt x="4488" y="16615"/>
                  </a:lnTo>
                  <a:lnTo>
                    <a:pt x="4601" y="16615"/>
                  </a:lnTo>
                  <a:lnTo>
                    <a:pt x="4646" y="16685"/>
                  </a:lnTo>
                  <a:lnTo>
                    <a:pt x="4714" y="16754"/>
                  </a:lnTo>
                  <a:lnTo>
                    <a:pt x="4601" y="16927"/>
                  </a:lnTo>
                  <a:lnTo>
                    <a:pt x="4714" y="16927"/>
                  </a:lnTo>
                  <a:lnTo>
                    <a:pt x="4873" y="16754"/>
                  </a:lnTo>
                  <a:lnTo>
                    <a:pt x="4918" y="16685"/>
                  </a:lnTo>
                  <a:lnTo>
                    <a:pt x="5032" y="16685"/>
                  </a:lnTo>
                  <a:lnTo>
                    <a:pt x="4918" y="16615"/>
                  </a:lnTo>
                  <a:lnTo>
                    <a:pt x="4873" y="16615"/>
                  </a:lnTo>
                  <a:lnTo>
                    <a:pt x="5077" y="16615"/>
                  </a:lnTo>
                  <a:lnTo>
                    <a:pt x="5032" y="16512"/>
                  </a:lnTo>
                  <a:lnTo>
                    <a:pt x="5032" y="16442"/>
                  </a:lnTo>
                  <a:lnTo>
                    <a:pt x="5077" y="16373"/>
                  </a:lnTo>
                  <a:lnTo>
                    <a:pt x="5145" y="16373"/>
                  </a:lnTo>
                  <a:lnTo>
                    <a:pt x="5145" y="16512"/>
                  </a:lnTo>
                  <a:lnTo>
                    <a:pt x="5190" y="16615"/>
                  </a:lnTo>
                  <a:lnTo>
                    <a:pt x="5236" y="16615"/>
                  </a:lnTo>
                  <a:lnTo>
                    <a:pt x="5190" y="16685"/>
                  </a:lnTo>
                  <a:lnTo>
                    <a:pt x="5236" y="16754"/>
                  </a:lnTo>
                  <a:lnTo>
                    <a:pt x="5304" y="16754"/>
                  </a:lnTo>
                  <a:lnTo>
                    <a:pt x="5349" y="16685"/>
                  </a:lnTo>
                  <a:lnTo>
                    <a:pt x="5417" y="16754"/>
                  </a:lnTo>
                  <a:lnTo>
                    <a:pt x="5462" y="16754"/>
                  </a:lnTo>
                  <a:lnTo>
                    <a:pt x="5508" y="16685"/>
                  </a:lnTo>
                  <a:lnTo>
                    <a:pt x="5576" y="16685"/>
                  </a:lnTo>
                  <a:lnTo>
                    <a:pt x="5508" y="16615"/>
                  </a:lnTo>
                  <a:lnTo>
                    <a:pt x="5508" y="16512"/>
                  </a:lnTo>
                  <a:lnTo>
                    <a:pt x="5576" y="16512"/>
                  </a:lnTo>
                  <a:lnTo>
                    <a:pt x="5576" y="16615"/>
                  </a:lnTo>
                  <a:lnTo>
                    <a:pt x="5621" y="16685"/>
                  </a:lnTo>
                  <a:lnTo>
                    <a:pt x="5621" y="16754"/>
                  </a:lnTo>
                  <a:lnTo>
                    <a:pt x="5666" y="16754"/>
                  </a:lnTo>
                  <a:lnTo>
                    <a:pt x="5734" y="16685"/>
                  </a:lnTo>
                  <a:lnTo>
                    <a:pt x="5780" y="16615"/>
                  </a:lnTo>
                  <a:lnTo>
                    <a:pt x="5825" y="16442"/>
                  </a:lnTo>
                  <a:lnTo>
                    <a:pt x="5893" y="16373"/>
                  </a:lnTo>
                  <a:lnTo>
                    <a:pt x="5938" y="16442"/>
                  </a:lnTo>
                  <a:lnTo>
                    <a:pt x="6097" y="16442"/>
                  </a:lnTo>
                  <a:lnTo>
                    <a:pt x="6097" y="16373"/>
                  </a:lnTo>
                  <a:lnTo>
                    <a:pt x="6052" y="16373"/>
                  </a:lnTo>
                  <a:lnTo>
                    <a:pt x="6006" y="16269"/>
                  </a:lnTo>
                  <a:lnTo>
                    <a:pt x="6097" y="16269"/>
                  </a:lnTo>
                  <a:lnTo>
                    <a:pt x="6097" y="16027"/>
                  </a:lnTo>
                  <a:lnTo>
                    <a:pt x="6052" y="15958"/>
                  </a:lnTo>
                  <a:lnTo>
                    <a:pt x="5893" y="15785"/>
                  </a:lnTo>
                  <a:lnTo>
                    <a:pt x="5825" y="15715"/>
                  </a:lnTo>
                  <a:lnTo>
                    <a:pt x="5893" y="15785"/>
                  </a:lnTo>
                  <a:lnTo>
                    <a:pt x="6006" y="15785"/>
                  </a:lnTo>
                  <a:lnTo>
                    <a:pt x="6052" y="15854"/>
                  </a:lnTo>
                  <a:lnTo>
                    <a:pt x="6097" y="15854"/>
                  </a:lnTo>
                  <a:lnTo>
                    <a:pt x="6165" y="15785"/>
                  </a:lnTo>
                  <a:lnTo>
                    <a:pt x="6165" y="15854"/>
                  </a:lnTo>
                  <a:lnTo>
                    <a:pt x="6256" y="15854"/>
                  </a:lnTo>
                  <a:lnTo>
                    <a:pt x="6256" y="15785"/>
                  </a:lnTo>
                  <a:lnTo>
                    <a:pt x="6256" y="16027"/>
                  </a:lnTo>
                  <a:lnTo>
                    <a:pt x="6369" y="16027"/>
                  </a:lnTo>
                  <a:lnTo>
                    <a:pt x="6369" y="16131"/>
                  </a:lnTo>
                  <a:lnTo>
                    <a:pt x="6324" y="16131"/>
                  </a:lnTo>
                  <a:lnTo>
                    <a:pt x="6256" y="16200"/>
                  </a:lnTo>
                  <a:lnTo>
                    <a:pt x="6414" y="16200"/>
                  </a:lnTo>
                  <a:lnTo>
                    <a:pt x="6414" y="16131"/>
                  </a:lnTo>
                  <a:lnTo>
                    <a:pt x="6482" y="16131"/>
                  </a:lnTo>
                  <a:lnTo>
                    <a:pt x="6482" y="16027"/>
                  </a:lnTo>
                  <a:lnTo>
                    <a:pt x="6754" y="15854"/>
                  </a:lnTo>
                  <a:lnTo>
                    <a:pt x="6686" y="15854"/>
                  </a:lnTo>
                  <a:lnTo>
                    <a:pt x="6596" y="15785"/>
                  </a:lnTo>
                  <a:lnTo>
                    <a:pt x="6528" y="15715"/>
                  </a:lnTo>
                  <a:lnTo>
                    <a:pt x="6482" y="15612"/>
                  </a:lnTo>
                  <a:lnTo>
                    <a:pt x="6482" y="15127"/>
                  </a:lnTo>
                  <a:lnTo>
                    <a:pt x="6528" y="15231"/>
                  </a:lnTo>
                  <a:lnTo>
                    <a:pt x="6596" y="15300"/>
                  </a:lnTo>
                  <a:lnTo>
                    <a:pt x="6641" y="15473"/>
                  </a:lnTo>
                  <a:lnTo>
                    <a:pt x="6686" y="15612"/>
                  </a:lnTo>
                  <a:lnTo>
                    <a:pt x="6754" y="15612"/>
                  </a:lnTo>
                  <a:lnTo>
                    <a:pt x="6800" y="15473"/>
                  </a:lnTo>
                  <a:lnTo>
                    <a:pt x="6845" y="15369"/>
                  </a:lnTo>
                  <a:lnTo>
                    <a:pt x="6913" y="15369"/>
                  </a:lnTo>
                  <a:lnTo>
                    <a:pt x="6845" y="15473"/>
                  </a:lnTo>
                  <a:lnTo>
                    <a:pt x="6800" y="15612"/>
                  </a:lnTo>
                  <a:lnTo>
                    <a:pt x="6800" y="15715"/>
                  </a:lnTo>
                  <a:lnTo>
                    <a:pt x="6845" y="15785"/>
                  </a:lnTo>
                  <a:lnTo>
                    <a:pt x="7230" y="15785"/>
                  </a:lnTo>
                  <a:lnTo>
                    <a:pt x="7276" y="15715"/>
                  </a:lnTo>
                  <a:lnTo>
                    <a:pt x="7276" y="15612"/>
                  </a:lnTo>
                  <a:lnTo>
                    <a:pt x="7344" y="15715"/>
                  </a:lnTo>
                  <a:lnTo>
                    <a:pt x="7344" y="15854"/>
                  </a:lnTo>
                  <a:lnTo>
                    <a:pt x="7276" y="15958"/>
                  </a:lnTo>
                  <a:lnTo>
                    <a:pt x="7276" y="16131"/>
                  </a:lnTo>
                  <a:lnTo>
                    <a:pt x="7389" y="16131"/>
                  </a:lnTo>
                  <a:lnTo>
                    <a:pt x="7434" y="16269"/>
                  </a:lnTo>
                  <a:lnTo>
                    <a:pt x="7548" y="16269"/>
                  </a:lnTo>
                  <a:lnTo>
                    <a:pt x="7706" y="16200"/>
                  </a:lnTo>
                  <a:lnTo>
                    <a:pt x="7774" y="16200"/>
                  </a:lnTo>
                  <a:lnTo>
                    <a:pt x="7820" y="16131"/>
                  </a:lnTo>
                  <a:lnTo>
                    <a:pt x="7865" y="16131"/>
                  </a:lnTo>
                  <a:lnTo>
                    <a:pt x="7865" y="15958"/>
                  </a:lnTo>
                  <a:lnTo>
                    <a:pt x="7933" y="15854"/>
                  </a:lnTo>
                  <a:lnTo>
                    <a:pt x="7865" y="15785"/>
                  </a:lnTo>
                  <a:lnTo>
                    <a:pt x="7865" y="15473"/>
                  </a:lnTo>
                  <a:lnTo>
                    <a:pt x="7820" y="15300"/>
                  </a:lnTo>
                  <a:lnTo>
                    <a:pt x="7820" y="14885"/>
                  </a:lnTo>
                  <a:lnTo>
                    <a:pt x="7933" y="14712"/>
                  </a:lnTo>
                  <a:lnTo>
                    <a:pt x="7933" y="14815"/>
                  </a:lnTo>
                  <a:lnTo>
                    <a:pt x="7865" y="15058"/>
                  </a:lnTo>
                  <a:lnTo>
                    <a:pt x="7865" y="15231"/>
                  </a:lnTo>
                  <a:lnTo>
                    <a:pt x="7933" y="15300"/>
                  </a:lnTo>
                  <a:lnTo>
                    <a:pt x="8092" y="15300"/>
                  </a:lnTo>
                  <a:lnTo>
                    <a:pt x="8137" y="15231"/>
                  </a:lnTo>
                  <a:lnTo>
                    <a:pt x="8205" y="15231"/>
                  </a:lnTo>
                  <a:lnTo>
                    <a:pt x="8137" y="15300"/>
                  </a:lnTo>
                  <a:lnTo>
                    <a:pt x="7978" y="15369"/>
                  </a:lnTo>
                  <a:lnTo>
                    <a:pt x="7933" y="15473"/>
                  </a:lnTo>
                  <a:lnTo>
                    <a:pt x="7933" y="15612"/>
                  </a:lnTo>
                  <a:lnTo>
                    <a:pt x="7978" y="15715"/>
                  </a:lnTo>
                  <a:lnTo>
                    <a:pt x="8024" y="15785"/>
                  </a:lnTo>
                  <a:lnTo>
                    <a:pt x="8295" y="16131"/>
                  </a:lnTo>
                  <a:lnTo>
                    <a:pt x="8454" y="16131"/>
                  </a:lnTo>
                  <a:lnTo>
                    <a:pt x="8567" y="16027"/>
                  </a:lnTo>
                  <a:lnTo>
                    <a:pt x="8613" y="15958"/>
                  </a:lnTo>
                  <a:lnTo>
                    <a:pt x="8567" y="15785"/>
                  </a:lnTo>
                  <a:lnTo>
                    <a:pt x="8726" y="15715"/>
                  </a:lnTo>
                  <a:lnTo>
                    <a:pt x="8726" y="15612"/>
                  </a:lnTo>
                  <a:lnTo>
                    <a:pt x="8839" y="15612"/>
                  </a:lnTo>
                  <a:lnTo>
                    <a:pt x="8885" y="15542"/>
                  </a:lnTo>
                  <a:lnTo>
                    <a:pt x="8885" y="15473"/>
                  </a:lnTo>
                  <a:lnTo>
                    <a:pt x="8998" y="15369"/>
                  </a:lnTo>
                  <a:lnTo>
                    <a:pt x="9043" y="15473"/>
                  </a:lnTo>
                  <a:lnTo>
                    <a:pt x="9043" y="15369"/>
                  </a:lnTo>
                  <a:lnTo>
                    <a:pt x="9157" y="15369"/>
                  </a:lnTo>
                  <a:lnTo>
                    <a:pt x="9202" y="15473"/>
                  </a:lnTo>
                  <a:lnTo>
                    <a:pt x="9202" y="15542"/>
                  </a:lnTo>
                  <a:lnTo>
                    <a:pt x="9270" y="15715"/>
                  </a:lnTo>
                  <a:lnTo>
                    <a:pt x="9270" y="15785"/>
                  </a:lnTo>
                  <a:lnTo>
                    <a:pt x="9474" y="15785"/>
                  </a:lnTo>
                  <a:lnTo>
                    <a:pt x="9542" y="15715"/>
                  </a:lnTo>
                  <a:lnTo>
                    <a:pt x="9587" y="15612"/>
                  </a:lnTo>
                  <a:lnTo>
                    <a:pt x="9587" y="15542"/>
                  </a:lnTo>
                  <a:lnTo>
                    <a:pt x="9633" y="15542"/>
                  </a:lnTo>
                  <a:lnTo>
                    <a:pt x="9633" y="15300"/>
                  </a:lnTo>
                  <a:lnTo>
                    <a:pt x="9587" y="15231"/>
                  </a:lnTo>
                  <a:lnTo>
                    <a:pt x="9587" y="15127"/>
                  </a:lnTo>
                  <a:lnTo>
                    <a:pt x="9633" y="15127"/>
                  </a:lnTo>
                  <a:lnTo>
                    <a:pt x="9587" y="14954"/>
                  </a:lnTo>
                  <a:lnTo>
                    <a:pt x="9587" y="14885"/>
                  </a:lnTo>
                  <a:lnTo>
                    <a:pt x="9701" y="14712"/>
                  </a:lnTo>
                  <a:lnTo>
                    <a:pt x="9791" y="14469"/>
                  </a:lnTo>
                  <a:lnTo>
                    <a:pt x="9905" y="14400"/>
                  </a:lnTo>
                  <a:lnTo>
                    <a:pt x="9973" y="14400"/>
                  </a:lnTo>
                  <a:lnTo>
                    <a:pt x="9973" y="14573"/>
                  </a:lnTo>
                  <a:lnTo>
                    <a:pt x="10018" y="14642"/>
                  </a:lnTo>
                  <a:lnTo>
                    <a:pt x="10018" y="14815"/>
                  </a:lnTo>
                  <a:lnTo>
                    <a:pt x="9973" y="14815"/>
                  </a:lnTo>
                  <a:lnTo>
                    <a:pt x="9973" y="14954"/>
                  </a:lnTo>
                  <a:lnTo>
                    <a:pt x="10063" y="15058"/>
                  </a:lnTo>
                  <a:lnTo>
                    <a:pt x="10131" y="15058"/>
                  </a:lnTo>
                  <a:lnTo>
                    <a:pt x="10177" y="14954"/>
                  </a:lnTo>
                  <a:lnTo>
                    <a:pt x="10222" y="15127"/>
                  </a:lnTo>
                  <a:lnTo>
                    <a:pt x="10290" y="15231"/>
                  </a:lnTo>
                  <a:lnTo>
                    <a:pt x="10335" y="15127"/>
                  </a:lnTo>
                  <a:lnTo>
                    <a:pt x="10335" y="14885"/>
                  </a:lnTo>
                  <a:lnTo>
                    <a:pt x="10381" y="14815"/>
                  </a:lnTo>
                  <a:lnTo>
                    <a:pt x="10449" y="14815"/>
                  </a:lnTo>
                  <a:lnTo>
                    <a:pt x="10449" y="14712"/>
                  </a:lnTo>
                  <a:lnTo>
                    <a:pt x="10494" y="14642"/>
                  </a:lnTo>
                  <a:lnTo>
                    <a:pt x="10562" y="14573"/>
                  </a:lnTo>
                  <a:lnTo>
                    <a:pt x="10562" y="14642"/>
                  </a:lnTo>
                  <a:lnTo>
                    <a:pt x="10766" y="14642"/>
                  </a:lnTo>
                  <a:lnTo>
                    <a:pt x="10721" y="14400"/>
                  </a:lnTo>
                  <a:lnTo>
                    <a:pt x="10653" y="14400"/>
                  </a:lnTo>
                  <a:lnTo>
                    <a:pt x="10562" y="14227"/>
                  </a:lnTo>
                  <a:lnTo>
                    <a:pt x="10494" y="14054"/>
                  </a:lnTo>
                  <a:lnTo>
                    <a:pt x="10335" y="13500"/>
                  </a:lnTo>
                  <a:lnTo>
                    <a:pt x="10177" y="13258"/>
                  </a:lnTo>
                  <a:lnTo>
                    <a:pt x="10131" y="13258"/>
                  </a:lnTo>
                  <a:lnTo>
                    <a:pt x="10131" y="13154"/>
                  </a:lnTo>
                  <a:lnTo>
                    <a:pt x="10177" y="12842"/>
                  </a:lnTo>
                  <a:lnTo>
                    <a:pt x="10222" y="12912"/>
                  </a:lnTo>
                  <a:lnTo>
                    <a:pt x="10335" y="13327"/>
                  </a:lnTo>
                  <a:lnTo>
                    <a:pt x="10381" y="13396"/>
                  </a:lnTo>
                  <a:lnTo>
                    <a:pt x="10381" y="13673"/>
                  </a:lnTo>
                  <a:lnTo>
                    <a:pt x="10449" y="13742"/>
                  </a:lnTo>
                  <a:lnTo>
                    <a:pt x="10653" y="14054"/>
                  </a:lnTo>
                  <a:lnTo>
                    <a:pt x="10653" y="14158"/>
                  </a:lnTo>
                  <a:lnTo>
                    <a:pt x="10721" y="14227"/>
                  </a:lnTo>
                  <a:lnTo>
                    <a:pt x="10811" y="14469"/>
                  </a:lnTo>
                  <a:lnTo>
                    <a:pt x="10811" y="14573"/>
                  </a:lnTo>
                  <a:lnTo>
                    <a:pt x="10879" y="14642"/>
                  </a:lnTo>
                  <a:lnTo>
                    <a:pt x="11038" y="14712"/>
                  </a:lnTo>
                  <a:lnTo>
                    <a:pt x="11083" y="14642"/>
                  </a:lnTo>
                  <a:lnTo>
                    <a:pt x="11151" y="14642"/>
                  </a:lnTo>
                  <a:lnTo>
                    <a:pt x="11151" y="14573"/>
                  </a:lnTo>
                  <a:lnTo>
                    <a:pt x="11242" y="14573"/>
                  </a:lnTo>
                  <a:lnTo>
                    <a:pt x="11310" y="14400"/>
                  </a:lnTo>
                  <a:lnTo>
                    <a:pt x="11310" y="14296"/>
                  </a:lnTo>
                  <a:lnTo>
                    <a:pt x="11242" y="14227"/>
                  </a:lnTo>
                  <a:lnTo>
                    <a:pt x="11310" y="14227"/>
                  </a:lnTo>
                  <a:lnTo>
                    <a:pt x="11310" y="14158"/>
                  </a:lnTo>
                  <a:lnTo>
                    <a:pt x="11355" y="14158"/>
                  </a:lnTo>
                  <a:lnTo>
                    <a:pt x="11355" y="13985"/>
                  </a:lnTo>
                  <a:lnTo>
                    <a:pt x="11401" y="13915"/>
                  </a:lnTo>
                  <a:lnTo>
                    <a:pt x="11310" y="13915"/>
                  </a:lnTo>
                  <a:lnTo>
                    <a:pt x="11197" y="13742"/>
                  </a:lnTo>
                  <a:lnTo>
                    <a:pt x="11197" y="13673"/>
                  </a:lnTo>
                  <a:lnTo>
                    <a:pt x="11310" y="13396"/>
                  </a:lnTo>
                  <a:lnTo>
                    <a:pt x="11310" y="13015"/>
                  </a:lnTo>
                  <a:lnTo>
                    <a:pt x="11242" y="12912"/>
                  </a:lnTo>
                  <a:lnTo>
                    <a:pt x="11242" y="12773"/>
                  </a:lnTo>
                  <a:lnTo>
                    <a:pt x="11197" y="12669"/>
                  </a:lnTo>
                  <a:lnTo>
                    <a:pt x="11083" y="12427"/>
                  </a:lnTo>
                  <a:lnTo>
                    <a:pt x="10970" y="12254"/>
                  </a:lnTo>
                  <a:lnTo>
                    <a:pt x="10811" y="12185"/>
                  </a:lnTo>
                  <a:lnTo>
                    <a:pt x="10811" y="12115"/>
                  </a:lnTo>
                  <a:lnTo>
                    <a:pt x="10925" y="12185"/>
                  </a:lnTo>
                  <a:lnTo>
                    <a:pt x="10970" y="12254"/>
                  </a:lnTo>
                  <a:lnTo>
                    <a:pt x="10970" y="12185"/>
                  </a:lnTo>
                  <a:lnTo>
                    <a:pt x="11038" y="12185"/>
                  </a:lnTo>
                  <a:lnTo>
                    <a:pt x="11151" y="12115"/>
                  </a:lnTo>
                  <a:lnTo>
                    <a:pt x="10970" y="11942"/>
                  </a:lnTo>
                  <a:lnTo>
                    <a:pt x="10925" y="11942"/>
                  </a:lnTo>
                  <a:lnTo>
                    <a:pt x="10766" y="11596"/>
                  </a:lnTo>
                  <a:lnTo>
                    <a:pt x="10721" y="11527"/>
                  </a:lnTo>
                  <a:lnTo>
                    <a:pt x="10653" y="11527"/>
                  </a:lnTo>
                  <a:lnTo>
                    <a:pt x="10607" y="11596"/>
                  </a:lnTo>
                  <a:lnTo>
                    <a:pt x="10562" y="11596"/>
                  </a:lnTo>
                  <a:lnTo>
                    <a:pt x="10562" y="11527"/>
                  </a:lnTo>
                  <a:lnTo>
                    <a:pt x="10494" y="11527"/>
                  </a:lnTo>
                  <a:lnTo>
                    <a:pt x="10494" y="11458"/>
                  </a:lnTo>
                  <a:lnTo>
                    <a:pt x="10335" y="11458"/>
                  </a:lnTo>
                  <a:lnTo>
                    <a:pt x="10335" y="11354"/>
                  </a:lnTo>
                  <a:lnTo>
                    <a:pt x="10607" y="11527"/>
                  </a:lnTo>
                  <a:lnTo>
                    <a:pt x="10721" y="11527"/>
                  </a:lnTo>
                  <a:lnTo>
                    <a:pt x="10970" y="11354"/>
                  </a:lnTo>
                  <a:lnTo>
                    <a:pt x="11038" y="11458"/>
                  </a:lnTo>
                  <a:lnTo>
                    <a:pt x="11151" y="11458"/>
                  </a:lnTo>
                  <a:lnTo>
                    <a:pt x="11083" y="11354"/>
                  </a:lnTo>
                  <a:lnTo>
                    <a:pt x="11151" y="11112"/>
                  </a:lnTo>
                  <a:lnTo>
                    <a:pt x="11151" y="10869"/>
                  </a:lnTo>
                  <a:lnTo>
                    <a:pt x="11038" y="10869"/>
                  </a:lnTo>
                  <a:lnTo>
                    <a:pt x="10970" y="10800"/>
                  </a:lnTo>
                  <a:lnTo>
                    <a:pt x="10925" y="10696"/>
                  </a:lnTo>
                  <a:lnTo>
                    <a:pt x="11038" y="10696"/>
                  </a:lnTo>
                  <a:lnTo>
                    <a:pt x="11151" y="10869"/>
                  </a:lnTo>
                  <a:lnTo>
                    <a:pt x="11242" y="10869"/>
                  </a:lnTo>
                  <a:lnTo>
                    <a:pt x="11310" y="10800"/>
                  </a:lnTo>
                  <a:lnTo>
                    <a:pt x="11355" y="10800"/>
                  </a:lnTo>
                  <a:lnTo>
                    <a:pt x="11401" y="10696"/>
                  </a:lnTo>
                  <a:lnTo>
                    <a:pt x="11469" y="10696"/>
                  </a:lnTo>
                  <a:lnTo>
                    <a:pt x="11559" y="10627"/>
                  </a:lnTo>
                  <a:lnTo>
                    <a:pt x="11673" y="10558"/>
                  </a:lnTo>
                  <a:lnTo>
                    <a:pt x="11786" y="10454"/>
                  </a:lnTo>
                  <a:lnTo>
                    <a:pt x="11831" y="10558"/>
                  </a:lnTo>
                  <a:lnTo>
                    <a:pt x="11899" y="10558"/>
                  </a:lnTo>
                  <a:lnTo>
                    <a:pt x="11945" y="10627"/>
                  </a:lnTo>
                  <a:lnTo>
                    <a:pt x="12058" y="10627"/>
                  </a:lnTo>
                  <a:lnTo>
                    <a:pt x="12103" y="10696"/>
                  </a:lnTo>
                  <a:lnTo>
                    <a:pt x="12058" y="10627"/>
                  </a:lnTo>
                  <a:lnTo>
                    <a:pt x="11990" y="10627"/>
                  </a:lnTo>
                  <a:lnTo>
                    <a:pt x="11899" y="10696"/>
                  </a:lnTo>
                  <a:lnTo>
                    <a:pt x="11899" y="10627"/>
                  </a:lnTo>
                  <a:lnTo>
                    <a:pt x="11741" y="10627"/>
                  </a:lnTo>
                  <a:lnTo>
                    <a:pt x="11559" y="10696"/>
                  </a:lnTo>
                  <a:lnTo>
                    <a:pt x="11401" y="10696"/>
                  </a:lnTo>
                  <a:lnTo>
                    <a:pt x="11355" y="10800"/>
                  </a:lnTo>
                  <a:lnTo>
                    <a:pt x="11242" y="10973"/>
                  </a:lnTo>
                  <a:lnTo>
                    <a:pt x="11242" y="11112"/>
                  </a:lnTo>
                  <a:lnTo>
                    <a:pt x="11310" y="11215"/>
                  </a:lnTo>
                  <a:lnTo>
                    <a:pt x="11355" y="11112"/>
                  </a:lnTo>
                  <a:lnTo>
                    <a:pt x="11401" y="11042"/>
                  </a:lnTo>
                  <a:lnTo>
                    <a:pt x="11401" y="11354"/>
                  </a:lnTo>
                  <a:lnTo>
                    <a:pt x="11355" y="11458"/>
                  </a:lnTo>
                  <a:lnTo>
                    <a:pt x="11401" y="11354"/>
                  </a:lnTo>
                  <a:lnTo>
                    <a:pt x="11469" y="11112"/>
                  </a:lnTo>
                  <a:lnTo>
                    <a:pt x="11514" y="11042"/>
                  </a:lnTo>
                  <a:lnTo>
                    <a:pt x="11469" y="11112"/>
                  </a:lnTo>
                  <a:lnTo>
                    <a:pt x="11469" y="11354"/>
                  </a:lnTo>
                  <a:lnTo>
                    <a:pt x="11401" y="11354"/>
                  </a:lnTo>
                  <a:lnTo>
                    <a:pt x="11401" y="11458"/>
                  </a:lnTo>
                  <a:lnTo>
                    <a:pt x="11469" y="11527"/>
                  </a:lnTo>
                  <a:lnTo>
                    <a:pt x="11469" y="11285"/>
                  </a:lnTo>
                  <a:lnTo>
                    <a:pt x="11514" y="11215"/>
                  </a:lnTo>
                  <a:lnTo>
                    <a:pt x="11514" y="11112"/>
                  </a:lnTo>
                  <a:lnTo>
                    <a:pt x="11559" y="11042"/>
                  </a:lnTo>
                  <a:lnTo>
                    <a:pt x="11514" y="11215"/>
                  </a:lnTo>
                  <a:lnTo>
                    <a:pt x="11514" y="11354"/>
                  </a:lnTo>
                  <a:lnTo>
                    <a:pt x="11469" y="11458"/>
                  </a:lnTo>
                  <a:lnTo>
                    <a:pt x="11401" y="11596"/>
                  </a:lnTo>
                  <a:lnTo>
                    <a:pt x="11401" y="11700"/>
                  </a:lnTo>
                  <a:lnTo>
                    <a:pt x="11469" y="11596"/>
                  </a:lnTo>
                  <a:lnTo>
                    <a:pt x="11469" y="11700"/>
                  </a:lnTo>
                  <a:lnTo>
                    <a:pt x="11514" y="11596"/>
                  </a:lnTo>
                  <a:lnTo>
                    <a:pt x="11514" y="11769"/>
                  </a:lnTo>
                  <a:lnTo>
                    <a:pt x="11559" y="11873"/>
                  </a:lnTo>
                  <a:lnTo>
                    <a:pt x="11559" y="11942"/>
                  </a:lnTo>
                  <a:lnTo>
                    <a:pt x="11627" y="12012"/>
                  </a:lnTo>
                  <a:lnTo>
                    <a:pt x="11559" y="12185"/>
                  </a:lnTo>
                  <a:lnTo>
                    <a:pt x="11559" y="12254"/>
                  </a:lnTo>
                  <a:lnTo>
                    <a:pt x="11899" y="12254"/>
                  </a:lnTo>
                  <a:lnTo>
                    <a:pt x="11899" y="12600"/>
                  </a:lnTo>
                  <a:lnTo>
                    <a:pt x="11945" y="12669"/>
                  </a:lnTo>
                  <a:lnTo>
                    <a:pt x="11990" y="12773"/>
                  </a:lnTo>
                  <a:lnTo>
                    <a:pt x="11990" y="12912"/>
                  </a:lnTo>
                  <a:lnTo>
                    <a:pt x="12058" y="13015"/>
                  </a:lnTo>
                  <a:lnTo>
                    <a:pt x="12058" y="13085"/>
                  </a:lnTo>
                  <a:lnTo>
                    <a:pt x="12103" y="13154"/>
                  </a:lnTo>
                  <a:lnTo>
                    <a:pt x="12217" y="13258"/>
                  </a:lnTo>
                  <a:lnTo>
                    <a:pt x="12217" y="13327"/>
                  </a:lnTo>
                  <a:lnTo>
                    <a:pt x="12171" y="13396"/>
                  </a:lnTo>
                  <a:lnTo>
                    <a:pt x="12171" y="13569"/>
                  </a:lnTo>
                  <a:lnTo>
                    <a:pt x="12217" y="13500"/>
                  </a:lnTo>
                  <a:lnTo>
                    <a:pt x="12262" y="13500"/>
                  </a:lnTo>
                  <a:lnTo>
                    <a:pt x="12330" y="13396"/>
                  </a:lnTo>
                  <a:lnTo>
                    <a:pt x="12330" y="13327"/>
                  </a:lnTo>
                  <a:lnTo>
                    <a:pt x="12421" y="13327"/>
                  </a:lnTo>
                  <a:lnTo>
                    <a:pt x="12647" y="13396"/>
                  </a:lnTo>
                  <a:lnTo>
                    <a:pt x="12693" y="13396"/>
                  </a:lnTo>
                  <a:lnTo>
                    <a:pt x="12693" y="13327"/>
                  </a:lnTo>
                  <a:lnTo>
                    <a:pt x="12851" y="13327"/>
                  </a:lnTo>
                  <a:lnTo>
                    <a:pt x="12919" y="13258"/>
                  </a:lnTo>
                  <a:lnTo>
                    <a:pt x="13123" y="13258"/>
                  </a:lnTo>
                  <a:lnTo>
                    <a:pt x="13169" y="13327"/>
                  </a:lnTo>
                  <a:lnTo>
                    <a:pt x="13350" y="13154"/>
                  </a:lnTo>
                  <a:lnTo>
                    <a:pt x="13441" y="13085"/>
                  </a:lnTo>
                  <a:lnTo>
                    <a:pt x="13667" y="13085"/>
                  </a:lnTo>
                  <a:lnTo>
                    <a:pt x="13871" y="13396"/>
                  </a:lnTo>
                  <a:lnTo>
                    <a:pt x="13871" y="13742"/>
                  </a:lnTo>
                  <a:lnTo>
                    <a:pt x="13939" y="13742"/>
                  </a:lnTo>
                  <a:lnTo>
                    <a:pt x="13939" y="13812"/>
                  </a:lnTo>
                  <a:lnTo>
                    <a:pt x="13984" y="13812"/>
                  </a:lnTo>
                  <a:lnTo>
                    <a:pt x="13984" y="13742"/>
                  </a:lnTo>
                  <a:lnTo>
                    <a:pt x="14030" y="13742"/>
                  </a:lnTo>
                  <a:lnTo>
                    <a:pt x="14188" y="13673"/>
                  </a:lnTo>
                  <a:lnTo>
                    <a:pt x="14256" y="13673"/>
                  </a:lnTo>
                  <a:lnTo>
                    <a:pt x="14256" y="13500"/>
                  </a:lnTo>
                  <a:lnTo>
                    <a:pt x="14188" y="13500"/>
                  </a:lnTo>
                  <a:lnTo>
                    <a:pt x="14143" y="13396"/>
                  </a:lnTo>
                  <a:lnTo>
                    <a:pt x="14098" y="13396"/>
                  </a:lnTo>
                  <a:lnTo>
                    <a:pt x="14098" y="13327"/>
                  </a:lnTo>
                  <a:lnTo>
                    <a:pt x="14030" y="13327"/>
                  </a:lnTo>
                  <a:lnTo>
                    <a:pt x="14030" y="13396"/>
                  </a:lnTo>
                  <a:lnTo>
                    <a:pt x="13939" y="13396"/>
                  </a:lnTo>
                  <a:lnTo>
                    <a:pt x="13939" y="13327"/>
                  </a:lnTo>
                  <a:lnTo>
                    <a:pt x="13984" y="13258"/>
                  </a:lnTo>
                  <a:lnTo>
                    <a:pt x="14030" y="13154"/>
                  </a:lnTo>
                  <a:lnTo>
                    <a:pt x="14143" y="13154"/>
                  </a:lnTo>
                  <a:lnTo>
                    <a:pt x="14188" y="13085"/>
                  </a:lnTo>
                  <a:lnTo>
                    <a:pt x="14188" y="13015"/>
                  </a:lnTo>
                  <a:lnTo>
                    <a:pt x="13984" y="13015"/>
                  </a:lnTo>
                  <a:lnTo>
                    <a:pt x="13984" y="12842"/>
                  </a:lnTo>
                  <a:lnTo>
                    <a:pt x="14030" y="12842"/>
                  </a:lnTo>
                  <a:lnTo>
                    <a:pt x="14030" y="12773"/>
                  </a:lnTo>
                  <a:lnTo>
                    <a:pt x="14143" y="12773"/>
                  </a:lnTo>
                  <a:lnTo>
                    <a:pt x="14098" y="12669"/>
                  </a:lnTo>
                  <a:lnTo>
                    <a:pt x="14143" y="12600"/>
                  </a:lnTo>
                  <a:lnTo>
                    <a:pt x="14188" y="12600"/>
                  </a:lnTo>
                  <a:lnTo>
                    <a:pt x="14256" y="12496"/>
                  </a:lnTo>
                  <a:lnTo>
                    <a:pt x="14302" y="12600"/>
                  </a:lnTo>
                  <a:lnTo>
                    <a:pt x="14347" y="12496"/>
                  </a:lnTo>
                  <a:lnTo>
                    <a:pt x="14415" y="12496"/>
                  </a:lnTo>
                  <a:lnTo>
                    <a:pt x="14460" y="12427"/>
                  </a:lnTo>
                  <a:lnTo>
                    <a:pt x="14528" y="12427"/>
                  </a:lnTo>
                  <a:lnTo>
                    <a:pt x="14619" y="12496"/>
                  </a:lnTo>
                  <a:lnTo>
                    <a:pt x="14687" y="12427"/>
                  </a:lnTo>
                  <a:lnTo>
                    <a:pt x="14732" y="12427"/>
                  </a:lnTo>
                  <a:lnTo>
                    <a:pt x="14732" y="12358"/>
                  </a:lnTo>
                  <a:lnTo>
                    <a:pt x="14846" y="12358"/>
                  </a:lnTo>
                  <a:lnTo>
                    <a:pt x="14846" y="12427"/>
                  </a:lnTo>
                  <a:lnTo>
                    <a:pt x="14891" y="12427"/>
                  </a:lnTo>
                  <a:lnTo>
                    <a:pt x="14891" y="12496"/>
                  </a:lnTo>
                  <a:lnTo>
                    <a:pt x="14778" y="12496"/>
                  </a:lnTo>
                  <a:lnTo>
                    <a:pt x="14778" y="12600"/>
                  </a:lnTo>
                  <a:lnTo>
                    <a:pt x="14619" y="12600"/>
                  </a:lnTo>
                  <a:lnTo>
                    <a:pt x="14619" y="12669"/>
                  </a:lnTo>
                  <a:lnTo>
                    <a:pt x="14574" y="12842"/>
                  </a:lnTo>
                  <a:lnTo>
                    <a:pt x="14574" y="13015"/>
                  </a:lnTo>
                  <a:lnTo>
                    <a:pt x="14619" y="13154"/>
                  </a:lnTo>
                  <a:lnTo>
                    <a:pt x="14619" y="13258"/>
                  </a:lnTo>
                  <a:lnTo>
                    <a:pt x="14687" y="13327"/>
                  </a:lnTo>
                  <a:lnTo>
                    <a:pt x="14936" y="13327"/>
                  </a:lnTo>
                  <a:lnTo>
                    <a:pt x="15004" y="13396"/>
                  </a:lnTo>
                  <a:lnTo>
                    <a:pt x="15004" y="13569"/>
                  </a:lnTo>
                  <a:lnTo>
                    <a:pt x="15050" y="13569"/>
                  </a:lnTo>
                  <a:lnTo>
                    <a:pt x="15118" y="13500"/>
                  </a:lnTo>
                  <a:lnTo>
                    <a:pt x="15118" y="13258"/>
                  </a:lnTo>
                  <a:lnTo>
                    <a:pt x="15163" y="13154"/>
                  </a:lnTo>
                  <a:lnTo>
                    <a:pt x="15208" y="13085"/>
                  </a:lnTo>
                  <a:lnTo>
                    <a:pt x="15208" y="13015"/>
                  </a:lnTo>
                  <a:lnTo>
                    <a:pt x="15276" y="13015"/>
                  </a:lnTo>
                  <a:lnTo>
                    <a:pt x="15208" y="13015"/>
                  </a:lnTo>
                  <a:lnTo>
                    <a:pt x="15163" y="12912"/>
                  </a:lnTo>
                  <a:lnTo>
                    <a:pt x="15118" y="12773"/>
                  </a:lnTo>
                  <a:lnTo>
                    <a:pt x="15050" y="12842"/>
                  </a:lnTo>
                  <a:lnTo>
                    <a:pt x="15004" y="12842"/>
                  </a:lnTo>
                  <a:lnTo>
                    <a:pt x="15004" y="12669"/>
                  </a:lnTo>
                  <a:lnTo>
                    <a:pt x="14936" y="12669"/>
                  </a:lnTo>
                  <a:lnTo>
                    <a:pt x="14936" y="12600"/>
                  </a:lnTo>
                  <a:lnTo>
                    <a:pt x="15050" y="12600"/>
                  </a:lnTo>
                  <a:lnTo>
                    <a:pt x="15118" y="12669"/>
                  </a:lnTo>
                  <a:lnTo>
                    <a:pt x="15163" y="12669"/>
                  </a:lnTo>
                  <a:lnTo>
                    <a:pt x="15163" y="12600"/>
                  </a:lnTo>
                  <a:lnTo>
                    <a:pt x="15208" y="12669"/>
                  </a:lnTo>
                  <a:lnTo>
                    <a:pt x="15208" y="12842"/>
                  </a:lnTo>
                  <a:lnTo>
                    <a:pt x="15276" y="12842"/>
                  </a:lnTo>
                  <a:lnTo>
                    <a:pt x="15276" y="12912"/>
                  </a:lnTo>
                  <a:lnTo>
                    <a:pt x="15322" y="13015"/>
                  </a:lnTo>
                  <a:lnTo>
                    <a:pt x="15322" y="12912"/>
                  </a:lnTo>
                  <a:lnTo>
                    <a:pt x="15435" y="12912"/>
                  </a:lnTo>
                  <a:lnTo>
                    <a:pt x="15435" y="12773"/>
                  </a:lnTo>
                  <a:lnTo>
                    <a:pt x="15480" y="12669"/>
                  </a:lnTo>
                  <a:lnTo>
                    <a:pt x="15526" y="12600"/>
                  </a:lnTo>
                  <a:lnTo>
                    <a:pt x="15526" y="12496"/>
                  </a:lnTo>
                  <a:lnTo>
                    <a:pt x="15798" y="12496"/>
                  </a:lnTo>
                  <a:lnTo>
                    <a:pt x="15798" y="12600"/>
                  </a:lnTo>
                  <a:lnTo>
                    <a:pt x="15866" y="12600"/>
                  </a:lnTo>
                  <a:lnTo>
                    <a:pt x="15866" y="12427"/>
                  </a:lnTo>
                  <a:lnTo>
                    <a:pt x="15956" y="12358"/>
                  </a:lnTo>
                  <a:lnTo>
                    <a:pt x="16115" y="12358"/>
                  </a:lnTo>
                  <a:lnTo>
                    <a:pt x="16183" y="12185"/>
                  </a:lnTo>
                  <a:lnTo>
                    <a:pt x="16228" y="12115"/>
                  </a:lnTo>
                  <a:lnTo>
                    <a:pt x="16296" y="12115"/>
                  </a:lnTo>
                  <a:lnTo>
                    <a:pt x="16296" y="12254"/>
                  </a:lnTo>
                  <a:lnTo>
                    <a:pt x="16342" y="12254"/>
                  </a:lnTo>
                  <a:lnTo>
                    <a:pt x="16296" y="12358"/>
                  </a:lnTo>
                  <a:lnTo>
                    <a:pt x="16228" y="12358"/>
                  </a:lnTo>
                  <a:lnTo>
                    <a:pt x="16024" y="12496"/>
                  </a:lnTo>
                  <a:lnTo>
                    <a:pt x="16070" y="12600"/>
                  </a:lnTo>
                  <a:lnTo>
                    <a:pt x="16228" y="12600"/>
                  </a:lnTo>
                  <a:lnTo>
                    <a:pt x="16387" y="12773"/>
                  </a:lnTo>
                  <a:lnTo>
                    <a:pt x="16500" y="12600"/>
                  </a:lnTo>
                  <a:lnTo>
                    <a:pt x="16546" y="12669"/>
                  </a:lnTo>
                  <a:lnTo>
                    <a:pt x="16546" y="12773"/>
                  </a:lnTo>
                  <a:lnTo>
                    <a:pt x="16387" y="12773"/>
                  </a:lnTo>
                  <a:lnTo>
                    <a:pt x="16342" y="12842"/>
                  </a:lnTo>
                  <a:lnTo>
                    <a:pt x="16342" y="12912"/>
                  </a:lnTo>
                  <a:lnTo>
                    <a:pt x="16387" y="12912"/>
                  </a:lnTo>
                  <a:lnTo>
                    <a:pt x="16387" y="13015"/>
                  </a:lnTo>
                  <a:lnTo>
                    <a:pt x="16500" y="13015"/>
                  </a:lnTo>
                  <a:lnTo>
                    <a:pt x="16659" y="13085"/>
                  </a:lnTo>
                  <a:lnTo>
                    <a:pt x="16772" y="13154"/>
                  </a:lnTo>
                  <a:lnTo>
                    <a:pt x="16931" y="13154"/>
                  </a:lnTo>
                  <a:lnTo>
                    <a:pt x="16976" y="13258"/>
                  </a:lnTo>
                  <a:lnTo>
                    <a:pt x="16976" y="13015"/>
                  </a:lnTo>
                  <a:lnTo>
                    <a:pt x="17044" y="12912"/>
                  </a:lnTo>
                  <a:lnTo>
                    <a:pt x="17044" y="12842"/>
                  </a:lnTo>
                  <a:lnTo>
                    <a:pt x="16976" y="12842"/>
                  </a:lnTo>
                  <a:lnTo>
                    <a:pt x="16931" y="12912"/>
                  </a:lnTo>
                  <a:lnTo>
                    <a:pt x="16886" y="12842"/>
                  </a:lnTo>
                  <a:lnTo>
                    <a:pt x="16886" y="12600"/>
                  </a:lnTo>
                  <a:lnTo>
                    <a:pt x="16931" y="12600"/>
                  </a:lnTo>
                  <a:lnTo>
                    <a:pt x="17090" y="12427"/>
                  </a:lnTo>
                  <a:lnTo>
                    <a:pt x="17135" y="12358"/>
                  </a:lnTo>
                  <a:lnTo>
                    <a:pt x="17090" y="12358"/>
                  </a:lnTo>
                  <a:lnTo>
                    <a:pt x="17044" y="12427"/>
                  </a:lnTo>
                  <a:lnTo>
                    <a:pt x="16886" y="12427"/>
                  </a:lnTo>
                  <a:lnTo>
                    <a:pt x="16886" y="12358"/>
                  </a:lnTo>
                  <a:lnTo>
                    <a:pt x="16772" y="12358"/>
                  </a:lnTo>
                  <a:lnTo>
                    <a:pt x="16818" y="12254"/>
                  </a:lnTo>
                  <a:lnTo>
                    <a:pt x="16772" y="12115"/>
                  </a:lnTo>
                  <a:lnTo>
                    <a:pt x="16614" y="12115"/>
                  </a:lnTo>
                  <a:lnTo>
                    <a:pt x="16546" y="12012"/>
                  </a:lnTo>
                  <a:lnTo>
                    <a:pt x="16704" y="12012"/>
                  </a:lnTo>
                  <a:lnTo>
                    <a:pt x="16818" y="12115"/>
                  </a:lnTo>
                  <a:lnTo>
                    <a:pt x="16818" y="12185"/>
                  </a:lnTo>
                  <a:lnTo>
                    <a:pt x="16931" y="12185"/>
                  </a:lnTo>
                  <a:lnTo>
                    <a:pt x="16931" y="12358"/>
                  </a:lnTo>
                  <a:lnTo>
                    <a:pt x="16976" y="12358"/>
                  </a:lnTo>
                  <a:lnTo>
                    <a:pt x="17044" y="12254"/>
                  </a:lnTo>
                  <a:lnTo>
                    <a:pt x="17203" y="12254"/>
                  </a:lnTo>
                  <a:lnTo>
                    <a:pt x="17248" y="12185"/>
                  </a:lnTo>
                  <a:lnTo>
                    <a:pt x="17316" y="12185"/>
                  </a:lnTo>
                  <a:lnTo>
                    <a:pt x="17362" y="12115"/>
                  </a:lnTo>
                  <a:lnTo>
                    <a:pt x="17475" y="12012"/>
                  </a:lnTo>
                  <a:lnTo>
                    <a:pt x="17475" y="12185"/>
                  </a:lnTo>
                  <a:lnTo>
                    <a:pt x="17362" y="12185"/>
                  </a:lnTo>
                  <a:lnTo>
                    <a:pt x="17316" y="12254"/>
                  </a:lnTo>
                  <a:lnTo>
                    <a:pt x="17362" y="12358"/>
                  </a:lnTo>
                  <a:lnTo>
                    <a:pt x="17407" y="12427"/>
                  </a:lnTo>
                  <a:lnTo>
                    <a:pt x="17520" y="12427"/>
                  </a:lnTo>
                  <a:lnTo>
                    <a:pt x="17520" y="12496"/>
                  </a:lnTo>
                  <a:lnTo>
                    <a:pt x="17566" y="12496"/>
                  </a:lnTo>
                  <a:lnTo>
                    <a:pt x="17634" y="12600"/>
                  </a:lnTo>
                  <a:lnTo>
                    <a:pt x="17679" y="12600"/>
                  </a:lnTo>
                  <a:lnTo>
                    <a:pt x="17679" y="12669"/>
                  </a:lnTo>
                  <a:lnTo>
                    <a:pt x="17634" y="12669"/>
                  </a:lnTo>
                  <a:lnTo>
                    <a:pt x="17634" y="12912"/>
                  </a:lnTo>
                  <a:lnTo>
                    <a:pt x="17679" y="12912"/>
                  </a:lnTo>
                  <a:lnTo>
                    <a:pt x="17724" y="12842"/>
                  </a:lnTo>
                  <a:lnTo>
                    <a:pt x="17724" y="12773"/>
                  </a:lnTo>
                  <a:lnTo>
                    <a:pt x="17792" y="12773"/>
                  </a:lnTo>
                  <a:lnTo>
                    <a:pt x="17996" y="12669"/>
                  </a:lnTo>
                  <a:lnTo>
                    <a:pt x="18110" y="12496"/>
                  </a:lnTo>
                  <a:lnTo>
                    <a:pt x="18110" y="12600"/>
                  </a:lnTo>
                  <a:lnTo>
                    <a:pt x="18064" y="12600"/>
                  </a:lnTo>
                  <a:lnTo>
                    <a:pt x="18064" y="12669"/>
                  </a:lnTo>
                  <a:lnTo>
                    <a:pt x="18110" y="12600"/>
                  </a:lnTo>
                  <a:lnTo>
                    <a:pt x="18223" y="12496"/>
                  </a:lnTo>
                  <a:lnTo>
                    <a:pt x="18382" y="12496"/>
                  </a:lnTo>
                  <a:lnTo>
                    <a:pt x="18382" y="12427"/>
                  </a:lnTo>
                  <a:lnTo>
                    <a:pt x="18427" y="12358"/>
                  </a:lnTo>
                  <a:lnTo>
                    <a:pt x="18427" y="12254"/>
                  </a:lnTo>
                  <a:lnTo>
                    <a:pt x="18314" y="12185"/>
                  </a:lnTo>
                  <a:lnTo>
                    <a:pt x="18314" y="12115"/>
                  </a:lnTo>
                  <a:lnTo>
                    <a:pt x="18495" y="12254"/>
                  </a:lnTo>
                  <a:lnTo>
                    <a:pt x="18540" y="12254"/>
                  </a:lnTo>
                  <a:lnTo>
                    <a:pt x="18427" y="12427"/>
                  </a:lnTo>
                  <a:lnTo>
                    <a:pt x="18427" y="12600"/>
                  </a:lnTo>
                  <a:lnTo>
                    <a:pt x="18540" y="12496"/>
                  </a:lnTo>
                  <a:lnTo>
                    <a:pt x="18654" y="12496"/>
                  </a:lnTo>
                  <a:lnTo>
                    <a:pt x="18654" y="12427"/>
                  </a:lnTo>
                  <a:lnTo>
                    <a:pt x="18744" y="12254"/>
                  </a:lnTo>
                  <a:lnTo>
                    <a:pt x="18812" y="12185"/>
                  </a:lnTo>
                  <a:lnTo>
                    <a:pt x="18903" y="12185"/>
                  </a:lnTo>
                  <a:lnTo>
                    <a:pt x="18971" y="12115"/>
                  </a:lnTo>
                  <a:lnTo>
                    <a:pt x="19016" y="12012"/>
                  </a:lnTo>
                  <a:lnTo>
                    <a:pt x="18812" y="12012"/>
                  </a:lnTo>
                  <a:lnTo>
                    <a:pt x="18858" y="11942"/>
                  </a:lnTo>
                  <a:lnTo>
                    <a:pt x="18971" y="11942"/>
                  </a:lnTo>
                  <a:lnTo>
                    <a:pt x="19016" y="11873"/>
                  </a:lnTo>
                  <a:lnTo>
                    <a:pt x="19084" y="12012"/>
                  </a:lnTo>
                  <a:lnTo>
                    <a:pt x="19129" y="12115"/>
                  </a:lnTo>
                  <a:lnTo>
                    <a:pt x="19243" y="12185"/>
                  </a:lnTo>
                  <a:lnTo>
                    <a:pt x="19560" y="12185"/>
                  </a:lnTo>
                  <a:lnTo>
                    <a:pt x="19605" y="12115"/>
                  </a:lnTo>
                  <a:lnTo>
                    <a:pt x="19673" y="11942"/>
                  </a:lnTo>
                  <a:lnTo>
                    <a:pt x="19764" y="11873"/>
                  </a:lnTo>
                  <a:lnTo>
                    <a:pt x="19764" y="11285"/>
                  </a:lnTo>
                  <a:lnTo>
                    <a:pt x="19923" y="11042"/>
                  </a:lnTo>
                  <a:lnTo>
                    <a:pt x="19923" y="10973"/>
                  </a:lnTo>
                  <a:lnTo>
                    <a:pt x="19764" y="10973"/>
                  </a:lnTo>
                  <a:lnTo>
                    <a:pt x="19719" y="11042"/>
                  </a:lnTo>
                  <a:lnTo>
                    <a:pt x="19719" y="10869"/>
                  </a:lnTo>
                  <a:lnTo>
                    <a:pt x="19877" y="10869"/>
                  </a:lnTo>
                  <a:lnTo>
                    <a:pt x="19923" y="10973"/>
                  </a:lnTo>
                  <a:lnTo>
                    <a:pt x="19923" y="11042"/>
                  </a:lnTo>
                  <a:lnTo>
                    <a:pt x="19991" y="11112"/>
                  </a:lnTo>
                  <a:lnTo>
                    <a:pt x="19991" y="11215"/>
                  </a:lnTo>
                  <a:lnTo>
                    <a:pt x="20036" y="11215"/>
                  </a:lnTo>
                  <a:lnTo>
                    <a:pt x="20149" y="10973"/>
                  </a:lnTo>
                  <a:lnTo>
                    <a:pt x="20263" y="10869"/>
                  </a:lnTo>
                  <a:lnTo>
                    <a:pt x="20308" y="10869"/>
                  </a:lnTo>
                  <a:lnTo>
                    <a:pt x="20263" y="10869"/>
                  </a:lnTo>
                  <a:lnTo>
                    <a:pt x="20263" y="10800"/>
                  </a:lnTo>
                  <a:lnTo>
                    <a:pt x="20195" y="10800"/>
                  </a:lnTo>
                  <a:lnTo>
                    <a:pt x="20149" y="10696"/>
                  </a:lnTo>
                  <a:lnTo>
                    <a:pt x="20263" y="10800"/>
                  </a:lnTo>
                  <a:lnTo>
                    <a:pt x="20308" y="10869"/>
                  </a:lnTo>
                  <a:lnTo>
                    <a:pt x="20421" y="10973"/>
                  </a:lnTo>
                  <a:lnTo>
                    <a:pt x="20467" y="11042"/>
                  </a:lnTo>
                  <a:lnTo>
                    <a:pt x="20467" y="10973"/>
                  </a:lnTo>
                  <a:lnTo>
                    <a:pt x="20421" y="10869"/>
                  </a:lnTo>
                  <a:lnTo>
                    <a:pt x="20421" y="10627"/>
                  </a:lnTo>
                  <a:lnTo>
                    <a:pt x="20353" y="10558"/>
                  </a:lnTo>
                  <a:lnTo>
                    <a:pt x="20263" y="10558"/>
                  </a:lnTo>
                  <a:lnTo>
                    <a:pt x="20149" y="10454"/>
                  </a:lnTo>
                  <a:lnTo>
                    <a:pt x="20081" y="10454"/>
                  </a:lnTo>
                  <a:lnTo>
                    <a:pt x="19991" y="10558"/>
                  </a:lnTo>
                  <a:lnTo>
                    <a:pt x="19877" y="10558"/>
                  </a:lnTo>
                  <a:lnTo>
                    <a:pt x="19832" y="10454"/>
                  </a:lnTo>
                  <a:lnTo>
                    <a:pt x="19764" y="10385"/>
                  </a:lnTo>
                  <a:lnTo>
                    <a:pt x="19764" y="10038"/>
                  </a:lnTo>
                  <a:lnTo>
                    <a:pt x="19832" y="10038"/>
                  </a:lnTo>
                  <a:lnTo>
                    <a:pt x="19832" y="10212"/>
                  </a:lnTo>
                  <a:lnTo>
                    <a:pt x="19877" y="10212"/>
                  </a:lnTo>
                  <a:lnTo>
                    <a:pt x="20036" y="10315"/>
                  </a:lnTo>
                  <a:lnTo>
                    <a:pt x="20149" y="10385"/>
                  </a:lnTo>
                  <a:lnTo>
                    <a:pt x="20353" y="10385"/>
                  </a:lnTo>
                  <a:lnTo>
                    <a:pt x="20353" y="10454"/>
                  </a:lnTo>
                  <a:lnTo>
                    <a:pt x="20421" y="10454"/>
                  </a:lnTo>
                  <a:lnTo>
                    <a:pt x="20739" y="9900"/>
                  </a:lnTo>
                  <a:lnTo>
                    <a:pt x="20671" y="9796"/>
                  </a:lnTo>
                  <a:lnTo>
                    <a:pt x="20671" y="9727"/>
                  </a:lnTo>
                  <a:lnTo>
                    <a:pt x="20739" y="9554"/>
                  </a:lnTo>
                  <a:lnTo>
                    <a:pt x="20784" y="9554"/>
                  </a:lnTo>
                  <a:lnTo>
                    <a:pt x="20784" y="9415"/>
                  </a:lnTo>
                  <a:lnTo>
                    <a:pt x="20739" y="9415"/>
                  </a:lnTo>
                  <a:lnTo>
                    <a:pt x="20739" y="9312"/>
                  </a:lnTo>
                  <a:lnTo>
                    <a:pt x="20784" y="9312"/>
                  </a:lnTo>
                  <a:lnTo>
                    <a:pt x="20852" y="9242"/>
                  </a:lnTo>
                  <a:lnTo>
                    <a:pt x="20852" y="9138"/>
                  </a:lnTo>
                  <a:lnTo>
                    <a:pt x="20897" y="9069"/>
                  </a:lnTo>
                  <a:lnTo>
                    <a:pt x="20943" y="9138"/>
                  </a:lnTo>
                  <a:lnTo>
                    <a:pt x="20897" y="9242"/>
                  </a:lnTo>
                  <a:lnTo>
                    <a:pt x="20943" y="9312"/>
                  </a:lnTo>
                  <a:lnTo>
                    <a:pt x="21011" y="9312"/>
                  </a:lnTo>
                  <a:lnTo>
                    <a:pt x="21011" y="9138"/>
                  </a:lnTo>
                  <a:lnTo>
                    <a:pt x="21056" y="9138"/>
                  </a:lnTo>
                  <a:lnTo>
                    <a:pt x="21169" y="9242"/>
                  </a:lnTo>
                  <a:lnTo>
                    <a:pt x="21169" y="9312"/>
                  </a:lnTo>
                  <a:lnTo>
                    <a:pt x="21169" y="9138"/>
                  </a:lnTo>
                  <a:lnTo>
                    <a:pt x="21260" y="9138"/>
                  </a:lnTo>
                  <a:lnTo>
                    <a:pt x="21260" y="9485"/>
                  </a:lnTo>
                  <a:lnTo>
                    <a:pt x="21328" y="9485"/>
                  </a:lnTo>
                  <a:lnTo>
                    <a:pt x="21328" y="9554"/>
                  </a:lnTo>
                  <a:lnTo>
                    <a:pt x="21260" y="9658"/>
                  </a:lnTo>
                  <a:lnTo>
                    <a:pt x="21373" y="9554"/>
                  </a:lnTo>
                  <a:lnTo>
                    <a:pt x="21532" y="9415"/>
                  </a:lnTo>
                  <a:lnTo>
                    <a:pt x="21600" y="9312"/>
                  </a:lnTo>
                  <a:close/>
                  <a:moveTo>
                    <a:pt x="21101" y="9554"/>
                  </a:moveTo>
                  <a:lnTo>
                    <a:pt x="21101" y="9658"/>
                  </a:lnTo>
                  <a:lnTo>
                    <a:pt x="21056" y="9727"/>
                  </a:lnTo>
                  <a:lnTo>
                    <a:pt x="20943" y="9727"/>
                  </a:lnTo>
                  <a:lnTo>
                    <a:pt x="20943" y="9658"/>
                  </a:lnTo>
                  <a:lnTo>
                    <a:pt x="21011" y="9658"/>
                  </a:lnTo>
                  <a:lnTo>
                    <a:pt x="21011" y="9554"/>
                  </a:lnTo>
                  <a:lnTo>
                    <a:pt x="21101" y="9554"/>
                  </a:lnTo>
                  <a:close/>
                  <a:moveTo>
                    <a:pt x="21487" y="10038"/>
                  </a:moveTo>
                  <a:lnTo>
                    <a:pt x="21441" y="10212"/>
                  </a:lnTo>
                  <a:lnTo>
                    <a:pt x="21373" y="10315"/>
                  </a:lnTo>
                  <a:lnTo>
                    <a:pt x="21169" y="10212"/>
                  </a:lnTo>
                  <a:lnTo>
                    <a:pt x="21101" y="10142"/>
                  </a:lnTo>
                  <a:lnTo>
                    <a:pt x="21011" y="10142"/>
                  </a:lnTo>
                  <a:lnTo>
                    <a:pt x="20943" y="10038"/>
                  </a:lnTo>
                  <a:lnTo>
                    <a:pt x="21011" y="9969"/>
                  </a:lnTo>
                  <a:lnTo>
                    <a:pt x="21056" y="9969"/>
                  </a:lnTo>
                  <a:lnTo>
                    <a:pt x="21056" y="10038"/>
                  </a:lnTo>
                  <a:lnTo>
                    <a:pt x="21169" y="10038"/>
                  </a:lnTo>
                  <a:lnTo>
                    <a:pt x="21215" y="9900"/>
                  </a:lnTo>
                  <a:lnTo>
                    <a:pt x="21260" y="9900"/>
                  </a:lnTo>
                  <a:lnTo>
                    <a:pt x="21328" y="9969"/>
                  </a:lnTo>
                  <a:lnTo>
                    <a:pt x="21328" y="9900"/>
                  </a:lnTo>
                  <a:lnTo>
                    <a:pt x="21441" y="9900"/>
                  </a:lnTo>
                  <a:lnTo>
                    <a:pt x="21441" y="9969"/>
                  </a:lnTo>
                  <a:lnTo>
                    <a:pt x="21487" y="10038"/>
                  </a:lnTo>
                  <a:close/>
                  <a:moveTo>
                    <a:pt x="11401" y="12115"/>
                  </a:moveTo>
                  <a:lnTo>
                    <a:pt x="11401" y="12185"/>
                  </a:lnTo>
                  <a:lnTo>
                    <a:pt x="11242" y="12185"/>
                  </a:lnTo>
                  <a:lnTo>
                    <a:pt x="11242" y="12012"/>
                  </a:lnTo>
                  <a:lnTo>
                    <a:pt x="11151" y="12012"/>
                  </a:lnTo>
                  <a:lnTo>
                    <a:pt x="11151" y="11942"/>
                  </a:lnTo>
                  <a:lnTo>
                    <a:pt x="11083" y="11769"/>
                  </a:lnTo>
                  <a:lnTo>
                    <a:pt x="11083" y="11873"/>
                  </a:lnTo>
                  <a:lnTo>
                    <a:pt x="11038" y="11873"/>
                  </a:lnTo>
                  <a:lnTo>
                    <a:pt x="10970" y="11769"/>
                  </a:lnTo>
                  <a:lnTo>
                    <a:pt x="10879" y="11596"/>
                  </a:lnTo>
                  <a:lnTo>
                    <a:pt x="10879" y="11527"/>
                  </a:lnTo>
                  <a:lnTo>
                    <a:pt x="10970" y="11458"/>
                  </a:lnTo>
                  <a:lnTo>
                    <a:pt x="11083" y="11527"/>
                  </a:lnTo>
                  <a:lnTo>
                    <a:pt x="11151" y="11596"/>
                  </a:lnTo>
                  <a:lnTo>
                    <a:pt x="11242" y="11769"/>
                  </a:lnTo>
                  <a:lnTo>
                    <a:pt x="11310" y="11873"/>
                  </a:lnTo>
                  <a:lnTo>
                    <a:pt x="11355" y="11873"/>
                  </a:lnTo>
                  <a:lnTo>
                    <a:pt x="11355" y="11942"/>
                  </a:lnTo>
                  <a:lnTo>
                    <a:pt x="11401" y="12012"/>
                  </a:lnTo>
                  <a:lnTo>
                    <a:pt x="11401" y="12115"/>
                  </a:lnTo>
                  <a:close/>
                  <a:moveTo>
                    <a:pt x="10494" y="15058"/>
                  </a:moveTo>
                  <a:lnTo>
                    <a:pt x="10449" y="15127"/>
                  </a:lnTo>
                  <a:lnTo>
                    <a:pt x="10449" y="15058"/>
                  </a:lnTo>
                  <a:lnTo>
                    <a:pt x="10381" y="14954"/>
                  </a:lnTo>
                  <a:lnTo>
                    <a:pt x="10381" y="14885"/>
                  </a:lnTo>
                  <a:lnTo>
                    <a:pt x="10449" y="14885"/>
                  </a:lnTo>
                  <a:lnTo>
                    <a:pt x="10494" y="14815"/>
                  </a:lnTo>
                  <a:lnTo>
                    <a:pt x="10494" y="14712"/>
                  </a:lnTo>
                  <a:lnTo>
                    <a:pt x="10562" y="14712"/>
                  </a:lnTo>
                  <a:lnTo>
                    <a:pt x="10562" y="14815"/>
                  </a:lnTo>
                  <a:lnTo>
                    <a:pt x="10607" y="14815"/>
                  </a:lnTo>
                  <a:lnTo>
                    <a:pt x="10607" y="14712"/>
                  </a:lnTo>
                  <a:lnTo>
                    <a:pt x="10653" y="14712"/>
                  </a:lnTo>
                  <a:lnTo>
                    <a:pt x="10653" y="14885"/>
                  </a:lnTo>
                  <a:lnTo>
                    <a:pt x="10607" y="14954"/>
                  </a:lnTo>
                  <a:lnTo>
                    <a:pt x="10494" y="15058"/>
                  </a:lnTo>
                  <a:close/>
                  <a:moveTo>
                    <a:pt x="6754" y="16373"/>
                  </a:moveTo>
                  <a:lnTo>
                    <a:pt x="6754" y="16512"/>
                  </a:lnTo>
                  <a:lnTo>
                    <a:pt x="6686" y="16512"/>
                  </a:lnTo>
                  <a:lnTo>
                    <a:pt x="6528" y="16615"/>
                  </a:lnTo>
                  <a:lnTo>
                    <a:pt x="6414" y="16615"/>
                  </a:lnTo>
                  <a:lnTo>
                    <a:pt x="6369" y="16685"/>
                  </a:lnTo>
                  <a:lnTo>
                    <a:pt x="6210" y="16685"/>
                  </a:lnTo>
                  <a:lnTo>
                    <a:pt x="6210" y="16615"/>
                  </a:lnTo>
                  <a:lnTo>
                    <a:pt x="6256" y="16512"/>
                  </a:lnTo>
                  <a:lnTo>
                    <a:pt x="6256" y="16373"/>
                  </a:lnTo>
                  <a:lnTo>
                    <a:pt x="6414" y="16373"/>
                  </a:lnTo>
                  <a:lnTo>
                    <a:pt x="6482" y="16269"/>
                  </a:lnTo>
                  <a:lnTo>
                    <a:pt x="6528" y="16269"/>
                  </a:lnTo>
                  <a:lnTo>
                    <a:pt x="6528" y="16373"/>
                  </a:lnTo>
                  <a:lnTo>
                    <a:pt x="6754" y="16373"/>
                  </a:lnTo>
                  <a:close/>
                  <a:moveTo>
                    <a:pt x="2289" y="17654"/>
                  </a:moveTo>
                  <a:lnTo>
                    <a:pt x="2448" y="17654"/>
                  </a:lnTo>
                  <a:lnTo>
                    <a:pt x="2516" y="17585"/>
                  </a:lnTo>
                  <a:lnTo>
                    <a:pt x="2561" y="17654"/>
                  </a:lnTo>
                  <a:lnTo>
                    <a:pt x="2561" y="17758"/>
                  </a:lnTo>
                  <a:lnTo>
                    <a:pt x="2516" y="17758"/>
                  </a:lnTo>
                  <a:lnTo>
                    <a:pt x="2516" y="17827"/>
                  </a:lnTo>
                  <a:lnTo>
                    <a:pt x="2561" y="17827"/>
                  </a:lnTo>
                  <a:lnTo>
                    <a:pt x="2629" y="17654"/>
                  </a:lnTo>
                  <a:lnTo>
                    <a:pt x="2720" y="17654"/>
                  </a:lnTo>
                  <a:lnTo>
                    <a:pt x="2720" y="17758"/>
                  </a:lnTo>
                  <a:lnTo>
                    <a:pt x="2675" y="17758"/>
                  </a:lnTo>
                  <a:lnTo>
                    <a:pt x="2629" y="18000"/>
                  </a:lnTo>
                  <a:lnTo>
                    <a:pt x="2561" y="18000"/>
                  </a:lnTo>
                  <a:lnTo>
                    <a:pt x="2516" y="18069"/>
                  </a:lnTo>
                  <a:lnTo>
                    <a:pt x="2448" y="18000"/>
                  </a:lnTo>
                  <a:lnTo>
                    <a:pt x="2403" y="17931"/>
                  </a:lnTo>
                  <a:lnTo>
                    <a:pt x="2403" y="17827"/>
                  </a:lnTo>
                  <a:lnTo>
                    <a:pt x="2357" y="17827"/>
                  </a:lnTo>
                  <a:lnTo>
                    <a:pt x="2357" y="17758"/>
                  </a:lnTo>
                  <a:lnTo>
                    <a:pt x="2289" y="17758"/>
                  </a:lnTo>
                  <a:lnTo>
                    <a:pt x="2357" y="17827"/>
                  </a:lnTo>
                  <a:lnTo>
                    <a:pt x="2289" y="17827"/>
                  </a:lnTo>
                  <a:lnTo>
                    <a:pt x="2244" y="17758"/>
                  </a:lnTo>
                  <a:lnTo>
                    <a:pt x="2244" y="17654"/>
                  </a:lnTo>
                  <a:lnTo>
                    <a:pt x="2199" y="17654"/>
                  </a:lnTo>
                  <a:lnTo>
                    <a:pt x="2244" y="17585"/>
                  </a:lnTo>
                  <a:lnTo>
                    <a:pt x="2403" y="17585"/>
                  </a:lnTo>
                  <a:lnTo>
                    <a:pt x="2403" y="17654"/>
                  </a:lnTo>
                  <a:lnTo>
                    <a:pt x="2289" y="17654"/>
                  </a:lnTo>
                  <a:close/>
                  <a:moveTo>
                    <a:pt x="2720" y="18727"/>
                  </a:moveTo>
                  <a:lnTo>
                    <a:pt x="2720" y="18900"/>
                  </a:lnTo>
                  <a:lnTo>
                    <a:pt x="2675" y="18969"/>
                  </a:lnTo>
                  <a:lnTo>
                    <a:pt x="2629" y="19073"/>
                  </a:lnTo>
                  <a:lnTo>
                    <a:pt x="2516" y="18900"/>
                  </a:lnTo>
                  <a:lnTo>
                    <a:pt x="2448" y="18900"/>
                  </a:lnTo>
                  <a:lnTo>
                    <a:pt x="2561" y="18727"/>
                  </a:lnTo>
                  <a:lnTo>
                    <a:pt x="2629" y="18727"/>
                  </a:lnTo>
                  <a:lnTo>
                    <a:pt x="2675" y="18658"/>
                  </a:lnTo>
                  <a:lnTo>
                    <a:pt x="2629" y="18727"/>
                  </a:lnTo>
                  <a:lnTo>
                    <a:pt x="2720" y="18727"/>
                  </a:lnTo>
                  <a:close/>
                  <a:moveTo>
                    <a:pt x="2448" y="18588"/>
                  </a:moveTo>
                  <a:lnTo>
                    <a:pt x="2403" y="18588"/>
                  </a:lnTo>
                  <a:lnTo>
                    <a:pt x="2403" y="18727"/>
                  </a:lnTo>
                  <a:lnTo>
                    <a:pt x="2357" y="18727"/>
                  </a:lnTo>
                  <a:lnTo>
                    <a:pt x="2357" y="18588"/>
                  </a:lnTo>
                  <a:lnTo>
                    <a:pt x="2289" y="18485"/>
                  </a:lnTo>
                  <a:lnTo>
                    <a:pt x="2244" y="18485"/>
                  </a:lnTo>
                  <a:lnTo>
                    <a:pt x="2199" y="18415"/>
                  </a:lnTo>
                  <a:lnTo>
                    <a:pt x="1859" y="18415"/>
                  </a:lnTo>
                  <a:lnTo>
                    <a:pt x="1768" y="18485"/>
                  </a:lnTo>
                  <a:lnTo>
                    <a:pt x="1700" y="18485"/>
                  </a:lnTo>
                  <a:lnTo>
                    <a:pt x="1655" y="18415"/>
                  </a:lnTo>
                  <a:lnTo>
                    <a:pt x="1700" y="18415"/>
                  </a:lnTo>
                  <a:lnTo>
                    <a:pt x="1700" y="18312"/>
                  </a:lnTo>
                  <a:lnTo>
                    <a:pt x="1655" y="18242"/>
                  </a:lnTo>
                  <a:lnTo>
                    <a:pt x="1768" y="18242"/>
                  </a:lnTo>
                  <a:lnTo>
                    <a:pt x="1768" y="18173"/>
                  </a:lnTo>
                  <a:lnTo>
                    <a:pt x="1700" y="18173"/>
                  </a:lnTo>
                  <a:lnTo>
                    <a:pt x="1700" y="18069"/>
                  </a:lnTo>
                  <a:lnTo>
                    <a:pt x="1768" y="18173"/>
                  </a:lnTo>
                  <a:lnTo>
                    <a:pt x="1859" y="18173"/>
                  </a:lnTo>
                  <a:lnTo>
                    <a:pt x="1927" y="18069"/>
                  </a:lnTo>
                  <a:lnTo>
                    <a:pt x="1859" y="18069"/>
                  </a:lnTo>
                  <a:lnTo>
                    <a:pt x="1813" y="18173"/>
                  </a:lnTo>
                  <a:lnTo>
                    <a:pt x="1813" y="18069"/>
                  </a:lnTo>
                  <a:lnTo>
                    <a:pt x="1768" y="18069"/>
                  </a:lnTo>
                  <a:lnTo>
                    <a:pt x="2040" y="18069"/>
                  </a:lnTo>
                  <a:lnTo>
                    <a:pt x="2085" y="18000"/>
                  </a:lnTo>
                  <a:lnTo>
                    <a:pt x="2085" y="18242"/>
                  </a:lnTo>
                  <a:lnTo>
                    <a:pt x="2131" y="18242"/>
                  </a:lnTo>
                  <a:lnTo>
                    <a:pt x="2199" y="18173"/>
                  </a:lnTo>
                  <a:lnTo>
                    <a:pt x="2244" y="18173"/>
                  </a:lnTo>
                  <a:lnTo>
                    <a:pt x="2289" y="18242"/>
                  </a:lnTo>
                  <a:lnTo>
                    <a:pt x="2357" y="18173"/>
                  </a:lnTo>
                  <a:lnTo>
                    <a:pt x="2448" y="18173"/>
                  </a:lnTo>
                  <a:lnTo>
                    <a:pt x="2516" y="18242"/>
                  </a:lnTo>
                  <a:lnTo>
                    <a:pt x="2516" y="18415"/>
                  </a:lnTo>
                  <a:lnTo>
                    <a:pt x="2448" y="18588"/>
                  </a:lnTo>
                  <a:close/>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24" name="Shape 3324"/>
            <p:cNvSpPr/>
            <p:nvPr/>
          </p:nvSpPr>
          <p:spPr>
            <a:xfrm>
              <a:off x="55594" y="1397913"/>
              <a:ext cx="2215985" cy="1640601"/>
            </a:xfrm>
            <a:custGeom>
              <a:avLst/>
              <a:gdLst/>
              <a:ahLst/>
              <a:cxnLst>
                <a:cxn ang="0">
                  <a:pos x="wd2" y="hd2"/>
                </a:cxn>
                <a:cxn ang="5400000">
                  <a:pos x="wd2" y="hd2"/>
                </a:cxn>
                <a:cxn ang="10800000">
                  <a:pos x="wd2" y="hd2"/>
                </a:cxn>
                <a:cxn ang="16200000">
                  <a:pos x="wd2" y="hd2"/>
                </a:cxn>
              </a:cxnLst>
              <a:rect l="0" t="0" r="r" b="b"/>
              <a:pathLst>
                <a:path w="21600" h="21600" extrusionOk="0">
                  <a:moveTo>
                    <a:pt x="21297" y="20158"/>
                  </a:moveTo>
                  <a:lnTo>
                    <a:pt x="21297" y="20184"/>
                  </a:lnTo>
                  <a:lnTo>
                    <a:pt x="21145" y="20184"/>
                  </a:lnTo>
                  <a:lnTo>
                    <a:pt x="21145" y="20223"/>
                  </a:lnTo>
                  <a:lnTo>
                    <a:pt x="21112" y="20249"/>
                  </a:lnTo>
                  <a:lnTo>
                    <a:pt x="21112" y="20314"/>
                  </a:lnTo>
                  <a:lnTo>
                    <a:pt x="21145" y="20340"/>
                  </a:lnTo>
                  <a:lnTo>
                    <a:pt x="21145" y="20470"/>
                  </a:lnTo>
                  <a:lnTo>
                    <a:pt x="21112" y="20470"/>
                  </a:lnTo>
                  <a:lnTo>
                    <a:pt x="21112" y="20496"/>
                  </a:lnTo>
                  <a:lnTo>
                    <a:pt x="21069" y="20522"/>
                  </a:lnTo>
                  <a:lnTo>
                    <a:pt x="21036" y="20522"/>
                  </a:lnTo>
                  <a:lnTo>
                    <a:pt x="21015" y="20561"/>
                  </a:lnTo>
                  <a:lnTo>
                    <a:pt x="20982" y="20587"/>
                  </a:lnTo>
                  <a:lnTo>
                    <a:pt x="20982" y="20678"/>
                  </a:lnTo>
                  <a:lnTo>
                    <a:pt x="21015" y="20717"/>
                  </a:lnTo>
                  <a:lnTo>
                    <a:pt x="21015" y="20769"/>
                  </a:lnTo>
                  <a:lnTo>
                    <a:pt x="20961" y="20808"/>
                  </a:lnTo>
                  <a:lnTo>
                    <a:pt x="20906" y="20808"/>
                  </a:lnTo>
                  <a:lnTo>
                    <a:pt x="20885" y="20769"/>
                  </a:lnTo>
                  <a:lnTo>
                    <a:pt x="20885" y="20743"/>
                  </a:lnTo>
                  <a:lnTo>
                    <a:pt x="20863" y="20652"/>
                  </a:lnTo>
                  <a:lnTo>
                    <a:pt x="20863" y="20431"/>
                  </a:lnTo>
                  <a:lnTo>
                    <a:pt x="20809" y="20431"/>
                  </a:lnTo>
                  <a:lnTo>
                    <a:pt x="20809" y="20470"/>
                  </a:lnTo>
                  <a:lnTo>
                    <a:pt x="20787" y="20470"/>
                  </a:lnTo>
                  <a:lnTo>
                    <a:pt x="20700" y="20431"/>
                  </a:lnTo>
                  <a:lnTo>
                    <a:pt x="20679" y="20431"/>
                  </a:lnTo>
                  <a:lnTo>
                    <a:pt x="20679" y="20470"/>
                  </a:lnTo>
                  <a:lnTo>
                    <a:pt x="20657" y="20496"/>
                  </a:lnTo>
                  <a:lnTo>
                    <a:pt x="20657" y="20834"/>
                  </a:lnTo>
                  <a:lnTo>
                    <a:pt x="20581" y="20860"/>
                  </a:lnTo>
                  <a:lnTo>
                    <a:pt x="20527" y="20925"/>
                  </a:lnTo>
                  <a:lnTo>
                    <a:pt x="20527" y="21145"/>
                  </a:lnTo>
                  <a:lnTo>
                    <a:pt x="20549" y="21210"/>
                  </a:lnTo>
                  <a:lnTo>
                    <a:pt x="20549" y="21327"/>
                  </a:lnTo>
                  <a:lnTo>
                    <a:pt x="20527" y="21353"/>
                  </a:lnTo>
                  <a:lnTo>
                    <a:pt x="20505" y="21392"/>
                  </a:lnTo>
                  <a:lnTo>
                    <a:pt x="20473" y="21418"/>
                  </a:lnTo>
                  <a:lnTo>
                    <a:pt x="20419" y="21509"/>
                  </a:lnTo>
                  <a:lnTo>
                    <a:pt x="20397" y="21509"/>
                  </a:lnTo>
                  <a:lnTo>
                    <a:pt x="20299" y="21574"/>
                  </a:lnTo>
                  <a:lnTo>
                    <a:pt x="20245" y="21574"/>
                  </a:lnTo>
                  <a:lnTo>
                    <a:pt x="20224" y="21548"/>
                  </a:lnTo>
                  <a:lnTo>
                    <a:pt x="20169" y="21444"/>
                  </a:lnTo>
                  <a:lnTo>
                    <a:pt x="20137" y="21392"/>
                  </a:lnTo>
                  <a:lnTo>
                    <a:pt x="20137" y="21353"/>
                  </a:lnTo>
                  <a:lnTo>
                    <a:pt x="20115" y="21327"/>
                  </a:lnTo>
                  <a:lnTo>
                    <a:pt x="20061" y="21392"/>
                  </a:lnTo>
                  <a:lnTo>
                    <a:pt x="20039" y="21444"/>
                  </a:lnTo>
                  <a:lnTo>
                    <a:pt x="20039" y="21509"/>
                  </a:lnTo>
                  <a:lnTo>
                    <a:pt x="20018" y="21509"/>
                  </a:lnTo>
                  <a:lnTo>
                    <a:pt x="19985" y="21548"/>
                  </a:lnTo>
                  <a:lnTo>
                    <a:pt x="19963" y="21548"/>
                  </a:lnTo>
                  <a:lnTo>
                    <a:pt x="19855" y="21574"/>
                  </a:lnTo>
                  <a:lnTo>
                    <a:pt x="19833" y="21600"/>
                  </a:lnTo>
                  <a:lnTo>
                    <a:pt x="19758" y="21483"/>
                  </a:lnTo>
                  <a:lnTo>
                    <a:pt x="19736" y="21444"/>
                  </a:lnTo>
                  <a:lnTo>
                    <a:pt x="19703" y="21418"/>
                  </a:lnTo>
                  <a:lnTo>
                    <a:pt x="19682" y="21418"/>
                  </a:lnTo>
                  <a:lnTo>
                    <a:pt x="19703" y="21353"/>
                  </a:lnTo>
                  <a:lnTo>
                    <a:pt x="19703" y="21327"/>
                  </a:lnTo>
                  <a:lnTo>
                    <a:pt x="19660" y="21262"/>
                  </a:lnTo>
                  <a:lnTo>
                    <a:pt x="19627" y="21145"/>
                  </a:lnTo>
                  <a:lnTo>
                    <a:pt x="19573" y="21106"/>
                  </a:lnTo>
                  <a:lnTo>
                    <a:pt x="19497" y="21145"/>
                  </a:lnTo>
                  <a:lnTo>
                    <a:pt x="19454" y="21106"/>
                  </a:lnTo>
                  <a:lnTo>
                    <a:pt x="19454" y="21054"/>
                  </a:lnTo>
                  <a:lnTo>
                    <a:pt x="19422" y="20860"/>
                  </a:lnTo>
                  <a:lnTo>
                    <a:pt x="19400" y="20808"/>
                  </a:lnTo>
                  <a:lnTo>
                    <a:pt x="19346" y="20808"/>
                  </a:lnTo>
                  <a:lnTo>
                    <a:pt x="19324" y="20834"/>
                  </a:lnTo>
                  <a:lnTo>
                    <a:pt x="19292" y="20808"/>
                  </a:lnTo>
                  <a:lnTo>
                    <a:pt x="19270" y="20743"/>
                  </a:lnTo>
                  <a:lnTo>
                    <a:pt x="19248" y="20717"/>
                  </a:lnTo>
                  <a:lnTo>
                    <a:pt x="19216" y="20717"/>
                  </a:lnTo>
                  <a:lnTo>
                    <a:pt x="19194" y="20769"/>
                  </a:lnTo>
                  <a:lnTo>
                    <a:pt x="19172" y="20808"/>
                  </a:lnTo>
                  <a:lnTo>
                    <a:pt x="19140" y="20834"/>
                  </a:lnTo>
                  <a:lnTo>
                    <a:pt x="19140" y="20860"/>
                  </a:lnTo>
                  <a:lnTo>
                    <a:pt x="19118" y="20860"/>
                  </a:lnTo>
                  <a:lnTo>
                    <a:pt x="19118" y="20899"/>
                  </a:lnTo>
                  <a:lnTo>
                    <a:pt x="19086" y="20899"/>
                  </a:lnTo>
                  <a:lnTo>
                    <a:pt x="19086" y="20964"/>
                  </a:lnTo>
                  <a:lnTo>
                    <a:pt x="19064" y="21016"/>
                  </a:lnTo>
                  <a:lnTo>
                    <a:pt x="19064" y="21054"/>
                  </a:lnTo>
                  <a:lnTo>
                    <a:pt x="19042" y="21080"/>
                  </a:lnTo>
                  <a:lnTo>
                    <a:pt x="19010" y="21080"/>
                  </a:lnTo>
                  <a:lnTo>
                    <a:pt x="19010" y="21054"/>
                  </a:lnTo>
                  <a:lnTo>
                    <a:pt x="18988" y="21054"/>
                  </a:lnTo>
                  <a:lnTo>
                    <a:pt x="18966" y="21080"/>
                  </a:lnTo>
                  <a:lnTo>
                    <a:pt x="18966" y="21106"/>
                  </a:lnTo>
                  <a:lnTo>
                    <a:pt x="18912" y="21106"/>
                  </a:lnTo>
                  <a:lnTo>
                    <a:pt x="18891" y="21145"/>
                  </a:lnTo>
                  <a:lnTo>
                    <a:pt x="18858" y="21106"/>
                  </a:lnTo>
                  <a:lnTo>
                    <a:pt x="18804" y="21016"/>
                  </a:lnTo>
                  <a:lnTo>
                    <a:pt x="18782" y="20990"/>
                  </a:lnTo>
                  <a:lnTo>
                    <a:pt x="18782" y="20925"/>
                  </a:lnTo>
                  <a:lnTo>
                    <a:pt x="18760" y="20925"/>
                  </a:lnTo>
                  <a:lnTo>
                    <a:pt x="18685" y="20808"/>
                  </a:lnTo>
                  <a:lnTo>
                    <a:pt x="18652" y="20769"/>
                  </a:lnTo>
                  <a:lnTo>
                    <a:pt x="18576" y="20808"/>
                  </a:lnTo>
                  <a:lnTo>
                    <a:pt x="18500" y="20808"/>
                  </a:lnTo>
                  <a:lnTo>
                    <a:pt x="18446" y="20769"/>
                  </a:lnTo>
                  <a:lnTo>
                    <a:pt x="18424" y="20743"/>
                  </a:lnTo>
                  <a:lnTo>
                    <a:pt x="18370" y="20717"/>
                  </a:lnTo>
                  <a:lnTo>
                    <a:pt x="18294" y="20678"/>
                  </a:lnTo>
                  <a:lnTo>
                    <a:pt x="18240" y="20626"/>
                  </a:lnTo>
                  <a:lnTo>
                    <a:pt x="18219" y="20561"/>
                  </a:lnTo>
                  <a:lnTo>
                    <a:pt x="18143" y="20470"/>
                  </a:lnTo>
                  <a:lnTo>
                    <a:pt x="18121" y="20431"/>
                  </a:lnTo>
                  <a:lnTo>
                    <a:pt x="17861" y="20431"/>
                  </a:lnTo>
                  <a:lnTo>
                    <a:pt x="17839" y="20470"/>
                  </a:lnTo>
                  <a:lnTo>
                    <a:pt x="17807" y="20522"/>
                  </a:lnTo>
                  <a:lnTo>
                    <a:pt x="17785" y="20496"/>
                  </a:lnTo>
                  <a:lnTo>
                    <a:pt x="17785" y="20470"/>
                  </a:lnTo>
                  <a:lnTo>
                    <a:pt x="17763" y="20431"/>
                  </a:lnTo>
                  <a:lnTo>
                    <a:pt x="17709" y="20431"/>
                  </a:lnTo>
                  <a:lnTo>
                    <a:pt x="17709" y="20405"/>
                  </a:lnTo>
                  <a:lnTo>
                    <a:pt x="17677" y="20405"/>
                  </a:lnTo>
                  <a:lnTo>
                    <a:pt x="17677" y="20379"/>
                  </a:lnTo>
                  <a:lnTo>
                    <a:pt x="17655" y="20379"/>
                  </a:lnTo>
                  <a:lnTo>
                    <a:pt x="17677" y="20340"/>
                  </a:lnTo>
                  <a:lnTo>
                    <a:pt x="17731" y="20314"/>
                  </a:lnTo>
                  <a:lnTo>
                    <a:pt x="17785" y="20314"/>
                  </a:lnTo>
                  <a:lnTo>
                    <a:pt x="17785" y="20184"/>
                  </a:lnTo>
                  <a:lnTo>
                    <a:pt x="17807" y="20158"/>
                  </a:lnTo>
                  <a:lnTo>
                    <a:pt x="17839" y="20158"/>
                  </a:lnTo>
                  <a:lnTo>
                    <a:pt x="17861" y="20132"/>
                  </a:lnTo>
                  <a:lnTo>
                    <a:pt x="17915" y="20132"/>
                  </a:lnTo>
                  <a:lnTo>
                    <a:pt x="17937" y="20093"/>
                  </a:lnTo>
                  <a:lnTo>
                    <a:pt x="17958" y="20093"/>
                  </a:lnTo>
                  <a:lnTo>
                    <a:pt x="17991" y="20041"/>
                  </a:lnTo>
                  <a:lnTo>
                    <a:pt x="17991" y="20002"/>
                  </a:lnTo>
                  <a:lnTo>
                    <a:pt x="18143" y="19976"/>
                  </a:lnTo>
                  <a:lnTo>
                    <a:pt x="18164" y="19950"/>
                  </a:lnTo>
                  <a:lnTo>
                    <a:pt x="18164" y="19847"/>
                  </a:lnTo>
                  <a:lnTo>
                    <a:pt x="18121" y="19730"/>
                  </a:lnTo>
                  <a:lnTo>
                    <a:pt x="18121" y="19574"/>
                  </a:lnTo>
                  <a:lnTo>
                    <a:pt x="18089" y="19548"/>
                  </a:lnTo>
                  <a:lnTo>
                    <a:pt x="18067" y="19548"/>
                  </a:lnTo>
                  <a:lnTo>
                    <a:pt x="18067" y="19483"/>
                  </a:lnTo>
                  <a:lnTo>
                    <a:pt x="18121" y="19418"/>
                  </a:lnTo>
                  <a:lnTo>
                    <a:pt x="18121" y="19392"/>
                  </a:lnTo>
                  <a:lnTo>
                    <a:pt x="18143" y="19392"/>
                  </a:lnTo>
                  <a:lnTo>
                    <a:pt x="17915" y="19392"/>
                  </a:lnTo>
                  <a:lnTo>
                    <a:pt x="17861" y="19418"/>
                  </a:lnTo>
                  <a:lnTo>
                    <a:pt x="17763" y="19509"/>
                  </a:lnTo>
                  <a:lnTo>
                    <a:pt x="17709" y="19509"/>
                  </a:lnTo>
                  <a:lnTo>
                    <a:pt x="17677" y="19457"/>
                  </a:lnTo>
                  <a:lnTo>
                    <a:pt x="17677" y="19418"/>
                  </a:lnTo>
                  <a:lnTo>
                    <a:pt x="17709" y="19392"/>
                  </a:lnTo>
                  <a:lnTo>
                    <a:pt x="17709" y="19262"/>
                  </a:lnTo>
                  <a:lnTo>
                    <a:pt x="17677" y="19236"/>
                  </a:lnTo>
                  <a:lnTo>
                    <a:pt x="17677" y="19210"/>
                  </a:lnTo>
                  <a:lnTo>
                    <a:pt x="17763" y="19210"/>
                  </a:lnTo>
                  <a:lnTo>
                    <a:pt x="17785" y="19171"/>
                  </a:lnTo>
                  <a:lnTo>
                    <a:pt x="17785" y="19145"/>
                  </a:lnTo>
                  <a:lnTo>
                    <a:pt x="17958" y="19145"/>
                  </a:lnTo>
                  <a:lnTo>
                    <a:pt x="17991" y="19119"/>
                  </a:lnTo>
                  <a:lnTo>
                    <a:pt x="18013" y="19080"/>
                  </a:lnTo>
                  <a:lnTo>
                    <a:pt x="18045" y="19054"/>
                  </a:lnTo>
                  <a:lnTo>
                    <a:pt x="18045" y="18989"/>
                  </a:lnTo>
                  <a:lnTo>
                    <a:pt x="18013" y="18963"/>
                  </a:lnTo>
                  <a:lnTo>
                    <a:pt x="17991" y="18963"/>
                  </a:lnTo>
                  <a:lnTo>
                    <a:pt x="17958" y="18989"/>
                  </a:lnTo>
                  <a:lnTo>
                    <a:pt x="17883" y="18989"/>
                  </a:lnTo>
                  <a:lnTo>
                    <a:pt x="17861" y="18963"/>
                  </a:lnTo>
                  <a:lnTo>
                    <a:pt x="17839" y="18898"/>
                  </a:lnTo>
                  <a:lnTo>
                    <a:pt x="17839" y="18833"/>
                  </a:lnTo>
                  <a:lnTo>
                    <a:pt x="17807" y="18781"/>
                  </a:lnTo>
                  <a:lnTo>
                    <a:pt x="17807" y="18743"/>
                  </a:lnTo>
                  <a:lnTo>
                    <a:pt x="17785" y="18691"/>
                  </a:lnTo>
                  <a:lnTo>
                    <a:pt x="17785" y="18652"/>
                  </a:lnTo>
                  <a:lnTo>
                    <a:pt x="17763" y="18626"/>
                  </a:lnTo>
                  <a:lnTo>
                    <a:pt x="17763" y="18561"/>
                  </a:lnTo>
                  <a:lnTo>
                    <a:pt x="17731" y="18535"/>
                  </a:lnTo>
                  <a:lnTo>
                    <a:pt x="17709" y="18535"/>
                  </a:lnTo>
                  <a:lnTo>
                    <a:pt x="17633" y="18587"/>
                  </a:lnTo>
                  <a:lnTo>
                    <a:pt x="17557" y="18587"/>
                  </a:lnTo>
                  <a:lnTo>
                    <a:pt x="17503" y="18561"/>
                  </a:lnTo>
                  <a:lnTo>
                    <a:pt x="17482" y="18561"/>
                  </a:lnTo>
                  <a:lnTo>
                    <a:pt x="17395" y="18587"/>
                  </a:lnTo>
                  <a:lnTo>
                    <a:pt x="17373" y="18626"/>
                  </a:lnTo>
                  <a:lnTo>
                    <a:pt x="17352" y="18587"/>
                  </a:lnTo>
                  <a:lnTo>
                    <a:pt x="17319" y="18626"/>
                  </a:lnTo>
                  <a:lnTo>
                    <a:pt x="17297" y="18626"/>
                  </a:lnTo>
                  <a:lnTo>
                    <a:pt x="17276" y="18652"/>
                  </a:lnTo>
                  <a:lnTo>
                    <a:pt x="17200" y="18652"/>
                  </a:lnTo>
                  <a:lnTo>
                    <a:pt x="17200" y="18691"/>
                  </a:lnTo>
                  <a:lnTo>
                    <a:pt x="17091" y="18691"/>
                  </a:lnTo>
                  <a:lnTo>
                    <a:pt x="17070" y="18717"/>
                  </a:lnTo>
                  <a:lnTo>
                    <a:pt x="17037" y="18717"/>
                  </a:lnTo>
                  <a:lnTo>
                    <a:pt x="17016" y="18743"/>
                  </a:lnTo>
                  <a:lnTo>
                    <a:pt x="17016" y="18833"/>
                  </a:lnTo>
                  <a:lnTo>
                    <a:pt x="16961" y="18807"/>
                  </a:lnTo>
                  <a:lnTo>
                    <a:pt x="16940" y="18833"/>
                  </a:lnTo>
                  <a:lnTo>
                    <a:pt x="16940" y="18898"/>
                  </a:lnTo>
                  <a:lnTo>
                    <a:pt x="16918" y="18924"/>
                  </a:lnTo>
                  <a:lnTo>
                    <a:pt x="16885" y="18924"/>
                  </a:lnTo>
                  <a:lnTo>
                    <a:pt x="16864" y="18963"/>
                  </a:lnTo>
                  <a:lnTo>
                    <a:pt x="16810" y="18963"/>
                  </a:lnTo>
                  <a:lnTo>
                    <a:pt x="16788" y="18924"/>
                  </a:lnTo>
                  <a:lnTo>
                    <a:pt x="16755" y="18898"/>
                  </a:lnTo>
                  <a:lnTo>
                    <a:pt x="16712" y="18872"/>
                  </a:lnTo>
                  <a:lnTo>
                    <a:pt x="16658" y="18833"/>
                  </a:lnTo>
                  <a:lnTo>
                    <a:pt x="16625" y="18807"/>
                  </a:lnTo>
                  <a:lnTo>
                    <a:pt x="16625" y="18743"/>
                  </a:lnTo>
                  <a:lnTo>
                    <a:pt x="16528" y="18717"/>
                  </a:lnTo>
                  <a:lnTo>
                    <a:pt x="16528" y="18691"/>
                  </a:lnTo>
                  <a:lnTo>
                    <a:pt x="16474" y="18626"/>
                  </a:lnTo>
                  <a:lnTo>
                    <a:pt x="16398" y="18561"/>
                  </a:lnTo>
                  <a:lnTo>
                    <a:pt x="16376" y="18561"/>
                  </a:lnTo>
                  <a:lnTo>
                    <a:pt x="16376" y="18535"/>
                  </a:lnTo>
                  <a:lnTo>
                    <a:pt x="16376" y="18587"/>
                  </a:lnTo>
                  <a:lnTo>
                    <a:pt x="16398" y="18626"/>
                  </a:lnTo>
                  <a:lnTo>
                    <a:pt x="16376" y="18587"/>
                  </a:lnTo>
                  <a:lnTo>
                    <a:pt x="16300" y="18496"/>
                  </a:lnTo>
                  <a:lnTo>
                    <a:pt x="16246" y="18470"/>
                  </a:lnTo>
                  <a:lnTo>
                    <a:pt x="16192" y="18470"/>
                  </a:lnTo>
                  <a:lnTo>
                    <a:pt x="16170" y="18444"/>
                  </a:lnTo>
                  <a:lnTo>
                    <a:pt x="16149" y="18444"/>
                  </a:lnTo>
                  <a:lnTo>
                    <a:pt x="16170" y="18379"/>
                  </a:lnTo>
                  <a:lnTo>
                    <a:pt x="16149" y="18353"/>
                  </a:lnTo>
                  <a:lnTo>
                    <a:pt x="16116" y="18223"/>
                  </a:lnTo>
                  <a:lnTo>
                    <a:pt x="16040" y="18132"/>
                  </a:lnTo>
                  <a:lnTo>
                    <a:pt x="15964" y="18132"/>
                  </a:lnTo>
                  <a:lnTo>
                    <a:pt x="15888" y="18223"/>
                  </a:lnTo>
                  <a:lnTo>
                    <a:pt x="15758" y="18223"/>
                  </a:lnTo>
                  <a:lnTo>
                    <a:pt x="15737" y="18197"/>
                  </a:lnTo>
                  <a:lnTo>
                    <a:pt x="15704" y="18223"/>
                  </a:lnTo>
                  <a:lnTo>
                    <a:pt x="15682" y="18223"/>
                  </a:lnTo>
                  <a:lnTo>
                    <a:pt x="15628" y="18288"/>
                  </a:lnTo>
                  <a:lnTo>
                    <a:pt x="15585" y="18249"/>
                  </a:lnTo>
                  <a:lnTo>
                    <a:pt x="15531" y="18249"/>
                  </a:lnTo>
                  <a:lnTo>
                    <a:pt x="15379" y="18444"/>
                  </a:lnTo>
                  <a:lnTo>
                    <a:pt x="15325" y="18470"/>
                  </a:lnTo>
                  <a:lnTo>
                    <a:pt x="15303" y="18470"/>
                  </a:lnTo>
                  <a:lnTo>
                    <a:pt x="15271" y="18444"/>
                  </a:lnTo>
                  <a:lnTo>
                    <a:pt x="15249" y="18405"/>
                  </a:lnTo>
                  <a:lnTo>
                    <a:pt x="15216" y="18405"/>
                  </a:lnTo>
                  <a:lnTo>
                    <a:pt x="15195" y="18444"/>
                  </a:lnTo>
                  <a:lnTo>
                    <a:pt x="15195" y="18587"/>
                  </a:lnTo>
                  <a:lnTo>
                    <a:pt x="15141" y="18587"/>
                  </a:lnTo>
                  <a:lnTo>
                    <a:pt x="15119" y="18626"/>
                  </a:lnTo>
                  <a:lnTo>
                    <a:pt x="15097" y="18587"/>
                  </a:lnTo>
                  <a:lnTo>
                    <a:pt x="15043" y="18587"/>
                  </a:lnTo>
                  <a:lnTo>
                    <a:pt x="15043" y="18652"/>
                  </a:lnTo>
                  <a:lnTo>
                    <a:pt x="15021" y="18652"/>
                  </a:lnTo>
                  <a:lnTo>
                    <a:pt x="15021" y="18626"/>
                  </a:lnTo>
                  <a:lnTo>
                    <a:pt x="14989" y="18626"/>
                  </a:lnTo>
                  <a:lnTo>
                    <a:pt x="14989" y="18652"/>
                  </a:lnTo>
                  <a:lnTo>
                    <a:pt x="14891" y="18652"/>
                  </a:lnTo>
                  <a:lnTo>
                    <a:pt x="14783" y="18717"/>
                  </a:lnTo>
                  <a:lnTo>
                    <a:pt x="14761" y="18717"/>
                  </a:lnTo>
                  <a:lnTo>
                    <a:pt x="14761" y="18691"/>
                  </a:lnTo>
                  <a:lnTo>
                    <a:pt x="14707" y="18691"/>
                  </a:lnTo>
                  <a:lnTo>
                    <a:pt x="14685" y="18717"/>
                  </a:lnTo>
                  <a:lnTo>
                    <a:pt x="14631" y="18717"/>
                  </a:lnTo>
                  <a:lnTo>
                    <a:pt x="14577" y="18652"/>
                  </a:lnTo>
                  <a:lnTo>
                    <a:pt x="14447" y="18626"/>
                  </a:lnTo>
                  <a:lnTo>
                    <a:pt x="14349" y="18626"/>
                  </a:lnTo>
                  <a:lnTo>
                    <a:pt x="14328" y="18587"/>
                  </a:lnTo>
                  <a:lnTo>
                    <a:pt x="14295" y="18587"/>
                  </a:lnTo>
                  <a:lnTo>
                    <a:pt x="14274" y="18561"/>
                  </a:lnTo>
                  <a:lnTo>
                    <a:pt x="14274" y="18587"/>
                  </a:lnTo>
                  <a:lnTo>
                    <a:pt x="14219" y="18587"/>
                  </a:lnTo>
                  <a:lnTo>
                    <a:pt x="14198" y="18561"/>
                  </a:lnTo>
                  <a:lnTo>
                    <a:pt x="14165" y="18587"/>
                  </a:lnTo>
                  <a:lnTo>
                    <a:pt x="14144" y="18587"/>
                  </a:lnTo>
                  <a:lnTo>
                    <a:pt x="14144" y="18626"/>
                  </a:lnTo>
                  <a:lnTo>
                    <a:pt x="14089" y="18717"/>
                  </a:lnTo>
                  <a:lnTo>
                    <a:pt x="14068" y="18781"/>
                  </a:lnTo>
                  <a:lnTo>
                    <a:pt x="14046" y="18807"/>
                  </a:lnTo>
                  <a:lnTo>
                    <a:pt x="14013" y="18872"/>
                  </a:lnTo>
                  <a:lnTo>
                    <a:pt x="13992" y="18924"/>
                  </a:lnTo>
                  <a:lnTo>
                    <a:pt x="13970" y="18963"/>
                  </a:lnTo>
                  <a:lnTo>
                    <a:pt x="13840" y="18989"/>
                  </a:lnTo>
                  <a:lnTo>
                    <a:pt x="13786" y="19028"/>
                  </a:lnTo>
                  <a:lnTo>
                    <a:pt x="13764" y="19054"/>
                  </a:lnTo>
                  <a:lnTo>
                    <a:pt x="13710" y="19028"/>
                  </a:lnTo>
                  <a:lnTo>
                    <a:pt x="13710" y="19054"/>
                  </a:lnTo>
                  <a:lnTo>
                    <a:pt x="13688" y="19054"/>
                  </a:lnTo>
                  <a:lnTo>
                    <a:pt x="13634" y="19080"/>
                  </a:lnTo>
                  <a:lnTo>
                    <a:pt x="13602" y="19119"/>
                  </a:lnTo>
                  <a:lnTo>
                    <a:pt x="13558" y="19119"/>
                  </a:lnTo>
                  <a:lnTo>
                    <a:pt x="13526" y="19080"/>
                  </a:lnTo>
                  <a:lnTo>
                    <a:pt x="13526" y="19054"/>
                  </a:lnTo>
                  <a:lnTo>
                    <a:pt x="13526" y="19080"/>
                  </a:lnTo>
                  <a:lnTo>
                    <a:pt x="13450" y="19080"/>
                  </a:lnTo>
                  <a:lnTo>
                    <a:pt x="13407" y="19119"/>
                  </a:lnTo>
                  <a:lnTo>
                    <a:pt x="13374" y="19145"/>
                  </a:lnTo>
                  <a:lnTo>
                    <a:pt x="13320" y="19210"/>
                  </a:lnTo>
                  <a:lnTo>
                    <a:pt x="13352" y="19236"/>
                  </a:lnTo>
                  <a:lnTo>
                    <a:pt x="13407" y="19301"/>
                  </a:lnTo>
                  <a:lnTo>
                    <a:pt x="13374" y="19366"/>
                  </a:lnTo>
                  <a:lnTo>
                    <a:pt x="13352" y="19392"/>
                  </a:lnTo>
                  <a:lnTo>
                    <a:pt x="13320" y="19418"/>
                  </a:lnTo>
                  <a:lnTo>
                    <a:pt x="13276" y="19457"/>
                  </a:lnTo>
                  <a:lnTo>
                    <a:pt x="13201" y="19457"/>
                  </a:lnTo>
                  <a:lnTo>
                    <a:pt x="13146" y="19483"/>
                  </a:lnTo>
                  <a:lnTo>
                    <a:pt x="13071" y="19483"/>
                  </a:lnTo>
                  <a:lnTo>
                    <a:pt x="13016" y="19509"/>
                  </a:lnTo>
                  <a:lnTo>
                    <a:pt x="13016" y="19483"/>
                  </a:lnTo>
                  <a:lnTo>
                    <a:pt x="12995" y="19483"/>
                  </a:lnTo>
                  <a:lnTo>
                    <a:pt x="12995" y="19418"/>
                  </a:lnTo>
                  <a:lnTo>
                    <a:pt x="12940" y="19483"/>
                  </a:lnTo>
                  <a:lnTo>
                    <a:pt x="12919" y="19483"/>
                  </a:lnTo>
                  <a:lnTo>
                    <a:pt x="12919" y="19418"/>
                  </a:lnTo>
                  <a:lnTo>
                    <a:pt x="12886" y="19418"/>
                  </a:lnTo>
                  <a:lnTo>
                    <a:pt x="12886" y="19483"/>
                  </a:lnTo>
                  <a:lnTo>
                    <a:pt x="12843" y="19483"/>
                  </a:lnTo>
                  <a:lnTo>
                    <a:pt x="12843" y="19418"/>
                  </a:lnTo>
                  <a:lnTo>
                    <a:pt x="12810" y="19366"/>
                  </a:lnTo>
                  <a:lnTo>
                    <a:pt x="12810" y="19327"/>
                  </a:lnTo>
                  <a:lnTo>
                    <a:pt x="12789" y="19366"/>
                  </a:lnTo>
                  <a:lnTo>
                    <a:pt x="12789" y="19418"/>
                  </a:lnTo>
                  <a:lnTo>
                    <a:pt x="12756" y="19418"/>
                  </a:lnTo>
                  <a:lnTo>
                    <a:pt x="12659" y="19366"/>
                  </a:lnTo>
                  <a:lnTo>
                    <a:pt x="12583" y="19366"/>
                  </a:lnTo>
                  <a:lnTo>
                    <a:pt x="12507" y="19418"/>
                  </a:lnTo>
                  <a:lnTo>
                    <a:pt x="12431" y="19418"/>
                  </a:lnTo>
                  <a:lnTo>
                    <a:pt x="12377" y="19366"/>
                  </a:lnTo>
                  <a:lnTo>
                    <a:pt x="12323" y="19366"/>
                  </a:lnTo>
                  <a:lnTo>
                    <a:pt x="12323" y="19327"/>
                  </a:lnTo>
                  <a:lnTo>
                    <a:pt x="12269" y="19301"/>
                  </a:lnTo>
                  <a:lnTo>
                    <a:pt x="12247" y="19236"/>
                  </a:lnTo>
                  <a:lnTo>
                    <a:pt x="12073" y="19171"/>
                  </a:lnTo>
                  <a:lnTo>
                    <a:pt x="12095" y="19080"/>
                  </a:lnTo>
                  <a:lnTo>
                    <a:pt x="12095" y="19028"/>
                  </a:lnTo>
                  <a:lnTo>
                    <a:pt x="12117" y="18989"/>
                  </a:lnTo>
                  <a:lnTo>
                    <a:pt x="12149" y="18963"/>
                  </a:lnTo>
                  <a:lnTo>
                    <a:pt x="12149" y="18898"/>
                  </a:lnTo>
                  <a:lnTo>
                    <a:pt x="12117" y="18872"/>
                  </a:lnTo>
                  <a:lnTo>
                    <a:pt x="12095" y="18833"/>
                  </a:lnTo>
                  <a:lnTo>
                    <a:pt x="12073" y="18833"/>
                  </a:lnTo>
                  <a:lnTo>
                    <a:pt x="12041" y="18807"/>
                  </a:lnTo>
                  <a:lnTo>
                    <a:pt x="11987" y="18743"/>
                  </a:lnTo>
                  <a:lnTo>
                    <a:pt x="11943" y="18743"/>
                  </a:lnTo>
                  <a:lnTo>
                    <a:pt x="11943" y="18717"/>
                  </a:lnTo>
                  <a:lnTo>
                    <a:pt x="11911" y="18691"/>
                  </a:lnTo>
                  <a:lnTo>
                    <a:pt x="11835" y="18587"/>
                  </a:lnTo>
                  <a:lnTo>
                    <a:pt x="11813" y="18535"/>
                  </a:lnTo>
                  <a:lnTo>
                    <a:pt x="11792" y="18470"/>
                  </a:lnTo>
                  <a:lnTo>
                    <a:pt x="11759" y="18496"/>
                  </a:lnTo>
                  <a:lnTo>
                    <a:pt x="11737" y="18470"/>
                  </a:lnTo>
                  <a:lnTo>
                    <a:pt x="11705" y="18470"/>
                  </a:lnTo>
                  <a:lnTo>
                    <a:pt x="11683" y="18444"/>
                  </a:lnTo>
                  <a:lnTo>
                    <a:pt x="11662" y="18470"/>
                  </a:lnTo>
                  <a:lnTo>
                    <a:pt x="11586" y="18496"/>
                  </a:lnTo>
                  <a:lnTo>
                    <a:pt x="11532" y="18561"/>
                  </a:lnTo>
                  <a:lnTo>
                    <a:pt x="11477" y="18561"/>
                  </a:lnTo>
                  <a:lnTo>
                    <a:pt x="11423" y="18535"/>
                  </a:lnTo>
                  <a:lnTo>
                    <a:pt x="11402" y="18470"/>
                  </a:lnTo>
                  <a:lnTo>
                    <a:pt x="11380" y="18444"/>
                  </a:lnTo>
                  <a:lnTo>
                    <a:pt x="11347" y="18353"/>
                  </a:lnTo>
                  <a:lnTo>
                    <a:pt x="11271" y="18314"/>
                  </a:lnTo>
                  <a:lnTo>
                    <a:pt x="11196" y="18288"/>
                  </a:lnTo>
                  <a:lnTo>
                    <a:pt x="11141" y="18223"/>
                  </a:lnTo>
                  <a:lnTo>
                    <a:pt x="11098" y="18158"/>
                  </a:lnTo>
                  <a:lnTo>
                    <a:pt x="11098" y="18132"/>
                  </a:lnTo>
                  <a:lnTo>
                    <a:pt x="10968" y="18132"/>
                  </a:lnTo>
                  <a:lnTo>
                    <a:pt x="10892" y="18067"/>
                  </a:lnTo>
                  <a:lnTo>
                    <a:pt x="10860" y="18067"/>
                  </a:lnTo>
                  <a:lnTo>
                    <a:pt x="10816" y="18041"/>
                  </a:lnTo>
                  <a:lnTo>
                    <a:pt x="10762" y="18002"/>
                  </a:lnTo>
                  <a:lnTo>
                    <a:pt x="10708" y="17976"/>
                  </a:lnTo>
                  <a:lnTo>
                    <a:pt x="10708" y="17950"/>
                  </a:lnTo>
                  <a:lnTo>
                    <a:pt x="10740" y="17885"/>
                  </a:lnTo>
                  <a:lnTo>
                    <a:pt x="10762" y="17820"/>
                  </a:lnTo>
                  <a:lnTo>
                    <a:pt x="10784" y="17768"/>
                  </a:lnTo>
                  <a:lnTo>
                    <a:pt x="10784" y="17703"/>
                  </a:lnTo>
                  <a:lnTo>
                    <a:pt x="10762" y="17703"/>
                  </a:lnTo>
                  <a:lnTo>
                    <a:pt x="10708" y="17664"/>
                  </a:lnTo>
                  <a:lnTo>
                    <a:pt x="10632" y="17574"/>
                  </a:lnTo>
                  <a:lnTo>
                    <a:pt x="10404" y="17392"/>
                  </a:lnTo>
                  <a:lnTo>
                    <a:pt x="10274" y="17392"/>
                  </a:lnTo>
                  <a:lnTo>
                    <a:pt x="10274" y="17366"/>
                  </a:lnTo>
                  <a:lnTo>
                    <a:pt x="10220" y="17366"/>
                  </a:lnTo>
                  <a:lnTo>
                    <a:pt x="10198" y="17392"/>
                  </a:lnTo>
                  <a:lnTo>
                    <a:pt x="10144" y="17431"/>
                  </a:lnTo>
                  <a:lnTo>
                    <a:pt x="10123" y="17431"/>
                  </a:lnTo>
                  <a:lnTo>
                    <a:pt x="10123" y="17457"/>
                  </a:lnTo>
                  <a:lnTo>
                    <a:pt x="10090" y="17483"/>
                  </a:lnTo>
                  <a:lnTo>
                    <a:pt x="10047" y="17483"/>
                  </a:lnTo>
                  <a:lnTo>
                    <a:pt x="9895" y="17457"/>
                  </a:lnTo>
                  <a:lnTo>
                    <a:pt x="9841" y="17457"/>
                  </a:lnTo>
                  <a:lnTo>
                    <a:pt x="9787" y="17522"/>
                  </a:lnTo>
                  <a:lnTo>
                    <a:pt x="9732" y="17522"/>
                  </a:lnTo>
                  <a:lnTo>
                    <a:pt x="9711" y="17548"/>
                  </a:lnTo>
                  <a:lnTo>
                    <a:pt x="9689" y="17548"/>
                  </a:lnTo>
                  <a:lnTo>
                    <a:pt x="9505" y="17768"/>
                  </a:lnTo>
                  <a:lnTo>
                    <a:pt x="9451" y="17768"/>
                  </a:lnTo>
                  <a:lnTo>
                    <a:pt x="9407" y="17794"/>
                  </a:lnTo>
                  <a:lnTo>
                    <a:pt x="9353" y="17794"/>
                  </a:lnTo>
                  <a:lnTo>
                    <a:pt x="9331" y="17820"/>
                  </a:lnTo>
                  <a:lnTo>
                    <a:pt x="9223" y="17976"/>
                  </a:lnTo>
                  <a:lnTo>
                    <a:pt x="9169" y="18002"/>
                  </a:lnTo>
                  <a:lnTo>
                    <a:pt x="9147" y="18041"/>
                  </a:lnTo>
                  <a:lnTo>
                    <a:pt x="9147" y="18106"/>
                  </a:lnTo>
                  <a:lnTo>
                    <a:pt x="9093" y="18132"/>
                  </a:lnTo>
                  <a:lnTo>
                    <a:pt x="9071" y="18158"/>
                  </a:lnTo>
                  <a:lnTo>
                    <a:pt x="9017" y="18132"/>
                  </a:lnTo>
                  <a:lnTo>
                    <a:pt x="8963" y="18158"/>
                  </a:lnTo>
                  <a:lnTo>
                    <a:pt x="8941" y="18158"/>
                  </a:lnTo>
                  <a:lnTo>
                    <a:pt x="8920" y="18197"/>
                  </a:lnTo>
                  <a:lnTo>
                    <a:pt x="8920" y="18223"/>
                  </a:lnTo>
                  <a:lnTo>
                    <a:pt x="8865" y="18288"/>
                  </a:lnTo>
                  <a:lnTo>
                    <a:pt x="8844" y="18353"/>
                  </a:lnTo>
                  <a:lnTo>
                    <a:pt x="8811" y="18405"/>
                  </a:lnTo>
                  <a:lnTo>
                    <a:pt x="8790" y="18353"/>
                  </a:lnTo>
                  <a:lnTo>
                    <a:pt x="8790" y="18314"/>
                  </a:lnTo>
                  <a:lnTo>
                    <a:pt x="8768" y="18288"/>
                  </a:lnTo>
                  <a:lnTo>
                    <a:pt x="8768" y="18249"/>
                  </a:lnTo>
                  <a:lnTo>
                    <a:pt x="8735" y="18249"/>
                  </a:lnTo>
                  <a:lnTo>
                    <a:pt x="8735" y="18223"/>
                  </a:lnTo>
                  <a:lnTo>
                    <a:pt x="8714" y="18158"/>
                  </a:lnTo>
                  <a:lnTo>
                    <a:pt x="8714" y="18067"/>
                  </a:lnTo>
                  <a:lnTo>
                    <a:pt x="8735" y="18041"/>
                  </a:lnTo>
                  <a:lnTo>
                    <a:pt x="8735" y="18002"/>
                  </a:lnTo>
                  <a:lnTo>
                    <a:pt x="8714" y="17950"/>
                  </a:lnTo>
                  <a:lnTo>
                    <a:pt x="8735" y="17950"/>
                  </a:lnTo>
                  <a:lnTo>
                    <a:pt x="8735" y="17911"/>
                  </a:lnTo>
                  <a:lnTo>
                    <a:pt x="8768" y="17885"/>
                  </a:lnTo>
                  <a:lnTo>
                    <a:pt x="8844" y="17794"/>
                  </a:lnTo>
                  <a:lnTo>
                    <a:pt x="8963" y="17522"/>
                  </a:lnTo>
                  <a:lnTo>
                    <a:pt x="8963" y="17457"/>
                  </a:lnTo>
                  <a:lnTo>
                    <a:pt x="8941" y="17392"/>
                  </a:lnTo>
                  <a:lnTo>
                    <a:pt x="8941" y="17327"/>
                  </a:lnTo>
                  <a:lnTo>
                    <a:pt x="8963" y="17301"/>
                  </a:lnTo>
                  <a:lnTo>
                    <a:pt x="8963" y="17236"/>
                  </a:lnTo>
                  <a:lnTo>
                    <a:pt x="8941" y="17184"/>
                  </a:lnTo>
                  <a:lnTo>
                    <a:pt x="8865" y="17093"/>
                  </a:lnTo>
                  <a:lnTo>
                    <a:pt x="8811" y="17054"/>
                  </a:lnTo>
                  <a:lnTo>
                    <a:pt x="8790" y="17028"/>
                  </a:lnTo>
                  <a:lnTo>
                    <a:pt x="8790" y="16963"/>
                  </a:lnTo>
                  <a:lnTo>
                    <a:pt x="8714" y="16963"/>
                  </a:lnTo>
                  <a:lnTo>
                    <a:pt x="8681" y="16989"/>
                  </a:lnTo>
                  <a:lnTo>
                    <a:pt x="8660" y="17028"/>
                  </a:lnTo>
                  <a:lnTo>
                    <a:pt x="8638" y="17028"/>
                  </a:lnTo>
                  <a:lnTo>
                    <a:pt x="8605" y="16989"/>
                  </a:lnTo>
                  <a:lnTo>
                    <a:pt x="8584" y="16989"/>
                  </a:lnTo>
                  <a:lnTo>
                    <a:pt x="8508" y="17028"/>
                  </a:lnTo>
                  <a:lnTo>
                    <a:pt x="8486" y="17028"/>
                  </a:lnTo>
                  <a:lnTo>
                    <a:pt x="8280" y="16963"/>
                  </a:lnTo>
                  <a:lnTo>
                    <a:pt x="8226" y="16963"/>
                  </a:lnTo>
                  <a:lnTo>
                    <a:pt x="8204" y="16937"/>
                  </a:lnTo>
                  <a:lnTo>
                    <a:pt x="8172" y="16937"/>
                  </a:lnTo>
                  <a:lnTo>
                    <a:pt x="8150" y="16963"/>
                  </a:lnTo>
                  <a:lnTo>
                    <a:pt x="8150" y="17093"/>
                  </a:lnTo>
                  <a:lnTo>
                    <a:pt x="8118" y="17054"/>
                  </a:lnTo>
                  <a:lnTo>
                    <a:pt x="8074" y="16989"/>
                  </a:lnTo>
                  <a:lnTo>
                    <a:pt x="8074" y="16963"/>
                  </a:lnTo>
                  <a:lnTo>
                    <a:pt x="7998" y="16963"/>
                  </a:lnTo>
                  <a:lnTo>
                    <a:pt x="7966" y="16937"/>
                  </a:lnTo>
                  <a:lnTo>
                    <a:pt x="7944" y="16898"/>
                  </a:lnTo>
                  <a:lnTo>
                    <a:pt x="7868" y="16872"/>
                  </a:lnTo>
                  <a:lnTo>
                    <a:pt x="7836" y="16846"/>
                  </a:lnTo>
                  <a:lnTo>
                    <a:pt x="7814" y="16846"/>
                  </a:lnTo>
                  <a:lnTo>
                    <a:pt x="7792" y="16872"/>
                  </a:lnTo>
                  <a:lnTo>
                    <a:pt x="7760" y="16898"/>
                  </a:lnTo>
                  <a:lnTo>
                    <a:pt x="7738" y="16937"/>
                  </a:lnTo>
                  <a:lnTo>
                    <a:pt x="7684" y="16937"/>
                  </a:lnTo>
                  <a:lnTo>
                    <a:pt x="7662" y="16898"/>
                  </a:lnTo>
                  <a:lnTo>
                    <a:pt x="7630" y="16872"/>
                  </a:lnTo>
                  <a:lnTo>
                    <a:pt x="7608" y="16846"/>
                  </a:lnTo>
                  <a:lnTo>
                    <a:pt x="7511" y="16846"/>
                  </a:lnTo>
                  <a:lnTo>
                    <a:pt x="7511" y="16781"/>
                  </a:lnTo>
                  <a:lnTo>
                    <a:pt x="7478" y="16781"/>
                  </a:lnTo>
                  <a:lnTo>
                    <a:pt x="7478" y="16742"/>
                  </a:lnTo>
                  <a:lnTo>
                    <a:pt x="7435" y="16742"/>
                  </a:lnTo>
                  <a:lnTo>
                    <a:pt x="7326" y="16716"/>
                  </a:lnTo>
                  <a:lnTo>
                    <a:pt x="7305" y="16716"/>
                  </a:lnTo>
                  <a:lnTo>
                    <a:pt x="7305" y="16690"/>
                  </a:lnTo>
                  <a:lnTo>
                    <a:pt x="7326" y="16690"/>
                  </a:lnTo>
                  <a:lnTo>
                    <a:pt x="7326" y="16651"/>
                  </a:lnTo>
                  <a:lnTo>
                    <a:pt x="7305" y="16625"/>
                  </a:lnTo>
                  <a:lnTo>
                    <a:pt x="7272" y="16625"/>
                  </a:lnTo>
                  <a:lnTo>
                    <a:pt x="7251" y="16651"/>
                  </a:lnTo>
                  <a:lnTo>
                    <a:pt x="7229" y="16651"/>
                  </a:lnTo>
                  <a:lnTo>
                    <a:pt x="7153" y="16599"/>
                  </a:lnTo>
                  <a:lnTo>
                    <a:pt x="7099" y="16560"/>
                  </a:lnTo>
                  <a:lnTo>
                    <a:pt x="7066" y="16560"/>
                  </a:lnTo>
                  <a:lnTo>
                    <a:pt x="6990" y="16379"/>
                  </a:lnTo>
                  <a:lnTo>
                    <a:pt x="6969" y="16314"/>
                  </a:lnTo>
                  <a:lnTo>
                    <a:pt x="6947" y="16262"/>
                  </a:lnTo>
                  <a:lnTo>
                    <a:pt x="6893" y="16262"/>
                  </a:lnTo>
                  <a:lnTo>
                    <a:pt x="6871" y="16223"/>
                  </a:lnTo>
                  <a:lnTo>
                    <a:pt x="6839" y="16197"/>
                  </a:lnTo>
                  <a:lnTo>
                    <a:pt x="6817" y="16171"/>
                  </a:lnTo>
                  <a:lnTo>
                    <a:pt x="6817" y="16106"/>
                  </a:lnTo>
                  <a:lnTo>
                    <a:pt x="6785" y="16067"/>
                  </a:lnTo>
                  <a:lnTo>
                    <a:pt x="6709" y="16041"/>
                  </a:lnTo>
                  <a:lnTo>
                    <a:pt x="6687" y="16015"/>
                  </a:lnTo>
                  <a:lnTo>
                    <a:pt x="6687" y="15976"/>
                  </a:lnTo>
                  <a:lnTo>
                    <a:pt x="6709" y="15924"/>
                  </a:lnTo>
                  <a:lnTo>
                    <a:pt x="6709" y="15885"/>
                  </a:lnTo>
                  <a:lnTo>
                    <a:pt x="6687" y="15885"/>
                  </a:lnTo>
                  <a:lnTo>
                    <a:pt x="6687" y="15859"/>
                  </a:lnTo>
                  <a:lnTo>
                    <a:pt x="6665" y="15833"/>
                  </a:lnTo>
                  <a:lnTo>
                    <a:pt x="6589" y="15833"/>
                  </a:lnTo>
                  <a:lnTo>
                    <a:pt x="6557" y="15794"/>
                  </a:lnTo>
                  <a:lnTo>
                    <a:pt x="6557" y="15768"/>
                  </a:lnTo>
                  <a:lnTo>
                    <a:pt x="6503" y="15768"/>
                  </a:lnTo>
                  <a:lnTo>
                    <a:pt x="6503" y="15794"/>
                  </a:lnTo>
                  <a:lnTo>
                    <a:pt x="6481" y="15794"/>
                  </a:lnTo>
                  <a:lnTo>
                    <a:pt x="6481" y="15859"/>
                  </a:lnTo>
                  <a:lnTo>
                    <a:pt x="6459" y="15859"/>
                  </a:lnTo>
                  <a:lnTo>
                    <a:pt x="6459" y="15885"/>
                  </a:lnTo>
                  <a:lnTo>
                    <a:pt x="6427" y="15924"/>
                  </a:lnTo>
                  <a:lnTo>
                    <a:pt x="6427" y="15950"/>
                  </a:lnTo>
                  <a:lnTo>
                    <a:pt x="6405" y="15976"/>
                  </a:lnTo>
                  <a:lnTo>
                    <a:pt x="6308" y="15976"/>
                  </a:lnTo>
                  <a:lnTo>
                    <a:pt x="6275" y="15950"/>
                  </a:lnTo>
                  <a:lnTo>
                    <a:pt x="6253" y="15885"/>
                  </a:lnTo>
                  <a:lnTo>
                    <a:pt x="6221" y="15885"/>
                  </a:lnTo>
                  <a:lnTo>
                    <a:pt x="6199" y="15859"/>
                  </a:lnTo>
                  <a:lnTo>
                    <a:pt x="6199" y="15794"/>
                  </a:lnTo>
                  <a:lnTo>
                    <a:pt x="6178" y="15768"/>
                  </a:lnTo>
                  <a:lnTo>
                    <a:pt x="6145" y="15768"/>
                  </a:lnTo>
                  <a:lnTo>
                    <a:pt x="6145" y="15729"/>
                  </a:lnTo>
                  <a:lnTo>
                    <a:pt x="6123" y="15729"/>
                  </a:lnTo>
                  <a:lnTo>
                    <a:pt x="6102" y="15703"/>
                  </a:lnTo>
                  <a:lnTo>
                    <a:pt x="6102" y="15586"/>
                  </a:lnTo>
                  <a:lnTo>
                    <a:pt x="6123" y="15547"/>
                  </a:lnTo>
                  <a:lnTo>
                    <a:pt x="6123" y="15430"/>
                  </a:lnTo>
                  <a:lnTo>
                    <a:pt x="5993" y="15495"/>
                  </a:lnTo>
                  <a:lnTo>
                    <a:pt x="5993" y="15586"/>
                  </a:lnTo>
                  <a:lnTo>
                    <a:pt x="5972" y="15586"/>
                  </a:lnTo>
                  <a:lnTo>
                    <a:pt x="5972" y="15638"/>
                  </a:lnTo>
                  <a:lnTo>
                    <a:pt x="5993" y="15677"/>
                  </a:lnTo>
                  <a:lnTo>
                    <a:pt x="5972" y="15677"/>
                  </a:lnTo>
                  <a:lnTo>
                    <a:pt x="5972" y="15768"/>
                  </a:lnTo>
                  <a:lnTo>
                    <a:pt x="5918" y="15794"/>
                  </a:lnTo>
                  <a:lnTo>
                    <a:pt x="5896" y="15794"/>
                  </a:lnTo>
                  <a:lnTo>
                    <a:pt x="5863" y="15768"/>
                  </a:lnTo>
                  <a:lnTo>
                    <a:pt x="5820" y="15729"/>
                  </a:lnTo>
                  <a:lnTo>
                    <a:pt x="5787" y="15729"/>
                  </a:lnTo>
                  <a:lnTo>
                    <a:pt x="5787" y="15677"/>
                  </a:lnTo>
                  <a:lnTo>
                    <a:pt x="5820" y="15638"/>
                  </a:lnTo>
                  <a:lnTo>
                    <a:pt x="5820" y="15547"/>
                  </a:lnTo>
                  <a:lnTo>
                    <a:pt x="5787" y="15495"/>
                  </a:lnTo>
                  <a:lnTo>
                    <a:pt x="5787" y="15249"/>
                  </a:lnTo>
                  <a:lnTo>
                    <a:pt x="5766" y="15210"/>
                  </a:lnTo>
                  <a:lnTo>
                    <a:pt x="5690" y="15119"/>
                  </a:lnTo>
                  <a:lnTo>
                    <a:pt x="5690" y="15054"/>
                  </a:lnTo>
                  <a:lnTo>
                    <a:pt x="5657" y="15028"/>
                  </a:lnTo>
                  <a:lnTo>
                    <a:pt x="5657" y="14963"/>
                  </a:lnTo>
                  <a:lnTo>
                    <a:pt x="5690" y="14911"/>
                  </a:lnTo>
                  <a:lnTo>
                    <a:pt x="5690" y="14846"/>
                  </a:lnTo>
                  <a:lnTo>
                    <a:pt x="5657" y="14846"/>
                  </a:lnTo>
                  <a:lnTo>
                    <a:pt x="5657" y="14911"/>
                  </a:lnTo>
                  <a:lnTo>
                    <a:pt x="5614" y="14911"/>
                  </a:lnTo>
                  <a:lnTo>
                    <a:pt x="5560" y="14937"/>
                  </a:lnTo>
                  <a:lnTo>
                    <a:pt x="5538" y="14911"/>
                  </a:lnTo>
                  <a:lnTo>
                    <a:pt x="5538" y="14872"/>
                  </a:lnTo>
                  <a:lnTo>
                    <a:pt x="5506" y="14846"/>
                  </a:lnTo>
                  <a:lnTo>
                    <a:pt x="5484" y="14846"/>
                  </a:lnTo>
                  <a:lnTo>
                    <a:pt x="5451" y="14807"/>
                  </a:lnTo>
                  <a:lnTo>
                    <a:pt x="5430" y="14807"/>
                  </a:lnTo>
                  <a:lnTo>
                    <a:pt x="5408" y="14781"/>
                  </a:lnTo>
                  <a:lnTo>
                    <a:pt x="5376" y="14755"/>
                  </a:lnTo>
                  <a:lnTo>
                    <a:pt x="5354" y="14755"/>
                  </a:lnTo>
                  <a:lnTo>
                    <a:pt x="5332" y="14781"/>
                  </a:lnTo>
                  <a:lnTo>
                    <a:pt x="5300" y="14781"/>
                  </a:lnTo>
                  <a:lnTo>
                    <a:pt x="5278" y="14755"/>
                  </a:lnTo>
                  <a:lnTo>
                    <a:pt x="5278" y="14716"/>
                  </a:lnTo>
                  <a:lnTo>
                    <a:pt x="5256" y="14690"/>
                  </a:lnTo>
                  <a:lnTo>
                    <a:pt x="5170" y="14690"/>
                  </a:lnTo>
                  <a:lnTo>
                    <a:pt x="5148" y="14664"/>
                  </a:lnTo>
                  <a:lnTo>
                    <a:pt x="5148" y="14625"/>
                  </a:lnTo>
                  <a:lnTo>
                    <a:pt x="5126" y="14573"/>
                  </a:lnTo>
                  <a:lnTo>
                    <a:pt x="5050" y="14573"/>
                  </a:lnTo>
                  <a:lnTo>
                    <a:pt x="5018" y="14534"/>
                  </a:lnTo>
                  <a:lnTo>
                    <a:pt x="5018" y="14508"/>
                  </a:lnTo>
                  <a:lnTo>
                    <a:pt x="5050" y="14443"/>
                  </a:lnTo>
                  <a:lnTo>
                    <a:pt x="5050" y="14417"/>
                  </a:lnTo>
                  <a:lnTo>
                    <a:pt x="5072" y="14326"/>
                  </a:lnTo>
                  <a:lnTo>
                    <a:pt x="5072" y="14287"/>
                  </a:lnTo>
                  <a:lnTo>
                    <a:pt x="5126" y="14287"/>
                  </a:lnTo>
                  <a:lnTo>
                    <a:pt x="5126" y="14235"/>
                  </a:lnTo>
                  <a:lnTo>
                    <a:pt x="5170" y="14235"/>
                  </a:lnTo>
                  <a:lnTo>
                    <a:pt x="5202" y="14197"/>
                  </a:lnTo>
                  <a:lnTo>
                    <a:pt x="5224" y="14132"/>
                  </a:lnTo>
                  <a:lnTo>
                    <a:pt x="5224" y="14106"/>
                  </a:lnTo>
                  <a:lnTo>
                    <a:pt x="5126" y="13989"/>
                  </a:lnTo>
                  <a:lnTo>
                    <a:pt x="5072" y="13989"/>
                  </a:lnTo>
                  <a:lnTo>
                    <a:pt x="5072" y="14015"/>
                  </a:lnTo>
                  <a:lnTo>
                    <a:pt x="4996" y="14015"/>
                  </a:lnTo>
                  <a:lnTo>
                    <a:pt x="4975" y="14041"/>
                  </a:lnTo>
                  <a:lnTo>
                    <a:pt x="4920" y="14041"/>
                  </a:lnTo>
                  <a:lnTo>
                    <a:pt x="4920" y="14015"/>
                  </a:lnTo>
                  <a:lnTo>
                    <a:pt x="4888" y="14015"/>
                  </a:lnTo>
                  <a:lnTo>
                    <a:pt x="4845" y="13989"/>
                  </a:lnTo>
                  <a:lnTo>
                    <a:pt x="4812" y="13989"/>
                  </a:lnTo>
                  <a:lnTo>
                    <a:pt x="4812" y="13950"/>
                  </a:lnTo>
                  <a:lnTo>
                    <a:pt x="4790" y="13924"/>
                  </a:lnTo>
                  <a:lnTo>
                    <a:pt x="4790" y="13859"/>
                  </a:lnTo>
                  <a:lnTo>
                    <a:pt x="4769" y="13859"/>
                  </a:lnTo>
                  <a:lnTo>
                    <a:pt x="4715" y="13794"/>
                  </a:lnTo>
                  <a:lnTo>
                    <a:pt x="4736" y="13703"/>
                  </a:lnTo>
                  <a:lnTo>
                    <a:pt x="4715" y="13703"/>
                  </a:lnTo>
                  <a:lnTo>
                    <a:pt x="4715" y="13677"/>
                  </a:lnTo>
                  <a:lnTo>
                    <a:pt x="4693" y="13677"/>
                  </a:lnTo>
                  <a:lnTo>
                    <a:pt x="4693" y="13612"/>
                  </a:lnTo>
                  <a:lnTo>
                    <a:pt x="4660" y="13586"/>
                  </a:lnTo>
                  <a:lnTo>
                    <a:pt x="4606" y="13547"/>
                  </a:lnTo>
                  <a:lnTo>
                    <a:pt x="4606" y="13521"/>
                  </a:lnTo>
                  <a:lnTo>
                    <a:pt x="4584" y="13495"/>
                  </a:lnTo>
                  <a:lnTo>
                    <a:pt x="4563" y="13495"/>
                  </a:lnTo>
                  <a:lnTo>
                    <a:pt x="4563" y="13456"/>
                  </a:lnTo>
                  <a:lnTo>
                    <a:pt x="4530" y="13430"/>
                  </a:lnTo>
                  <a:lnTo>
                    <a:pt x="4509" y="13404"/>
                  </a:lnTo>
                  <a:lnTo>
                    <a:pt x="4530" y="13313"/>
                  </a:lnTo>
                  <a:lnTo>
                    <a:pt x="4509" y="13313"/>
                  </a:lnTo>
                  <a:lnTo>
                    <a:pt x="4509" y="13274"/>
                  </a:lnTo>
                  <a:lnTo>
                    <a:pt x="4487" y="13209"/>
                  </a:lnTo>
                  <a:lnTo>
                    <a:pt x="4487" y="13183"/>
                  </a:lnTo>
                  <a:lnTo>
                    <a:pt x="4411" y="13118"/>
                  </a:lnTo>
                  <a:lnTo>
                    <a:pt x="4357" y="13028"/>
                  </a:lnTo>
                  <a:lnTo>
                    <a:pt x="4357" y="12976"/>
                  </a:lnTo>
                  <a:lnTo>
                    <a:pt x="4411" y="12846"/>
                  </a:lnTo>
                  <a:lnTo>
                    <a:pt x="4411" y="12820"/>
                  </a:lnTo>
                  <a:lnTo>
                    <a:pt x="4379" y="12781"/>
                  </a:lnTo>
                  <a:lnTo>
                    <a:pt x="4379" y="12664"/>
                  </a:lnTo>
                  <a:lnTo>
                    <a:pt x="4357" y="12638"/>
                  </a:lnTo>
                  <a:lnTo>
                    <a:pt x="4357" y="12599"/>
                  </a:lnTo>
                  <a:lnTo>
                    <a:pt x="4411" y="12534"/>
                  </a:lnTo>
                  <a:lnTo>
                    <a:pt x="4411" y="12482"/>
                  </a:lnTo>
                  <a:lnTo>
                    <a:pt x="4379" y="12482"/>
                  </a:lnTo>
                  <a:lnTo>
                    <a:pt x="4357" y="12443"/>
                  </a:lnTo>
                  <a:lnTo>
                    <a:pt x="4379" y="12417"/>
                  </a:lnTo>
                  <a:lnTo>
                    <a:pt x="4324" y="12352"/>
                  </a:lnTo>
                  <a:lnTo>
                    <a:pt x="4303" y="12352"/>
                  </a:lnTo>
                  <a:lnTo>
                    <a:pt x="4303" y="12326"/>
                  </a:lnTo>
                  <a:lnTo>
                    <a:pt x="4281" y="12326"/>
                  </a:lnTo>
                  <a:lnTo>
                    <a:pt x="4281" y="12287"/>
                  </a:lnTo>
                  <a:lnTo>
                    <a:pt x="4248" y="12287"/>
                  </a:lnTo>
                  <a:lnTo>
                    <a:pt x="4248" y="12235"/>
                  </a:lnTo>
                  <a:lnTo>
                    <a:pt x="4205" y="12235"/>
                  </a:lnTo>
                  <a:lnTo>
                    <a:pt x="4151" y="12196"/>
                  </a:lnTo>
                  <a:lnTo>
                    <a:pt x="4151" y="12235"/>
                  </a:lnTo>
                  <a:lnTo>
                    <a:pt x="4021" y="12235"/>
                  </a:lnTo>
                  <a:lnTo>
                    <a:pt x="3999" y="12196"/>
                  </a:lnTo>
                  <a:lnTo>
                    <a:pt x="3967" y="12170"/>
                  </a:lnTo>
                  <a:lnTo>
                    <a:pt x="3945" y="12170"/>
                  </a:lnTo>
                  <a:lnTo>
                    <a:pt x="3923" y="12196"/>
                  </a:lnTo>
                  <a:lnTo>
                    <a:pt x="3891" y="12196"/>
                  </a:lnTo>
                  <a:lnTo>
                    <a:pt x="3891" y="12235"/>
                  </a:lnTo>
                  <a:lnTo>
                    <a:pt x="3869" y="12261"/>
                  </a:lnTo>
                  <a:lnTo>
                    <a:pt x="3847" y="12261"/>
                  </a:lnTo>
                  <a:lnTo>
                    <a:pt x="3847" y="12235"/>
                  </a:lnTo>
                  <a:lnTo>
                    <a:pt x="3793" y="12196"/>
                  </a:lnTo>
                  <a:lnTo>
                    <a:pt x="3793" y="12170"/>
                  </a:lnTo>
                  <a:lnTo>
                    <a:pt x="3761" y="12144"/>
                  </a:lnTo>
                  <a:lnTo>
                    <a:pt x="3739" y="12144"/>
                  </a:lnTo>
                  <a:lnTo>
                    <a:pt x="3739" y="12079"/>
                  </a:lnTo>
                  <a:lnTo>
                    <a:pt x="3761" y="11988"/>
                  </a:lnTo>
                  <a:lnTo>
                    <a:pt x="3761" y="11949"/>
                  </a:lnTo>
                  <a:lnTo>
                    <a:pt x="3717" y="11898"/>
                  </a:lnTo>
                  <a:lnTo>
                    <a:pt x="3717" y="11807"/>
                  </a:lnTo>
                  <a:lnTo>
                    <a:pt x="3685" y="11807"/>
                  </a:lnTo>
                  <a:lnTo>
                    <a:pt x="3685" y="11716"/>
                  </a:lnTo>
                  <a:lnTo>
                    <a:pt x="3663" y="11651"/>
                  </a:lnTo>
                  <a:lnTo>
                    <a:pt x="3685" y="11651"/>
                  </a:lnTo>
                  <a:lnTo>
                    <a:pt x="3685" y="11586"/>
                  </a:lnTo>
                  <a:lnTo>
                    <a:pt x="3663" y="11521"/>
                  </a:lnTo>
                  <a:lnTo>
                    <a:pt x="3609" y="11495"/>
                  </a:lnTo>
                  <a:lnTo>
                    <a:pt x="3587" y="11469"/>
                  </a:lnTo>
                  <a:lnTo>
                    <a:pt x="3609" y="11430"/>
                  </a:lnTo>
                  <a:lnTo>
                    <a:pt x="3642" y="11430"/>
                  </a:lnTo>
                  <a:lnTo>
                    <a:pt x="3642" y="11378"/>
                  </a:lnTo>
                  <a:lnTo>
                    <a:pt x="3609" y="11313"/>
                  </a:lnTo>
                  <a:lnTo>
                    <a:pt x="3587" y="11274"/>
                  </a:lnTo>
                  <a:lnTo>
                    <a:pt x="3587" y="11222"/>
                  </a:lnTo>
                  <a:lnTo>
                    <a:pt x="3566" y="11183"/>
                  </a:lnTo>
                  <a:lnTo>
                    <a:pt x="3511" y="11183"/>
                  </a:lnTo>
                  <a:lnTo>
                    <a:pt x="3479" y="11157"/>
                  </a:lnTo>
                  <a:lnTo>
                    <a:pt x="3479" y="11183"/>
                  </a:lnTo>
                  <a:lnTo>
                    <a:pt x="3457" y="11222"/>
                  </a:lnTo>
                  <a:lnTo>
                    <a:pt x="3436" y="11222"/>
                  </a:lnTo>
                  <a:lnTo>
                    <a:pt x="3436" y="11131"/>
                  </a:lnTo>
                  <a:lnTo>
                    <a:pt x="3381" y="11001"/>
                  </a:lnTo>
                  <a:lnTo>
                    <a:pt x="3360" y="11001"/>
                  </a:lnTo>
                  <a:lnTo>
                    <a:pt x="3327" y="10975"/>
                  </a:lnTo>
                  <a:lnTo>
                    <a:pt x="3327" y="10936"/>
                  </a:lnTo>
                  <a:lnTo>
                    <a:pt x="3251" y="10936"/>
                  </a:lnTo>
                  <a:lnTo>
                    <a:pt x="3230" y="10884"/>
                  </a:lnTo>
                  <a:lnTo>
                    <a:pt x="3230" y="10845"/>
                  </a:lnTo>
                  <a:lnTo>
                    <a:pt x="3197" y="10819"/>
                  </a:lnTo>
                  <a:lnTo>
                    <a:pt x="3197" y="10755"/>
                  </a:lnTo>
                  <a:lnTo>
                    <a:pt x="3154" y="10638"/>
                  </a:lnTo>
                  <a:lnTo>
                    <a:pt x="3154" y="10599"/>
                  </a:lnTo>
                  <a:lnTo>
                    <a:pt x="3176" y="10573"/>
                  </a:lnTo>
                  <a:lnTo>
                    <a:pt x="3154" y="10547"/>
                  </a:lnTo>
                  <a:lnTo>
                    <a:pt x="3121" y="10547"/>
                  </a:lnTo>
                  <a:lnTo>
                    <a:pt x="3100" y="10508"/>
                  </a:lnTo>
                  <a:lnTo>
                    <a:pt x="3078" y="10326"/>
                  </a:lnTo>
                  <a:lnTo>
                    <a:pt x="3045" y="10300"/>
                  </a:lnTo>
                  <a:lnTo>
                    <a:pt x="2991" y="10235"/>
                  </a:lnTo>
                  <a:lnTo>
                    <a:pt x="2991" y="10209"/>
                  </a:lnTo>
                  <a:lnTo>
                    <a:pt x="2970" y="10170"/>
                  </a:lnTo>
                  <a:lnTo>
                    <a:pt x="2970" y="10118"/>
                  </a:lnTo>
                  <a:lnTo>
                    <a:pt x="2948" y="10118"/>
                  </a:lnTo>
                  <a:lnTo>
                    <a:pt x="2948" y="10079"/>
                  </a:lnTo>
                  <a:lnTo>
                    <a:pt x="2894" y="10079"/>
                  </a:lnTo>
                  <a:lnTo>
                    <a:pt x="2894" y="10014"/>
                  </a:lnTo>
                  <a:lnTo>
                    <a:pt x="2872" y="9988"/>
                  </a:lnTo>
                  <a:lnTo>
                    <a:pt x="2840" y="9962"/>
                  </a:lnTo>
                  <a:lnTo>
                    <a:pt x="2818" y="9962"/>
                  </a:lnTo>
                  <a:lnTo>
                    <a:pt x="2796" y="9897"/>
                  </a:lnTo>
                  <a:lnTo>
                    <a:pt x="2764" y="9871"/>
                  </a:lnTo>
                  <a:lnTo>
                    <a:pt x="2742" y="9871"/>
                  </a:lnTo>
                  <a:lnTo>
                    <a:pt x="2742" y="9741"/>
                  </a:lnTo>
                  <a:lnTo>
                    <a:pt x="2764" y="9676"/>
                  </a:lnTo>
                  <a:lnTo>
                    <a:pt x="2796" y="9651"/>
                  </a:lnTo>
                  <a:lnTo>
                    <a:pt x="2796" y="9625"/>
                  </a:lnTo>
                  <a:lnTo>
                    <a:pt x="2742" y="9560"/>
                  </a:lnTo>
                  <a:lnTo>
                    <a:pt x="2742" y="9495"/>
                  </a:lnTo>
                  <a:lnTo>
                    <a:pt x="2796" y="9404"/>
                  </a:lnTo>
                  <a:lnTo>
                    <a:pt x="2796" y="9378"/>
                  </a:lnTo>
                  <a:lnTo>
                    <a:pt x="2764" y="9378"/>
                  </a:lnTo>
                  <a:lnTo>
                    <a:pt x="2764" y="9339"/>
                  </a:lnTo>
                  <a:lnTo>
                    <a:pt x="2709" y="9313"/>
                  </a:lnTo>
                  <a:lnTo>
                    <a:pt x="2666" y="9313"/>
                  </a:lnTo>
                  <a:lnTo>
                    <a:pt x="2666" y="9248"/>
                  </a:lnTo>
                  <a:lnTo>
                    <a:pt x="2634" y="9222"/>
                  </a:lnTo>
                  <a:lnTo>
                    <a:pt x="2612" y="9222"/>
                  </a:lnTo>
                  <a:lnTo>
                    <a:pt x="2558" y="9157"/>
                  </a:lnTo>
                  <a:lnTo>
                    <a:pt x="2536" y="9157"/>
                  </a:lnTo>
                  <a:lnTo>
                    <a:pt x="2514" y="9131"/>
                  </a:lnTo>
                  <a:lnTo>
                    <a:pt x="2482" y="9131"/>
                  </a:lnTo>
                  <a:lnTo>
                    <a:pt x="2482" y="9092"/>
                  </a:lnTo>
                  <a:lnTo>
                    <a:pt x="2384" y="8949"/>
                  </a:lnTo>
                  <a:lnTo>
                    <a:pt x="2352" y="8949"/>
                  </a:lnTo>
                  <a:lnTo>
                    <a:pt x="2330" y="8910"/>
                  </a:lnTo>
                  <a:lnTo>
                    <a:pt x="2308" y="8949"/>
                  </a:lnTo>
                  <a:lnTo>
                    <a:pt x="2254" y="8949"/>
                  </a:lnTo>
                  <a:lnTo>
                    <a:pt x="2233" y="9001"/>
                  </a:lnTo>
                  <a:lnTo>
                    <a:pt x="2200" y="9001"/>
                  </a:lnTo>
                  <a:lnTo>
                    <a:pt x="2178" y="8975"/>
                  </a:lnTo>
                  <a:lnTo>
                    <a:pt x="2178" y="8949"/>
                  </a:lnTo>
                  <a:lnTo>
                    <a:pt x="2146" y="8884"/>
                  </a:lnTo>
                  <a:lnTo>
                    <a:pt x="2124" y="8858"/>
                  </a:lnTo>
                  <a:lnTo>
                    <a:pt x="2103" y="8858"/>
                  </a:lnTo>
                  <a:lnTo>
                    <a:pt x="2103" y="8884"/>
                  </a:lnTo>
                  <a:lnTo>
                    <a:pt x="2070" y="8910"/>
                  </a:lnTo>
                  <a:lnTo>
                    <a:pt x="2048" y="8949"/>
                  </a:lnTo>
                  <a:lnTo>
                    <a:pt x="2048" y="9040"/>
                  </a:lnTo>
                  <a:lnTo>
                    <a:pt x="2027" y="9066"/>
                  </a:lnTo>
                  <a:lnTo>
                    <a:pt x="1994" y="9092"/>
                  </a:lnTo>
                  <a:lnTo>
                    <a:pt x="1994" y="9131"/>
                  </a:lnTo>
                  <a:lnTo>
                    <a:pt x="1973" y="9157"/>
                  </a:lnTo>
                  <a:lnTo>
                    <a:pt x="1951" y="9157"/>
                  </a:lnTo>
                  <a:lnTo>
                    <a:pt x="1951" y="9196"/>
                  </a:lnTo>
                  <a:lnTo>
                    <a:pt x="1918" y="9157"/>
                  </a:lnTo>
                  <a:lnTo>
                    <a:pt x="1864" y="9157"/>
                  </a:lnTo>
                  <a:lnTo>
                    <a:pt x="1864" y="9222"/>
                  </a:lnTo>
                  <a:lnTo>
                    <a:pt x="1842" y="9248"/>
                  </a:lnTo>
                  <a:lnTo>
                    <a:pt x="1788" y="9248"/>
                  </a:lnTo>
                  <a:lnTo>
                    <a:pt x="1788" y="9287"/>
                  </a:lnTo>
                  <a:lnTo>
                    <a:pt x="1767" y="9313"/>
                  </a:lnTo>
                  <a:lnTo>
                    <a:pt x="1745" y="9287"/>
                  </a:lnTo>
                  <a:lnTo>
                    <a:pt x="1712" y="9222"/>
                  </a:lnTo>
                  <a:lnTo>
                    <a:pt x="1669" y="9222"/>
                  </a:lnTo>
                  <a:lnTo>
                    <a:pt x="1637" y="9196"/>
                  </a:lnTo>
                  <a:lnTo>
                    <a:pt x="1669" y="9092"/>
                  </a:lnTo>
                  <a:lnTo>
                    <a:pt x="1669" y="9066"/>
                  </a:lnTo>
                  <a:lnTo>
                    <a:pt x="1637" y="9001"/>
                  </a:lnTo>
                  <a:lnTo>
                    <a:pt x="1669" y="8949"/>
                  </a:lnTo>
                  <a:lnTo>
                    <a:pt x="1637" y="8910"/>
                  </a:lnTo>
                  <a:lnTo>
                    <a:pt x="1637" y="8858"/>
                  </a:lnTo>
                  <a:lnTo>
                    <a:pt x="1669" y="8858"/>
                  </a:lnTo>
                  <a:lnTo>
                    <a:pt x="1669" y="8819"/>
                  </a:lnTo>
                  <a:lnTo>
                    <a:pt x="1637" y="8754"/>
                  </a:lnTo>
                  <a:lnTo>
                    <a:pt x="1615" y="8702"/>
                  </a:lnTo>
                  <a:lnTo>
                    <a:pt x="1561" y="8637"/>
                  </a:lnTo>
                  <a:lnTo>
                    <a:pt x="1485" y="8521"/>
                  </a:lnTo>
                  <a:lnTo>
                    <a:pt x="1485" y="8482"/>
                  </a:lnTo>
                  <a:lnTo>
                    <a:pt x="1463" y="8456"/>
                  </a:lnTo>
                  <a:lnTo>
                    <a:pt x="1463" y="8365"/>
                  </a:lnTo>
                  <a:lnTo>
                    <a:pt x="1431" y="8326"/>
                  </a:lnTo>
                  <a:lnTo>
                    <a:pt x="1355" y="8183"/>
                  </a:lnTo>
                  <a:lnTo>
                    <a:pt x="1355" y="8144"/>
                  </a:lnTo>
                  <a:lnTo>
                    <a:pt x="1333" y="8144"/>
                  </a:lnTo>
                  <a:lnTo>
                    <a:pt x="1301" y="8118"/>
                  </a:lnTo>
                  <a:lnTo>
                    <a:pt x="1279" y="8118"/>
                  </a:lnTo>
                  <a:lnTo>
                    <a:pt x="1257" y="8053"/>
                  </a:lnTo>
                  <a:lnTo>
                    <a:pt x="1225" y="7988"/>
                  </a:lnTo>
                  <a:lnTo>
                    <a:pt x="1149" y="7832"/>
                  </a:lnTo>
                  <a:lnTo>
                    <a:pt x="1073" y="7780"/>
                  </a:lnTo>
                  <a:lnTo>
                    <a:pt x="1051" y="7741"/>
                  </a:lnTo>
                  <a:lnTo>
                    <a:pt x="997" y="7741"/>
                  </a:lnTo>
                  <a:lnTo>
                    <a:pt x="1019" y="7715"/>
                  </a:lnTo>
                  <a:lnTo>
                    <a:pt x="1051" y="7689"/>
                  </a:lnTo>
                  <a:lnTo>
                    <a:pt x="1051" y="7533"/>
                  </a:lnTo>
                  <a:lnTo>
                    <a:pt x="1073" y="7533"/>
                  </a:lnTo>
                  <a:lnTo>
                    <a:pt x="1073" y="7559"/>
                  </a:lnTo>
                  <a:lnTo>
                    <a:pt x="1095" y="7559"/>
                  </a:lnTo>
                  <a:lnTo>
                    <a:pt x="1127" y="7494"/>
                  </a:lnTo>
                  <a:lnTo>
                    <a:pt x="1127" y="7442"/>
                  </a:lnTo>
                  <a:lnTo>
                    <a:pt x="1095" y="7378"/>
                  </a:lnTo>
                  <a:lnTo>
                    <a:pt x="1095" y="7352"/>
                  </a:lnTo>
                  <a:lnTo>
                    <a:pt x="1019" y="7352"/>
                  </a:lnTo>
                  <a:lnTo>
                    <a:pt x="997" y="7287"/>
                  </a:lnTo>
                  <a:lnTo>
                    <a:pt x="997" y="7196"/>
                  </a:lnTo>
                  <a:lnTo>
                    <a:pt x="975" y="7157"/>
                  </a:lnTo>
                  <a:lnTo>
                    <a:pt x="921" y="7066"/>
                  </a:lnTo>
                  <a:lnTo>
                    <a:pt x="900" y="7014"/>
                  </a:lnTo>
                  <a:lnTo>
                    <a:pt x="900" y="6923"/>
                  </a:lnTo>
                  <a:lnTo>
                    <a:pt x="867" y="6884"/>
                  </a:lnTo>
                  <a:lnTo>
                    <a:pt x="867" y="6858"/>
                  </a:lnTo>
                  <a:lnTo>
                    <a:pt x="791" y="6793"/>
                  </a:lnTo>
                  <a:lnTo>
                    <a:pt x="791" y="6767"/>
                  </a:lnTo>
                  <a:lnTo>
                    <a:pt x="737" y="6767"/>
                  </a:lnTo>
                  <a:lnTo>
                    <a:pt x="694" y="6728"/>
                  </a:lnTo>
                  <a:lnTo>
                    <a:pt x="618" y="6728"/>
                  </a:lnTo>
                  <a:lnTo>
                    <a:pt x="585" y="6702"/>
                  </a:lnTo>
                  <a:lnTo>
                    <a:pt x="585" y="6676"/>
                  </a:lnTo>
                  <a:lnTo>
                    <a:pt x="564" y="6676"/>
                  </a:lnTo>
                  <a:lnTo>
                    <a:pt x="564" y="6546"/>
                  </a:lnTo>
                  <a:lnTo>
                    <a:pt x="531" y="6546"/>
                  </a:lnTo>
                  <a:lnTo>
                    <a:pt x="531" y="6481"/>
                  </a:lnTo>
                  <a:lnTo>
                    <a:pt x="488" y="6481"/>
                  </a:lnTo>
                  <a:lnTo>
                    <a:pt x="488" y="6338"/>
                  </a:lnTo>
                  <a:lnTo>
                    <a:pt x="455" y="6299"/>
                  </a:lnTo>
                  <a:lnTo>
                    <a:pt x="455" y="6273"/>
                  </a:lnTo>
                  <a:lnTo>
                    <a:pt x="434" y="6235"/>
                  </a:lnTo>
                  <a:lnTo>
                    <a:pt x="434" y="6027"/>
                  </a:lnTo>
                  <a:lnTo>
                    <a:pt x="412" y="6027"/>
                  </a:lnTo>
                  <a:lnTo>
                    <a:pt x="412" y="6001"/>
                  </a:lnTo>
                  <a:lnTo>
                    <a:pt x="434" y="5962"/>
                  </a:lnTo>
                  <a:lnTo>
                    <a:pt x="434" y="5936"/>
                  </a:lnTo>
                  <a:lnTo>
                    <a:pt x="412" y="5897"/>
                  </a:lnTo>
                  <a:lnTo>
                    <a:pt x="434" y="5871"/>
                  </a:lnTo>
                  <a:lnTo>
                    <a:pt x="434" y="5806"/>
                  </a:lnTo>
                  <a:lnTo>
                    <a:pt x="412" y="5806"/>
                  </a:lnTo>
                  <a:lnTo>
                    <a:pt x="412" y="5715"/>
                  </a:lnTo>
                  <a:lnTo>
                    <a:pt x="379" y="5663"/>
                  </a:lnTo>
                  <a:lnTo>
                    <a:pt x="379" y="5624"/>
                  </a:lnTo>
                  <a:lnTo>
                    <a:pt x="358" y="5598"/>
                  </a:lnTo>
                  <a:lnTo>
                    <a:pt x="303" y="5559"/>
                  </a:lnTo>
                  <a:lnTo>
                    <a:pt x="282" y="5624"/>
                  </a:lnTo>
                  <a:lnTo>
                    <a:pt x="249" y="5689"/>
                  </a:lnTo>
                  <a:lnTo>
                    <a:pt x="228" y="5715"/>
                  </a:lnTo>
                  <a:lnTo>
                    <a:pt x="206" y="5689"/>
                  </a:lnTo>
                  <a:lnTo>
                    <a:pt x="206" y="5624"/>
                  </a:lnTo>
                  <a:lnTo>
                    <a:pt x="173" y="5624"/>
                  </a:lnTo>
                  <a:lnTo>
                    <a:pt x="152" y="5663"/>
                  </a:lnTo>
                  <a:lnTo>
                    <a:pt x="98" y="5663"/>
                  </a:lnTo>
                  <a:lnTo>
                    <a:pt x="76" y="5624"/>
                  </a:lnTo>
                  <a:lnTo>
                    <a:pt x="22" y="5624"/>
                  </a:lnTo>
                  <a:lnTo>
                    <a:pt x="0" y="5559"/>
                  </a:lnTo>
                  <a:lnTo>
                    <a:pt x="0" y="5507"/>
                  </a:lnTo>
                  <a:lnTo>
                    <a:pt x="22" y="5468"/>
                  </a:lnTo>
                  <a:lnTo>
                    <a:pt x="76" y="5416"/>
                  </a:lnTo>
                  <a:lnTo>
                    <a:pt x="76" y="5325"/>
                  </a:lnTo>
                  <a:lnTo>
                    <a:pt x="54" y="5260"/>
                  </a:lnTo>
                  <a:lnTo>
                    <a:pt x="54" y="5221"/>
                  </a:lnTo>
                  <a:lnTo>
                    <a:pt x="173" y="5169"/>
                  </a:lnTo>
                  <a:lnTo>
                    <a:pt x="206" y="5169"/>
                  </a:lnTo>
                  <a:lnTo>
                    <a:pt x="228" y="5130"/>
                  </a:lnTo>
                  <a:lnTo>
                    <a:pt x="206" y="5105"/>
                  </a:lnTo>
                  <a:lnTo>
                    <a:pt x="206" y="5014"/>
                  </a:lnTo>
                  <a:lnTo>
                    <a:pt x="173" y="5014"/>
                  </a:lnTo>
                  <a:lnTo>
                    <a:pt x="173" y="4975"/>
                  </a:lnTo>
                  <a:lnTo>
                    <a:pt x="152" y="4975"/>
                  </a:lnTo>
                  <a:lnTo>
                    <a:pt x="152" y="4858"/>
                  </a:lnTo>
                  <a:lnTo>
                    <a:pt x="173" y="4858"/>
                  </a:lnTo>
                  <a:lnTo>
                    <a:pt x="152" y="4793"/>
                  </a:lnTo>
                  <a:lnTo>
                    <a:pt x="173" y="4767"/>
                  </a:lnTo>
                  <a:lnTo>
                    <a:pt x="228" y="4741"/>
                  </a:lnTo>
                  <a:lnTo>
                    <a:pt x="228" y="4702"/>
                  </a:lnTo>
                  <a:lnTo>
                    <a:pt x="249" y="4637"/>
                  </a:lnTo>
                  <a:lnTo>
                    <a:pt x="282" y="4611"/>
                  </a:lnTo>
                  <a:lnTo>
                    <a:pt x="336" y="4585"/>
                  </a:lnTo>
                  <a:lnTo>
                    <a:pt x="336" y="4494"/>
                  </a:lnTo>
                  <a:lnTo>
                    <a:pt x="303" y="4429"/>
                  </a:lnTo>
                  <a:lnTo>
                    <a:pt x="282" y="4364"/>
                  </a:lnTo>
                  <a:lnTo>
                    <a:pt x="249" y="4117"/>
                  </a:lnTo>
                  <a:lnTo>
                    <a:pt x="249" y="4000"/>
                  </a:lnTo>
                  <a:lnTo>
                    <a:pt x="228" y="3936"/>
                  </a:lnTo>
                  <a:lnTo>
                    <a:pt x="206" y="3936"/>
                  </a:lnTo>
                  <a:lnTo>
                    <a:pt x="206" y="3910"/>
                  </a:lnTo>
                  <a:lnTo>
                    <a:pt x="228" y="3871"/>
                  </a:lnTo>
                  <a:lnTo>
                    <a:pt x="228" y="3845"/>
                  </a:lnTo>
                  <a:lnTo>
                    <a:pt x="249" y="3689"/>
                  </a:lnTo>
                  <a:lnTo>
                    <a:pt x="249" y="3663"/>
                  </a:lnTo>
                  <a:lnTo>
                    <a:pt x="282" y="3663"/>
                  </a:lnTo>
                  <a:lnTo>
                    <a:pt x="282" y="3624"/>
                  </a:lnTo>
                  <a:lnTo>
                    <a:pt x="303" y="3624"/>
                  </a:lnTo>
                  <a:lnTo>
                    <a:pt x="282" y="3507"/>
                  </a:lnTo>
                  <a:lnTo>
                    <a:pt x="282" y="3416"/>
                  </a:lnTo>
                  <a:lnTo>
                    <a:pt x="303" y="3377"/>
                  </a:lnTo>
                  <a:lnTo>
                    <a:pt x="358" y="3377"/>
                  </a:lnTo>
                  <a:lnTo>
                    <a:pt x="509" y="3481"/>
                  </a:lnTo>
                  <a:lnTo>
                    <a:pt x="531" y="3507"/>
                  </a:lnTo>
                  <a:lnTo>
                    <a:pt x="585" y="3507"/>
                  </a:lnTo>
                  <a:lnTo>
                    <a:pt x="639" y="3481"/>
                  </a:lnTo>
                  <a:lnTo>
                    <a:pt x="661" y="3481"/>
                  </a:lnTo>
                  <a:lnTo>
                    <a:pt x="661" y="3572"/>
                  </a:lnTo>
                  <a:lnTo>
                    <a:pt x="639" y="3572"/>
                  </a:lnTo>
                  <a:lnTo>
                    <a:pt x="639" y="3624"/>
                  </a:lnTo>
                  <a:lnTo>
                    <a:pt x="618" y="3728"/>
                  </a:lnTo>
                  <a:lnTo>
                    <a:pt x="618" y="3780"/>
                  </a:lnTo>
                  <a:lnTo>
                    <a:pt x="661" y="3936"/>
                  </a:lnTo>
                  <a:lnTo>
                    <a:pt x="661" y="4000"/>
                  </a:lnTo>
                  <a:lnTo>
                    <a:pt x="694" y="4065"/>
                  </a:lnTo>
                  <a:lnTo>
                    <a:pt x="715" y="4091"/>
                  </a:lnTo>
                  <a:lnTo>
                    <a:pt x="813" y="4091"/>
                  </a:lnTo>
                  <a:lnTo>
                    <a:pt x="845" y="4117"/>
                  </a:lnTo>
                  <a:lnTo>
                    <a:pt x="845" y="4156"/>
                  </a:lnTo>
                  <a:lnTo>
                    <a:pt x="867" y="4117"/>
                  </a:lnTo>
                  <a:lnTo>
                    <a:pt x="921" y="4026"/>
                  </a:lnTo>
                  <a:lnTo>
                    <a:pt x="943" y="4000"/>
                  </a:lnTo>
                  <a:lnTo>
                    <a:pt x="1019" y="4000"/>
                  </a:lnTo>
                  <a:lnTo>
                    <a:pt x="1051" y="4026"/>
                  </a:lnTo>
                  <a:lnTo>
                    <a:pt x="1073" y="4026"/>
                  </a:lnTo>
                  <a:lnTo>
                    <a:pt x="1095" y="4065"/>
                  </a:lnTo>
                  <a:lnTo>
                    <a:pt x="1095" y="4091"/>
                  </a:lnTo>
                  <a:lnTo>
                    <a:pt x="1127" y="4091"/>
                  </a:lnTo>
                  <a:lnTo>
                    <a:pt x="1181" y="4065"/>
                  </a:lnTo>
                  <a:lnTo>
                    <a:pt x="1301" y="4026"/>
                  </a:lnTo>
                  <a:lnTo>
                    <a:pt x="1387" y="4000"/>
                  </a:lnTo>
                  <a:lnTo>
                    <a:pt x="1409" y="3936"/>
                  </a:lnTo>
                  <a:lnTo>
                    <a:pt x="1431" y="3910"/>
                  </a:lnTo>
                  <a:lnTo>
                    <a:pt x="1463" y="3845"/>
                  </a:lnTo>
                  <a:lnTo>
                    <a:pt x="1431" y="3780"/>
                  </a:lnTo>
                  <a:lnTo>
                    <a:pt x="1431" y="3572"/>
                  </a:lnTo>
                  <a:lnTo>
                    <a:pt x="1409" y="3442"/>
                  </a:lnTo>
                  <a:lnTo>
                    <a:pt x="1409" y="3351"/>
                  </a:lnTo>
                  <a:lnTo>
                    <a:pt x="1431" y="3325"/>
                  </a:lnTo>
                  <a:lnTo>
                    <a:pt x="1463" y="3234"/>
                  </a:lnTo>
                  <a:lnTo>
                    <a:pt x="1485" y="3195"/>
                  </a:lnTo>
                  <a:lnTo>
                    <a:pt x="1506" y="3169"/>
                  </a:lnTo>
                  <a:lnTo>
                    <a:pt x="1539" y="3169"/>
                  </a:lnTo>
                  <a:lnTo>
                    <a:pt x="1561" y="3104"/>
                  </a:lnTo>
                  <a:lnTo>
                    <a:pt x="1539" y="3039"/>
                  </a:lnTo>
                  <a:lnTo>
                    <a:pt x="1463" y="3013"/>
                  </a:lnTo>
                  <a:lnTo>
                    <a:pt x="1431" y="2948"/>
                  </a:lnTo>
                  <a:lnTo>
                    <a:pt x="1387" y="2857"/>
                  </a:lnTo>
                  <a:lnTo>
                    <a:pt x="1355" y="2832"/>
                  </a:lnTo>
                  <a:lnTo>
                    <a:pt x="1301" y="2832"/>
                  </a:lnTo>
                  <a:lnTo>
                    <a:pt x="1301" y="2767"/>
                  </a:lnTo>
                  <a:lnTo>
                    <a:pt x="1333" y="2741"/>
                  </a:lnTo>
                  <a:lnTo>
                    <a:pt x="1301" y="2702"/>
                  </a:lnTo>
                  <a:lnTo>
                    <a:pt x="1301" y="2676"/>
                  </a:lnTo>
                  <a:lnTo>
                    <a:pt x="1279" y="2676"/>
                  </a:lnTo>
                  <a:lnTo>
                    <a:pt x="1257" y="2611"/>
                  </a:lnTo>
                  <a:lnTo>
                    <a:pt x="1225" y="2429"/>
                  </a:lnTo>
                  <a:lnTo>
                    <a:pt x="1203" y="2273"/>
                  </a:lnTo>
                  <a:lnTo>
                    <a:pt x="1181" y="2182"/>
                  </a:lnTo>
                  <a:lnTo>
                    <a:pt x="1203" y="2091"/>
                  </a:lnTo>
                  <a:lnTo>
                    <a:pt x="1301" y="1779"/>
                  </a:lnTo>
                  <a:lnTo>
                    <a:pt x="1355" y="1689"/>
                  </a:lnTo>
                  <a:lnTo>
                    <a:pt x="1355" y="1572"/>
                  </a:lnTo>
                  <a:lnTo>
                    <a:pt x="1387" y="1351"/>
                  </a:lnTo>
                  <a:lnTo>
                    <a:pt x="1431" y="1234"/>
                  </a:lnTo>
                  <a:lnTo>
                    <a:pt x="1539" y="1208"/>
                  </a:lnTo>
                  <a:lnTo>
                    <a:pt x="1637" y="1234"/>
                  </a:lnTo>
                  <a:lnTo>
                    <a:pt x="1745" y="1169"/>
                  </a:lnTo>
                  <a:lnTo>
                    <a:pt x="1767" y="1143"/>
                  </a:lnTo>
                  <a:lnTo>
                    <a:pt x="1767" y="1104"/>
                  </a:lnTo>
                  <a:lnTo>
                    <a:pt x="1788" y="1078"/>
                  </a:lnTo>
                  <a:lnTo>
                    <a:pt x="1788" y="987"/>
                  </a:lnTo>
                  <a:lnTo>
                    <a:pt x="1842" y="987"/>
                  </a:lnTo>
                  <a:lnTo>
                    <a:pt x="1864" y="961"/>
                  </a:lnTo>
                  <a:lnTo>
                    <a:pt x="1897" y="961"/>
                  </a:lnTo>
                  <a:lnTo>
                    <a:pt x="2070" y="987"/>
                  </a:lnTo>
                  <a:lnTo>
                    <a:pt x="2103" y="1013"/>
                  </a:lnTo>
                  <a:lnTo>
                    <a:pt x="2200" y="1104"/>
                  </a:lnTo>
                  <a:lnTo>
                    <a:pt x="2308" y="1104"/>
                  </a:lnTo>
                  <a:lnTo>
                    <a:pt x="2352" y="1143"/>
                  </a:lnTo>
                  <a:lnTo>
                    <a:pt x="2384" y="1143"/>
                  </a:lnTo>
                  <a:lnTo>
                    <a:pt x="2460" y="1234"/>
                  </a:lnTo>
                  <a:lnTo>
                    <a:pt x="2482" y="1299"/>
                  </a:lnTo>
                  <a:lnTo>
                    <a:pt x="2536" y="1351"/>
                  </a:lnTo>
                  <a:lnTo>
                    <a:pt x="2536" y="1390"/>
                  </a:lnTo>
                  <a:lnTo>
                    <a:pt x="2558" y="1390"/>
                  </a:lnTo>
                  <a:lnTo>
                    <a:pt x="2558" y="1416"/>
                  </a:lnTo>
                  <a:lnTo>
                    <a:pt x="2590" y="1416"/>
                  </a:lnTo>
                  <a:lnTo>
                    <a:pt x="2612" y="1390"/>
                  </a:lnTo>
                  <a:lnTo>
                    <a:pt x="2709" y="1299"/>
                  </a:lnTo>
                  <a:lnTo>
                    <a:pt x="2764" y="1260"/>
                  </a:lnTo>
                  <a:lnTo>
                    <a:pt x="2818" y="1169"/>
                  </a:lnTo>
                  <a:lnTo>
                    <a:pt x="2872" y="1143"/>
                  </a:lnTo>
                  <a:lnTo>
                    <a:pt x="2894" y="1104"/>
                  </a:lnTo>
                  <a:lnTo>
                    <a:pt x="2915" y="1078"/>
                  </a:lnTo>
                  <a:lnTo>
                    <a:pt x="2915" y="1052"/>
                  </a:lnTo>
                  <a:lnTo>
                    <a:pt x="2948" y="1013"/>
                  </a:lnTo>
                  <a:lnTo>
                    <a:pt x="2948" y="987"/>
                  </a:lnTo>
                  <a:lnTo>
                    <a:pt x="2915" y="896"/>
                  </a:lnTo>
                  <a:lnTo>
                    <a:pt x="2915" y="870"/>
                  </a:lnTo>
                  <a:lnTo>
                    <a:pt x="2948" y="805"/>
                  </a:lnTo>
                  <a:lnTo>
                    <a:pt x="2948" y="714"/>
                  </a:lnTo>
                  <a:lnTo>
                    <a:pt x="2970" y="675"/>
                  </a:lnTo>
                  <a:lnTo>
                    <a:pt x="2991" y="675"/>
                  </a:lnTo>
                  <a:lnTo>
                    <a:pt x="3024" y="649"/>
                  </a:lnTo>
                  <a:lnTo>
                    <a:pt x="3024" y="675"/>
                  </a:lnTo>
                  <a:lnTo>
                    <a:pt x="3154" y="675"/>
                  </a:lnTo>
                  <a:lnTo>
                    <a:pt x="3176" y="649"/>
                  </a:lnTo>
                  <a:lnTo>
                    <a:pt x="3176" y="494"/>
                  </a:lnTo>
                  <a:lnTo>
                    <a:pt x="3197" y="468"/>
                  </a:lnTo>
                  <a:lnTo>
                    <a:pt x="3306" y="429"/>
                  </a:lnTo>
                  <a:lnTo>
                    <a:pt x="3381" y="403"/>
                  </a:lnTo>
                  <a:lnTo>
                    <a:pt x="3381" y="377"/>
                  </a:lnTo>
                  <a:lnTo>
                    <a:pt x="3403" y="377"/>
                  </a:lnTo>
                  <a:lnTo>
                    <a:pt x="3587" y="156"/>
                  </a:lnTo>
                  <a:lnTo>
                    <a:pt x="3587" y="130"/>
                  </a:lnTo>
                  <a:lnTo>
                    <a:pt x="3609" y="65"/>
                  </a:lnTo>
                  <a:lnTo>
                    <a:pt x="3609" y="39"/>
                  </a:lnTo>
                  <a:lnTo>
                    <a:pt x="3642" y="0"/>
                  </a:lnTo>
                  <a:lnTo>
                    <a:pt x="3663" y="0"/>
                  </a:lnTo>
                  <a:lnTo>
                    <a:pt x="3685" y="39"/>
                  </a:lnTo>
                  <a:lnTo>
                    <a:pt x="3717" y="182"/>
                  </a:lnTo>
                  <a:lnTo>
                    <a:pt x="3793" y="312"/>
                  </a:lnTo>
                  <a:lnTo>
                    <a:pt x="3793" y="338"/>
                  </a:lnTo>
                  <a:lnTo>
                    <a:pt x="3815" y="377"/>
                  </a:lnTo>
                  <a:lnTo>
                    <a:pt x="3923" y="468"/>
                  </a:lnTo>
                  <a:lnTo>
                    <a:pt x="3945" y="468"/>
                  </a:lnTo>
                  <a:lnTo>
                    <a:pt x="3945" y="494"/>
                  </a:lnTo>
                  <a:lnTo>
                    <a:pt x="3967" y="559"/>
                  </a:lnTo>
                  <a:lnTo>
                    <a:pt x="3999" y="584"/>
                  </a:lnTo>
                  <a:lnTo>
                    <a:pt x="4021" y="623"/>
                  </a:lnTo>
                  <a:lnTo>
                    <a:pt x="4075" y="623"/>
                  </a:lnTo>
                  <a:lnTo>
                    <a:pt x="4097" y="649"/>
                  </a:lnTo>
                  <a:lnTo>
                    <a:pt x="4097" y="675"/>
                  </a:lnTo>
                  <a:lnTo>
                    <a:pt x="4129" y="675"/>
                  </a:lnTo>
                  <a:lnTo>
                    <a:pt x="4173" y="766"/>
                  </a:lnTo>
                  <a:lnTo>
                    <a:pt x="4173" y="805"/>
                  </a:lnTo>
                  <a:lnTo>
                    <a:pt x="4205" y="831"/>
                  </a:lnTo>
                  <a:lnTo>
                    <a:pt x="4248" y="831"/>
                  </a:lnTo>
                  <a:lnTo>
                    <a:pt x="4248" y="740"/>
                  </a:lnTo>
                  <a:lnTo>
                    <a:pt x="4281" y="740"/>
                  </a:lnTo>
                  <a:lnTo>
                    <a:pt x="4303" y="714"/>
                  </a:lnTo>
                  <a:lnTo>
                    <a:pt x="4324" y="714"/>
                  </a:lnTo>
                  <a:lnTo>
                    <a:pt x="4324" y="740"/>
                  </a:lnTo>
                  <a:lnTo>
                    <a:pt x="4357" y="766"/>
                  </a:lnTo>
                  <a:lnTo>
                    <a:pt x="4357" y="805"/>
                  </a:lnTo>
                  <a:lnTo>
                    <a:pt x="4379" y="896"/>
                  </a:lnTo>
                  <a:lnTo>
                    <a:pt x="4411" y="922"/>
                  </a:lnTo>
                  <a:lnTo>
                    <a:pt x="4433" y="961"/>
                  </a:lnTo>
                  <a:lnTo>
                    <a:pt x="4454" y="961"/>
                  </a:lnTo>
                  <a:lnTo>
                    <a:pt x="4563" y="987"/>
                  </a:lnTo>
                  <a:lnTo>
                    <a:pt x="4584" y="1013"/>
                  </a:lnTo>
                  <a:lnTo>
                    <a:pt x="4606" y="1052"/>
                  </a:lnTo>
                  <a:lnTo>
                    <a:pt x="4639" y="1078"/>
                  </a:lnTo>
                  <a:lnTo>
                    <a:pt x="4639" y="1104"/>
                  </a:lnTo>
                  <a:lnTo>
                    <a:pt x="4693" y="1234"/>
                  </a:lnTo>
                  <a:lnTo>
                    <a:pt x="4693" y="1260"/>
                  </a:lnTo>
                  <a:lnTo>
                    <a:pt x="4715" y="1299"/>
                  </a:lnTo>
                  <a:lnTo>
                    <a:pt x="4736" y="1299"/>
                  </a:lnTo>
                  <a:lnTo>
                    <a:pt x="4845" y="1351"/>
                  </a:lnTo>
                  <a:lnTo>
                    <a:pt x="5072" y="1416"/>
                  </a:lnTo>
                  <a:lnTo>
                    <a:pt x="5202" y="1416"/>
                  </a:lnTo>
                  <a:lnTo>
                    <a:pt x="5202" y="1390"/>
                  </a:lnTo>
                  <a:lnTo>
                    <a:pt x="5224" y="1390"/>
                  </a:lnTo>
                  <a:lnTo>
                    <a:pt x="5256" y="1299"/>
                  </a:lnTo>
                  <a:lnTo>
                    <a:pt x="5278" y="1299"/>
                  </a:lnTo>
                  <a:lnTo>
                    <a:pt x="5300" y="1260"/>
                  </a:lnTo>
                  <a:lnTo>
                    <a:pt x="5451" y="1260"/>
                  </a:lnTo>
                  <a:lnTo>
                    <a:pt x="5560" y="1234"/>
                  </a:lnTo>
                  <a:lnTo>
                    <a:pt x="5582" y="1208"/>
                  </a:lnTo>
                  <a:lnTo>
                    <a:pt x="5614" y="1143"/>
                  </a:lnTo>
                  <a:lnTo>
                    <a:pt x="5614" y="1104"/>
                  </a:lnTo>
                  <a:lnTo>
                    <a:pt x="5787" y="1104"/>
                  </a:lnTo>
                  <a:lnTo>
                    <a:pt x="5972" y="1325"/>
                  </a:lnTo>
                  <a:lnTo>
                    <a:pt x="6123" y="1325"/>
                  </a:lnTo>
                  <a:lnTo>
                    <a:pt x="6123" y="1351"/>
                  </a:lnTo>
                  <a:lnTo>
                    <a:pt x="6199" y="1390"/>
                  </a:lnTo>
                  <a:lnTo>
                    <a:pt x="6221" y="1416"/>
                  </a:lnTo>
                  <a:lnTo>
                    <a:pt x="6221" y="1442"/>
                  </a:lnTo>
                  <a:lnTo>
                    <a:pt x="6253" y="1481"/>
                  </a:lnTo>
                  <a:lnTo>
                    <a:pt x="6253" y="1546"/>
                  </a:lnTo>
                  <a:lnTo>
                    <a:pt x="6221" y="1572"/>
                  </a:lnTo>
                  <a:lnTo>
                    <a:pt x="6178" y="1727"/>
                  </a:lnTo>
                  <a:lnTo>
                    <a:pt x="6178" y="1779"/>
                  </a:lnTo>
                  <a:lnTo>
                    <a:pt x="6199" y="1818"/>
                  </a:lnTo>
                  <a:lnTo>
                    <a:pt x="6221" y="1844"/>
                  </a:lnTo>
                  <a:lnTo>
                    <a:pt x="6221" y="1883"/>
                  </a:lnTo>
                  <a:lnTo>
                    <a:pt x="6253" y="1935"/>
                  </a:lnTo>
                  <a:lnTo>
                    <a:pt x="6253" y="1974"/>
                  </a:lnTo>
                  <a:lnTo>
                    <a:pt x="6275" y="1974"/>
                  </a:lnTo>
                  <a:lnTo>
                    <a:pt x="6308" y="2000"/>
                  </a:lnTo>
                  <a:lnTo>
                    <a:pt x="6384" y="2000"/>
                  </a:lnTo>
                  <a:lnTo>
                    <a:pt x="6405" y="2026"/>
                  </a:lnTo>
                  <a:lnTo>
                    <a:pt x="6427" y="2065"/>
                  </a:lnTo>
                  <a:lnTo>
                    <a:pt x="6459" y="2091"/>
                  </a:lnTo>
                  <a:lnTo>
                    <a:pt x="6459" y="2117"/>
                  </a:lnTo>
                  <a:lnTo>
                    <a:pt x="6481" y="2156"/>
                  </a:lnTo>
                  <a:lnTo>
                    <a:pt x="6633" y="2247"/>
                  </a:lnTo>
                  <a:lnTo>
                    <a:pt x="6665" y="2312"/>
                  </a:lnTo>
                  <a:lnTo>
                    <a:pt x="6687" y="2312"/>
                  </a:lnTo>
                  <a:lnTo>
                    <a:pt x="6709" y="2364"/>
                  </a:lnTo>
                  <a:lnTo>
                    <a:pt x="6969" y="2494"/>
                  </a:lnTo>
                  <a:lnTo>
                    <a:pt x="7153" y="2494"/>
                  </a:lnTo>
                  <a:lnTo>
                    <a:pt x="7175" y="2520"/>
                  </a:lnTo>
                  <a:lnTo>
                    <a:pt x="7229" y="2611"/>
                  </a:lnTo>
                  <a:lnTo>
                    <a:pt x="7229" y="2650"/>
                  </a:lnTo>
                  <a:lnTo>
                    <a:pt x="7251" y="2650"/>
                  </a:lnTo>
                  <a:lnTo>
                    <a:pt x="7272" y="2676"/>
                  </a:lnTo>
                  <a:lnTo>
                    <a:pt x="7326" y="2676"/>
                  </a:lnTo>
                  <a:lnTo>
                    <a:pt x="7738" y="2585"/>
                  </a:lnTo>
                  <a:lnTo>
                    <a:pt x="7760" y="2611"/>
                  </a:lnTo>
                  <a:lnTo>
                    <a:pt x="7966" y="2650"/>
                  </a:lnTo>
                  <a:lnTo>
                    <a:pt x="8074" y="2650"/>
                  </a:lnTo>
                  <a:lnTo>
                    <a:pt x="8172" y="2611"/>
                  </a:lnTo>
                  <a:lnTo>
                    <a:pt x="8399" y="2650"/>
                  </a:lnTo>
                  <a:lnTo>
                    <a:pt x="8432" y="2650"/>
                  </a:lnTo>
                  <a:lnTo>
                    <a:pt x="8486" y="2676"/>
                  </a:lnTo>
                  <a:lnTo>
                    <a:pt x="8508" y="2741"/>
                  </a:lnTo>
                  <a:lnTo>
                    <a:pt x="8638" y="2741"/>
                  </a:lnTo>
                  <a:lnTo>
                    <a:pt x="8660" y="2767"/>
                  </a:lnTo>
                  <a:lnTo>
                    <a:pt x="8681" y="2806"/>
                  </a:lnTo>
                  <a:lnTo>
                    <a:pt x="8714" y="2806"/>
                  </a:lnTo>
                  <a:lnTo>
                    <a:pt x="8768" y="2896"/>
                  </a:lnTo>
                  <a:lnTo>
                    <a:pt x="8768" y="3013"/>
                  </a:lnTo>
                  <a:lnTo>
                    <a:pt x="8790" y="3013"/>
                  </a:lnTo>
                  <a:lnTo>
                    <a:pt x="8790" y="3039"/>
                  </a:lnTo>
                  <a:lnTo>
                    <a:pt x="8811" y="3039"/>
                  </a:lnTo>
                  <a:lnTo>
                    <a:pt x="8844" y="3013"/>
                  </a:lnTo>
                  <a:lnTo>
                    <a:pt x="8963" y="2948"/>
                  </a:lnTo>
                  <a:lnTo>
                    <a:pt x="9050" y="2948"/>
                  </a:lnTo>
                  <a:lnTo>
                    <a:pt x="9201" y="3078"/>
                  </a:lnTo>
                  <a:lnTo>
                    <a:pt x="9277" y="3078"/>
                  </a:lnTo>
                  <a:lnTo>
                    <a:pt x="9331" y="3013"/>
                  </a:lnTo>
                  <a:lnTo>
                    <a:pt x="9375" y="2987"/>
                  </a:lnTo>
                  <a:lnTo>
                    <a:pt x="9407" y="2987"/>
                  </a:lnTo>
                  <a:lnTo>
                    <a:pt x="9451" y="2922"/>
                  </a:lnTo>
                  <a:lnTo>
                    <a:pt x="9483" y="2857"/>
                  </a:lnTo>
                  <a:lnTo>
                    <a:pt x="9483" y="2832"/>
                  </a:lnTo>
                  <a:lnTo>
                    <a:pt x="9505" y="2832"/>
                  </a:lnTo>
                  <a:lnTo>
                    <a:pt x="9527" y="2806"/>
                  </a:lnTo>
                  <a:lnTo>
                    <a:pt x="9559" y="2806"/>
                  </a:lnTo>
                  <a:lnTo>
                    <a:pt x="9581" y="2767"/>
                  </a:lnTo>
                  <a:lnTo>
                    <a:pt x="9581" y="2741"/>
                  </a:lnTo>
                  <a:lnTo>
                    <a:pt x="9613" y="2676"/>
                  </a:lnTo>
                  <a:lnTo>
                    <a:pt x="9635" y="2650"/>
                  </a:lnTo>
                  <a:lnTo>
                    <a:pt x="9711" y="2650"/>
                  </a:lnTo>
                  <a:lnTo>
                    <a:pt x="9863" y="2676"/>
                  </a:lnTo>
                  <a:lnTo>
                    <a:pt x="9895" y="2650"/>
                  </a:lnTo>
                  <a:lnTo>
                    <a:pt x="9917" y="2650"/>
                  </a:lnTo>
                  <a:lnTo>
                    <a:pt x="9917" y="2611"/>
                  </a:lnTo>
                  <a:lnTo>
                    <a:pt x="9938" y="2611"/>
                  </a:lnTo>
                  <a:lnTo>
                    <a:pt x="9971" y="2650"/>
                  </a:lnTo>
                  <a:lnTo>
                    <a:pt x="10068" y="2702"/>
                  </a:lnTo>
                  <a:lnTo>
                    <a:pt x="10144" y="2741"/>
                  </a:lnTo>
                  <a:lnTo>
                    <a:pt x="10329" y="2741"/>
                  </a:lnTo>
                  <a:lnTo>
                    <a:pt x="10502" y="2832"/>
                  </a:lnTo>
                  <a:lnTo>
                    <a:pt x="10578" y="2832"/>
                  </a:lnTo>
                  <a:lnTo>
                    <a:pt x="10686" y="2896"/>
                  </a:lnTo>
                  <a:lnTo>
                    <a:pt x="10708" y="2896"/>
                  </a:lnTo>
                  <a:lnTo>
                    <a:pt x="10892" y="2857"/>
                  </a:lnTo>
                  <a:lnTo>
                    <a:pt x="10914" y="2857"/>
                  </a:lnTo>
                  <a:lnTo>
                    <a:pt x="10990" y="2948"/>
                  </a:lnTo>
                  <a:lnTo>
                    <a:pt x="11022" y="3013"/>
                  </a:lnTo>
                  <a:lnTo>
                    <a:pt x="11044" y="3013"/>
                  </a:lnTo>
                  <a:lnTo>
                    <a:pt x="11098" y="3039"/>
                  </a:lnTo>
                  <a:lnTo>
                    <a:pt x="11304" y="3104"/>
                  </a:lnTo>
                  <a:lnTo>
                    <a:pt x="11402" y="3143"/>
                  </a:lnTo>
                  <a:lnTo>
                    <a:pt x="11423" y="3169"/>
                  </a:lnTo>
                  <a:lnTo>
                    <a:pt x="11477" y="3169"/>
                  </a:lnTo>
                  <a:lnTo>
                    <a:pt x="11510" y="3143"/>
                  </a:lnTo>
                  <a:lnTo>
                    <a:pt x="11532" y="3143"/>
                  </a:lnTo>
                  <a:lnTo>
                    <a:pt x="11553" y="3104"/>
                  </a:lnTo>
                  <a:lnTo>
                    <a:pt x="11586" y="3104"/>
                  </a:lnTo>
                  <a:lnTo>
                    <a:pt x="11662" y="3169"/>
                  </a:lnTo>
                  <a:lnTo>
                    <a:pt x="11737" y="3195"/>
                  </a:lnTo>
                  <a:lnTo>
                    <a:pt x="11868" y="3234"/>
                  </a:lnTo>
                  <a:lnTo>
                    <a:pt x="11987" y="3286"/>
                  </a:lnTo>
                  <a:lnTo>
                    <a:pt x="12041" y="3325"/>
                  </a:lnTo>
                  <a:lnTo>
                    <a:pt x="12073" y="3351"/>
                  </a:lnTo>
                  <a:lnTo>
                    <a:pt x="12073" y="3377"/>
                  </a:lnTo>
                  <a:lnTo>
                    <a:pt x="12095" y="3416"/>
                  </a:lnTo>
                  <a:lnTo>
                    <a:pt x="12269" y="3598"/>
                  </a:lnTo>
                  <a:lnTo>
                    <a:pt x="12377" y="3663"/>
                  </a:lnTo>
                  <a:lnTo>
                    <a:pt x="12399" y="3663"/>
                  </a:lnTo>
                  <a:lnTo>
                    <a:pt x="12431" y="3728"/>
                  </a:lnTo>
                  <a:lnTo>
                    <a:pt x="12474" y="3845"/>
                  </a:lnTo>
                  <a:lnTo>
                    <a:pt x="12474" y="3871"/>
                  </a:lnTo>
                  <a:lnTo>
                    <a:pt x="12507" y="3871"/>
                  </a:lnTo>
                  <a:lnTo>
                    <a:pt x="12507" y="3910"/>
                  </a:lnTo>
                  <a:lnTo>
                    <a:pt x="12561" y="3936"/>
                  </a:lnTo>
                  <a:lnTo>
                    <a:pt x="12583" y="3962"/>
                  </a:lnTo>
                  <a:lnTo>
                    <a:pt x="12637" y="3962"/>
                  </a:lnTo>
                  <a:lnTo>
                    <a:pt x="12713" y="4026"/>
                  </a:lnTo>
                  <a:lnTo>
                    <a:pt x="12735" y="4026"/>
                  </a:lnTo>
                  <a:lnTo>
                    <a:pt x="13125" y="4546"/>
                  </a:lnTo>
                  <a:lnTo>
                    <a:pt x="13038" y="4520"/>
                  </a:lnTo>
                  <a:lnTo>
                    <a:pt x="12919" y="4520"/>
                  </a:lnTo>
                  <a:lnTo>
                    <a:pt x="12886" y="4546"/>
                  </a:lnTo>
                  <a:lnTo>
                    <a:pt x="12865" y="4585"/>
                  </a:lnTo>
                  <a:lnTo>
                    <a:pt x="12843" y="4585"/>
                  </a:lnTo>
                  <a:lnTo>
                    <a:pt x="12843" y="4611"/>
                  </a:lnTo>
                  <a:lnTo>
                    <a:pt x="12810" y="4637"/>
                  </a:lnTo>
                  <a:lnTo>
                    <a:pt x="12843" y="4741"/>
                  </a:lnTo>
                  <a:lnTo>
                    <a:pt x="12843" y="4793"/>
                  </a:lnTo>
                  <a:lnTo>
                    <a:pt x="12865" y="4832"/>
                  </a:lnTo>
                  <a:lnTo>
                    <a:pt x="12886" y="4858"/>
                  </a:lnTo>
                  <a:lnTo>
                    <a:pt x="12919" y="4923"/>
                  </a:lnTo>
                  <a:lnTo>
                    <a:pt x="12962" y="4949"/>
                  </a:lnTo>
                  <a:lnTo>
                    <a:pt x="13016" y="4975"/>
                  </a:lnTo>
                  <a:lnTo>
                    <a:pt x="13092" y="5014"/>
                  </a:lnTo>
                  <a:lnTo>
                    <a:pt x="13125" y="5014"/>
                  </a:lnTo>
                  <a:lnTo>
                    <a:pt x="13125" y="5079"/>
                  </a:lnTo>
                  <a:lnTo>
                    <a:pt x="13092" y="5130"/>
                  </a:lnTo>
                  <a:lnTo>
                    <a:pt x="13092" y="5169"/>
                  </a:lnTo>
                  <a:lnTo>
                    <a:pt x="13071" y="5195"/>
                  </a:lnTo>
                  <a:lnTo>
                    <a:pt x="12995" y="5260"/>
                  </a:lnTo>
                  <a:lnTo>
                    <a:pt x="12962" y="5325"/>
                  </a:lnTo>
                  <a:lnTo>
                    <a:pt x="12962" y="5351"/>
                  </a:lnTo>
                  <a:lnTo>
                    <a:pt x="12940" y="5416"/>
                  </a:lnTo>
                  <a:lnTo>
                    <a:pt x="12940" y="5442"/>
                  </a:lnTo>
                  <a:lnTo>
                    <a:pt x="12886" y="5507"/>
                  </a:lnTo>
                  <a:lnTo>
                    <a:pt x="12886" y="5559"/>
                  </a:lnTo>
                  <a:lnTo>
                    <a:pt x="12919" y="5559"/>
                  </a:lnTo>
                  <a:lnTo>
                    <a:pt x="12919" y="5624"/>
                  </a:lnTo>
                  <a:lnTo>
                    <a:pt x="12886" y="5624"/>
                  </a:lnTo>
                  <a:lnTo>
                    <a:pt x="12756" y="5689"/>
                  </a:lnTo>
                  <a:lnTo>
                    <a:pt x="12713" y="5689"/>
                  </a:lnTo>
                  <a:lnTo>
                    <a:pt x="12637" y="5663"/>
                  </a:lnTo>
                  <a:lnTo>
                    <a:pt x="12605" y="5663"/>
                  </a:lnTo>
                  <a:lnTo>
                    <a:pt x="12605" y="5689"/>
                  </a:lnTo>
                  <a:lnTo>
                    <a:pt x="12583" y="5689"/>
                  </a:lnTo>
                  <a:lnTo>
                    <a:pt x="12583" y="5780"/>
                  </a:lnTo>
                  <a:lnTo>
                    <a:pt x="12507" y="5871"/>
                  </a:lnTo>
                  <a:lnTo>
                    <a:pt x="12529" y="5936"/>
                  </a:lnTo>
                  <a:lnTo>
                    <a:pt x="12529" y="5962"/>
                  </a:lnTo>
                  <a:lnTo>
                    <a:pt x="12561" y="6092"/>
                  </a:lnTo>
                  <a:lnTo>
                    <a:pt x="12583" y="6118"/>
                  </a:lnTo>
                  <a:lnTo>
                    <a:pt x="12583" y="6183"/>
                  </a:lnTo>
                  <a:lnTo>
                    <a:pt x="12561" y="6209"/>
                  </a:lnTo>
                  <a:lnTo>
                    <a:pt x="12529" y="6273"/>
                  </a:lnTo>
                  <a:lnTo>
                    <a:pt x="12529" y="6338"/>
                  </a:lnTo>
                  <a:lnTo>
                    <a:pt x="12507" y="6364"/>
                  </a:lnTo>
                  <a:lnTo>
                    <a:pt x="12529" y="6364"/>
                  </a:lnTo>
                  <a:lnTo>
                    <a:pt x="12529" y="6390"/>
                  </a:lnTo>
                  <a:lnTo>
                    <a:pt x="12561" y="6429"/>
                  </a:lnTo>
                  <a:lnTo>
                    <a:pt x="12583" y="6429"/>
                  </a:lnTo>
                  <a:lnTo>
                    <a:pt x="12680" y="6455"/>
                  </a:lnTo>
                  <a:lnTo>
                    <a:pt x="12713" y="6481"/>
                  </a:lnTo>
                  <a:lnTo>
                    <a:pt x="12735" y="6520"/>
                  </a:lnTo>
                  <a:lnTo>
                    <a:pt x="12756" y="6546"/>
                  </a:lnTo>
                  <a:lnTo>
                    <a:pt x="12735" y="6676"/>
                  </a:lnTo>
                  <a:lnTo>
                    <a:pt x="12713" y="6728"/>
                  </a:lnTo>
                  <a:lnTo>
                    <a:pt x="12680" y="6767"/>
                  </a:lnTo>
                  <a:lnTo>
                    <a:pt x="12583" y="6793"/>
                  </a:lnTo>
                  <a:lnTo>
                    <a:pt x="12583" y="6884"/>
                  </a:lnTo>
                  <a:lnTo>
                    <a:pt x="12605" y="6923"/>
                  </a:lnTo>
                  <a:lnTo>
                    <a:pt x="12605" y="6949"/>
                  </a:lnTo>
                  <a:lnTo>
                    <a:pt x="12583" y="7131"/>
                  </a:lnTo>
                  <a:lnTo>
                    <a:pt x="12583" y="7222"/>
                  </a:lnTo>
                  <a:lnTo>
                    <a:pt x="12529" y="7313"/>
                  </a:lnTo>
                  <a:lnTo>
                    <a:pt x="12529" y="7403"/>
                  </a:lnTo>
                  <a:lnTo>
                    <a:pt x="12561" y="7403"/>
                  </a:lnTo>
                  <a:lnTo>
                    <a:pt x="12561" y="7494"/>
                  </a:lnTo>
                  <a:lnTo>
                    <a:pt x="12529" y="7533"/>
                  </a:lnTo>
                  <a:lnTo>
                    <a:pt x="12507" y="7533"/>
                  </a:lnTo>
                  <a:lnTo>
                    <a:pt x="12453" y="7689"/>
                  </a:lnTo>
                  <a:lnTo>
                    <a:pt x="12431" y="7715"/>
                  </a:lnTo>
                  <a:lnTo>
                    <a:pt x="12377" y="7741"/>
                  </a:lnTo>
                  <a:lnTo>
                    <a:pt x="12355" y="7780"/>
                  </a:lnTo>
                  <a:lnTo>
                    <a:pt x="12323" y="7780"/>
                  </a:lnTo>
                  <a:lnTo>
                    <a:pt x="12301" y="7741"/>
                  </a:lnTo>
                  <a:lnTo>
                    <a:pt x="12269" y="7741"/>
                  </a:lnTo>
                  <a:lnTo>
                    <a:pt x="12247" y="7780"/>
                  </a:lnTo>
                  <a:lnTo>
                    <a:pt x="12225" y="7806"/>
                  </a:lnTo>
                  <a:lnTo>
                    <a:pt x="12225" y="8027"/>
                  </a:lnTo>
                  <a:lnTo>
                    <a:pt x="12269" y="8183"/>
                  </a:lnTo>
                  <a:lnTo>
                    <a:pt x="12269" y="8209"/>
                  </a:lnTo>
                  <a:lnTo>
                    <a:pt x="12301" y="8235"/>
                  </a:lnTo>
                  <a:lnTo>
                    <a:pt x="12323" y="8235"/>
                  </a:lnTo>
                  <a:lnTo>
                    <a:pt x="12377" y="8391"/>
                  </a:lnTo>
                  <a:lnTo>
                    <a:pt x="12377" y="8456"/>
                  </a:lnTo>
                  <a:lnTo>
                    <a:pt x="12355" y="8482"/>
                  </a:lnTo>
                  <a:lnTo>
                    <a:pt x="12377" y="8521"/>
                  </a:lnTo>
                  <a:lnTo>
                    <a:pt x="12399" y="8546"/>
                  </a:lnTo>
                  <a:lnTo>
                    <a:pt x="12399" y="8754"/>
                  </a:lnTo>
                  <a:lnTo>
                    <a:pt x="12453" y="8819"/>
                  </a:lnTo>
                  <a:lnTo>
                    <a:pt x="12474" y="8819"/>
                  </a:lnTo>
                  <a:lnTo>
                    <a:pt x="12507" y="8858"/>
                  </a:lnTo>
                  <a:lnTo>
                    <a:pt x="12561" y="8910"/>
                  </a:lnTo>
                  <a:lnTo>
                    <a:pt x="12561" y="9001"/>
                  </a:lnTo>
                  <a:lnTo>
                    <a:pt x="12583" y="9040"/>
                  </a:lnTo>
                  <a:lnTo>
                    <a:pt x="12583" y="9092"/>
                  </a:lnTo>
                  <a:lnTo>
                    <a:pt x="12561" y="9131"/>
                  </a:lnTo>
                  <a:lnTo>
                    <a:pt x="12561" y="9339"/>
                  </a:lnTo>
                  <a:lnTo>
                    <a:pt x="12583" y="9404"/>
                  </a:lnTo>
                  <a:lnTo>
                    <a:pt x="12605" y="9430"/>
                  </a:lnTo>
                  <a:lnTo>
                    <a:pt x="12605" y="9469"/>
                  </a:lnTo>
                  <a:lnTo>
                    <a:pt x="12637" y="9495"/>
                  </a:lnTo>
                  <a:lnTo>
                    <a:pt x="12659" y="9495"/>
                  </a:lnTo>
                  <a:lnTo>
                    <a:pt x="12680" y="9534"/>
                  </a:lnTo>
                  <a:lnTo>
                    <a:pt x="12735" y="9534"/>
                  </a:lnTo>
                  <a:lnTo>
                    <a:pt x="12756" y="9560"/>
                  </a:lnTo>
                  <a:lnTo>
                    <a:pt x="12756" y="9625"/>
                  </a:lnTo>
                  <a:lnTo>
                    <a:pt x="12865" y="9780"/>
                  </a:lnTo>
                  <a:lnTo>
                    <a:pt x="12962" y="9897"/>
                  </a:lnTo>
                  <a:lnTo>
                    <a:pt x="13016" y="9923"/>
                  </a:lnTo>
                  <a:lnTo>
                    <a:pt x="13038" y="9962"/>
                  </a:lnTo>
                  <a:lnTo>
                    <a:pt x="13092" y="9988"/>
                  </a:lnTo>
                  <a:lnTo>
                    <a:pt x="13125" y="9988"/>
                  </a:lnTo>
                  <a:lnTo>
                    <a:pt x="13146" y="9962"/>
                  </a:lnTo>
                  <a:lnTo>
                    <a:pt x="13222" y="9923"/>
                  </a:lnTo>
                  <a:lnTo>
                    <a:pt x="13276" y="9897"/>
                  </a:lnTo>
                  <a:lnTo>
                    <a:pt x="13352" y="9923"/>
                  </a:lnTo>
                  <a:lnTo>
                    <a:pt x="13374" y="9923"/>
                  </a:lnTo>
                  <a:lnTo>
                    <a:pt x="13482" y="9962"/>
                  </a:lnTo>
                  <a:lnTo>
                    <a:pt x="13504" y="9962"/>
                  </a:lnTo>
                  <a:lnTo>
                    <a:pt x="13504" y="9923"/>
                  </a:lnTo>
                  <a:lnTo>
                    <a:pt x="13526" y="9897"/>
                  </a:lnTo>
                  <a:lnTo>
                    <a:pt x="13526" y="9871"/>
                  </a:lnTo>
                  <a:lnTo>
                    <a:pt x="13558" y="9832"/>
                  </a:lnTo>
                  <a:lnTo>
                    <a:pt x="13580" y="9832"/>
                  </a:lnTo>
                  <a:lnTo>
                    <a:pt x="13764" y="9923"/>
                  </a:lnTo>
                  <a:lnTo>
                    <a:pt x="13786" y="9923"/>
                  </a:lnTo>
                  <a:lnTo>
                    <a:pt x="13786" y="9988"/>
                  </a:lnTo>
                  <a:lnTo>
                    <a:pt x="13808" y="9988"/>
                  </a:lnTo>
                  <a:lnTo>
                    <a:pt x="13786" y="9988"/>
                  </a:lnTo>
                  <a:lnTo>
                    <a:pt x="13786" y="10014"/>
                  </a:lnTo>
                  <a:lnTo>
                    <a:pt x="13764" y="10014"/>
                  </a:lnTo>
                  <a:lnTo>
                    <a:pt x="13764" y="10053"/>
                  </a:lnTo>
                  <a:lnTo>
                    <a:pt x="13808" y="10326"/>
                  </a:lnTo>
                  <a:lnTo>
                    <a:pt x="13862" y="10456"/>
                  </a:lnTo>
                  <a:lnTo>
                    <a:pt x="13916" y="10508"/>
                  </a:lnTo>
                  <a:lnTo>
                    <a:pt x="13938" y="10573"/>
                  </a:lnTo>
                  <a:lnTo>
                    <a:pt x="14013" y="10690"/>
                  </a:lnTo>
                  <a:lnTo>
                    <a:pt x="14046" y="10729"/>
                  </a:lnTo>
                  <a:lnTo>
                    <a:pt x="14089" y="10729"/>
                  </a:lnTo>
                  <a:lnTo>
                    <a:pt x="14089" y="10755"/>
                  </a:lnTo>
                  <a:lnTo>
                    <a:pt x="14122" y="10755"/>
                  </a:lnTo>
                  <a:lnTo>
                    <a:pt x="14122" y="10819"/>
                  </a:lnTo>
                  <a:lnTo>
                    <a:pt x="14144" y="10845"/>
                  </a:lnTo>
                  <a:lnTo>
                    <a:pt x="14198" y="10975"/>
                  </a:lnTo>
                  <a:lnTo>
                    <a:pt x="14274" y="11066"/>
                  </a:lnTo>
                  <a:lnTo>
                    <a:pt x="14349" y="11066"/>
                  </a:lnTo>
                  <a:lnTo>
                    <a:pt x="14349" y="11040"/>
                  </a:lnTo>
                  <a:lnTo>
                    <a:pt x="14404" y="11040"/>
                  </a:lnTo>
                  <a:lnTo>
                    <a:pt x="14447" y="11092"/>
                  </a:lnTo>
                  <a:lnTo>
                    <a:pt x="14479" y="11092"/>
                  </a:lnTo>
                  <a:lnTo>
                    <a:pt x="14501" y="11131"/>
                  </a:lnTo>
                  <a:lnTo>
                    <a:pt x="14501" y="11157"/>
                  </a:lnTo>
                  <a:lnTo>
                    <a:pt x="14479" y="11157"/>
                  </a:lnTo>
                  <a:lnTo>
                    <a:pt x="14479" y="11183"/>
                  </a:lnTo>
                  <a:lnTo>
                    <a:pt x="14447" y="11313"/>
                  </a:lnTo>
                  <a:lnTo>
                    <a:pt x="14479" y="11313"/>
                  </a:lnTo>
                  <a:lnTo>
                    <a:pt x="14479" y="11339"/>
                  </a:lnTo>
                  <a:lnTo>
                    <a:pt x="14577" y="11339"/>
                  </a:lnTo>
                  <a:lnTo>
                    <a:pt x="14577" y="11378"/>
                  </a:lnTo>
                  <a:lnTo>
                    <a:pt x="14653" y="11378"/>
                  </a:lnTo>
                  <a:lnTo>
                    <a:pt x="14685" y="11404"/>
                  </a:lnTo>
                  <a:lnTo>
                    <a:pt x="14761" y="11404"/>
                  </a:lnTo>
                  <a:lnTo>
                    <a:pt x="14783" y="11469"/>
                  </a:lnTo>
                  <a:lnTo>
                    <a:pt x="14815" y="11469"/>
                  </a:lnTo>
                  <a:lnTo>
                    <a:pt x="14837" y="11495"/>
                  </a:lnTo>
                  <a:lnTo>
                    <a:pt x="14859" y="11495"/>
                  </a:lnTo>
                  <a:lnTo>
                    <a:pt x="14935" y="11560"/>
                  </a:lnTo>
                  <a:lnTo>
                    <a:pt x="15043" y="11560"/>
                  </a:lnTo>
                  <a:lnTo>
                    <a:pt x="15216" y="11716"/>
                  </a:lnTo>
                  <a:lnTo>
                    <a:pt x="15325" y="11716"/>
                  </a:lnTo>
                  <a:lnTo>
                    <a:pt x="15347" y="11742"/>
                  </a:lnTo>
                  <a:lnTo>
                    <a:pt x="15347" y="11768"/>
                  </a:lnTo>
                  <a:lnTo>
                    <a:pt x="15325" y="11807"/>
                  </a:lnTo>
                  <a:lnTo>
                    <a:pt x="15325" y="11833"/>
                  </a:lnTo>
                  <a:lnTo>
                    <a:pt x="15347" y="11859"/>
                  </a:lnTo>
                  <a:lnTo>
                    <a:pt x="15347" y="11898"/>
                  </a:lnTo>
                  <a:lnTo>
                    <a:pt x="15401" y="11898"/>
                  </a:lnTo>
                  <a:lnTo>
                    <a:pt x="15477" y="11924"/>
                  </a:lnTo>
                  <a:lnTo>
                    <a:pt x="15531" y="11924"/>
                  </a:lnTo>
                  <a:lnTo>
                    <a:pt x="15552" y="11949"/>
                  </a:lnTo>
                  <a:lnTo>
                    <a:pt x="15628" y="12079"/>
                  </a:lnTo>
                  <a:lnTo>
                    <a:pt x="15661" y="12144"/>
                  </a:lnTo>
                  <a:lnTo>
                    <a:pt x="15682" y="12170"/>
                  </a:lnTo>
                  <a:lnTo>
                    <a:pt x="15682" y="12196"/>
                  </a:lnTo>
                  <a:lnTo>
                    <a:pt x="15737" y="12196"/>
                  </a:lnTo>
                  <a:lnTo>
                    <a:pt x="15758" y="12235"/>
                  </a:lnTo>
                  <a:lnTo>
                    <a:pt x="15758" y="12287"/>
                  </a:lnTo>
                  <a:lnTo>
                    <a:pt x="15780" y="12326"/>
                  </a:lnTo>
                  <a:lnTo>
                    <a:pt x="15867" y="12326"/>
                  </a:lnTo>
                  <a:lnTo>
                    <a:pt x="15888" y="12287"/>
                  </a:lnTo>
                  <a:lnTo>
                    <a:pt x="15986" y="12287"/>
                  </a:lnTo>
                  <a:lnTo>
                    <a:pt x="16094" y="12352"/>
                  </a:lnTo>
                  <a:lnTo>
                    <a:pt x="16149" y="12391"/>
                  </a:lnTo>
                  <a:lnTo>
                    <a:pt x="16170" y="12417"/>
                  </a:lnTo>
                  <a:lnTo>
                    <a:pt x="16170" y="12482"/>
                  </a:lnTo>
                  <a:lnTo>
                    <a:pt x="16192" y="12508"/>
                  </a:lnTo>
                  <a:lnTo>
                    <a:pt x="16224" y="12534"/>
                  </a:lnTo>
                  <a:lnTo>
                    <a:pt x="16300" y="12534"/>
                  </a:lnTo>
                  <a:lnTo>
                    <a:pt x="16300" y="12573"/>
                  </a:lnTo>
                  <a:lnTo>
                    <a:pt x="16344" y="12638"/>
                  </a:lnTo>
                  <a:lnTo>
                    <a:pt x="16474" y="12664"/>
                  </a:lnTo>
                  <a:lnTo>
                    <a:pt x="16528" y="12664"/>
                  </a:lnTo>
                  <a:lnTo>
                    <a:pt x="16550" y="12638"/>
                  </a:lnTo>
                  <a:lnTo>
                    <a:pt x="16604" y="12638"/>
                  </a:lnTo>
                  <a:lnTo>
                    <a:pt x="16734" y="12664"/>
                  </a:lnTo>
                  <a:lnTo>
                    <a:pt x="16755" y="12664"/>
                  </a:lnTo>
                  <a:lnTo>
                    <a:pt x="16755" y="12638"/>
                  </a:lnTo>
                  <a:lnTo>
                    <a:pt x="16788" y="12599"/>
                  </a:lnTo>
                  <a:lnTo>
                    <a:pt x="16788" y="12573"/>
                  </a:lnTo>
                  <a:lnTo>
                    <a:pt x="16831" y="12573"/>
                  </a:lnTo>
                  <a:lnTo>
                    <a:pt x="16831" y="12599"/>
                  </a:lnTo>
                  <a:lnTo>
                    <a:pt x="16864" y="12638"/>
                  </a:lnTo>
                  <a:lnTo>
                    <a:pt x="16885" y="12599"/>
                  </a:lnTo>
                  <a:lnTo>
                    <a:pt x="17016" y="12599"/>
                  </a:lnTo>
                  <a:lnTo>
                    <a:pt x="17037" y="12573"/>
                  </a:lnTo>
                  <a:lnTo>
                    <a:pt x="17113" y="12573"/>
                  </a:lnTo>
                  <a:lnTo>
                    <a:pt x="17113" y="12599"/>
                  </a:lnTo>
                  <a:lnTo>
                    <a:pt x="17146" y="12664"/>
                  </a:lnTo>
                  <a:lnTo>
                    <a:pt x="17146" y="12690"/>
                  </a:lnTo>
                  <a:lnTo>
                    <a:pt x="17167" y="12729"/>
                  </a:lnTo>
                  <a:lnTo>
                    <a:pt x="17200" y="12755"/>
                  </a:lnTo>
                  <a:lnTo>
                    <a:pt x="17200" y="12846"/>
                  </a:lnTo>
                  <a:lnTo>
                    <a:pt x="17221" y="12846"/>
                  </a:lnTo>
                  <a:lnTo>
                    <a:pt x="17221" y="12872"/>
                  </a:lnTo>
                  <a:lnTo>
                    <a:pt x="17319" y="12976"/>
                  </a:lnTo>
                  <a:lnTo>
                    <a:pt x="17373" y="13067"/>
                  </a:lnTo>
                  <a:lnTo>
                    <a:pt x="17373" y="13092"/>
                  </a:lnTo>
                  <a:lnTo>
                    <a:pt x="17395" y="13092"/>
                  </a:lnTo>
                  <a:lnTo>
                    <a:pt x="17395" y="13118"/>
                  </a:lnTo>
                  <a:lnTo>
                    <a:pt x="17373" y="13248"/>
                  </a:lnTo>
                  <a:lnTo>
                    <a:pt x="17373" y="13339"/>
                  </a:lnTo>
                  <a:lnTo>
                    <a:pt x="17427" y="13365"/>
                  </a:lnTo>
                  <a:lnTo>
                    <a:pt x="17482" y="13456"/>
                  </a:lnTo>
                  <a:lnTo>
                    <a:pt x="17482" y="13495"/>
                  </a:lnTo>
                  <a:lnTo>
                    <a:pt x="17525" y="13521"/>
                  </a:lnTo>
                  <a:lnTo>
                    <a:pt x="17677" y="13586"/>
                  </a:lnTo>
                  <a:lnTo>
                    <a:pt x="17709" y="13586"/>
                  </a:lnTo>
                  <a:lnTo>
                    <a:pt x="17709" y="13677"/>
                  </a:lnTo>
                  <a:lnTo>
                    <a:pt x="17731" y="13677"/>
                  </a:lnTo>
                  <a:lnTo>
                    <a:pt x="17731" y="13703"/>
                  </a:lnTo>
                  <a:lnTo>
                    <a:pt x="17763" y="13742"/>
                  </a:lnTo>
                  <a:lnTo>
                    <a:pt x="17807" y="13768"/>
                  </a:lnTo>
                  <a:lnTo>
                    <a:pt x="17839" y="13794"/>
                  </a:lnTo>
                  <a:lnTo>
                    <a:pt x="17807" y="13859"/>
                  </a:lnTo>
                  <a:lnTo>
                    <a:pt x="17839" y="13898"/>
                  </a:lnTo>
                  <a:lnTo>
                    <a:pt x="17839" y="13924"/>
                  </a:lnTo>
                  <a:lnTo>
                    <a:pt x="17807" y="13924"/>
                  </a:lnTo>
                  <a:lnTo>
                    <a:pt x="17807" y="13950"/>
                  </a:lnTo>
                  <a:lnTo>
                    <a:pt x="17785" y="13950"/>
                  </a:lnTo>
                  <a:lnTo>
                    <a:pt x="17785" y="13989"/>
                  </a:lnTo>
                  <a:lnTo>
                    <a:pt x="17807" y="14015"/>
                  </a:lnTo>
                  <a:lnTo>
                    <a:pt x="17807" y="14041"/>
                  </a:lnTo>
                  <a:lnTo>
                    <a:pt x="17731" y="14041"/>
                  </a:lnTo>
                  <a:lnTo>
                    <a:pt x="17709" y="14080"/>
                  </a:lnTo>
                  <a:lnTo>
                    <a:pt x="17709" y="14106"/>
                  </a:lnTo>
                  <a:lnTo>
                    <a:pt x="17731" y="14197"/>
                  </a:lnTo>
                  <a:lnTo>
                    <a:pt x="17731" y="14235"/>
                  </a:lnTo>
                  <a:lnTo>
                    <a:pt x="17709" y="14326"/>
                  </a:lnTo>
                  <a:lnTo>
                    <a:pt x="17709" y="14352"/>
                  </a:lnTo>
                  <a:lnTo>
                    <a:pt x="17731" y="14378"/>
                  </a:lnTo>
                  <a:lnTo>
                    <a:pt x="17763" y="14443"/>
                  </a:lnTo>
                  <a:lnTo>
                    <a:pt x="17785" y="14508"/>
                  </a:lnTo>
                  <a:lnTo>
                    <a:pt x="17785" y="14534"/>
                  </a:lnTo>
                  <a:lnTo>
                    <a:pt x="17937" y="14534"/>
                  </a:lnTo>
                  <a:lnTo>
                    <a:pt x="17958" y="14573"/>
                  </a:lnTo>
                  <a:lnTo>
                    <a:pt x="18067" y="14625"/>
                  </a:lnTo>
                  <a:lnTo>
                    <a:pt x="18089" y="14664"/>
                  </a:lnTo>
                  <a:lnTo>
                    <a:pt x="18089" y="14716"/>
                  </a:lnTo>
                  <a:lnTo>
                    <a:pt x="18197" y="14716"/>
                  </a:lnTo>
                  <a:lnTo>
                    <a:pt x="18240" y="14755"/>
                  </a:lnTo>
                  <a:lnTo>
                    <a:pt x="18294" y="14781"/>
                  </a:lnTo>
                  <a:lnTo>
                    <a:pt x="18403" y="14781"/>
                  </a:lnTo>
                  <a:lnTo>
                    <a:pt x="18424" y="14807"/>
                  </a:lnTo>
                  <a:lnTo>
                    <a:pt x="18446" y="14846"/>
                  </a:lnTo>
                  <a:lnTo>
                    <a:pt x="18479" y="14846"/>
                  </a:lnTo>
                  <a:lnTo>
                    <a:pt x="18479" y="15028"/>
                  </a:lnTo>
                  <a:lnTo>
                    <a:pt x="18500" y="15054"/>
                  </a:lnTo>
                  <a:lnTo>
                    <a:pt x="18500" y="15145"/>
                  </a:lnTo>
                  <a:lnTo>
                    <a:pt x="18522" y="15184"/>
                  </a:lnTo>
                  <a:lnTo>
                    <a:pt x="18555" y="15184"/>
                  </a:lnTo>
                  <a:lnTo>
                    <a:pt x="18576" y="15145"/>
                  </a:lnTo>
                  <a:lnTo>
                    <a:pt x="18576" y="15028"/>
                  </a:lnTo>
                  <a:lnTo>
                    <a:pt x="18609" y="15002"/>
                  </a:lnTo>
                  <a:lnTo>
                    <a:pt x="18609" y="14963"/>
                  </a:lnTo>
                  <a:lnTo>
                    <a:pt x="18630" y="14937"/>
                  </a:lnTo>
                  <a:lnTo>
                    <a:pt x="18630" y="14872"/>
                  </a:lnTo>
                  <a:lnTo>
                    <a:pt x="18609" y="14846"/>
                  </a:lnTo>
                  <a:lnTo>
                    <a:pt x="18609" y="14807"/>
                  </a:lnTo>
                  <a:lnTo>
                    <a:pt x="18576" y="14781"/>
                  </a:lnTo>
                  <a:lnTo>
                    <a:pt x="18555" y="14755"/>
                  </a:lnTo>
                  <a:lnTo>
                    <a:pt x="18555" y="14664"/>
                  </a:lnTo>
                  <a:lnTo>
                    <a:pt x="18609" y="14664"/>
                  </a:lnTo>
                  <a:lnTo>
                    <a:pt x="18609" y="14625"/>
                  </a:lnTo>
                  <a:lnTo>
                    <a:pt x="18630" y="14599"/>
                  </a:lnTo>
                  <a:lnTo>
                    <a:pt x="18685" y="14599"/>
                  </a:lnTo>
                  <a:lnTo>
                    <a:pt x="18728" y="14573"/>
                  </a:lnTo>
                  <a:lnTo>
                    <a:pt x="18782" y="14599"/>
                  </a:lnTo>
                  <a:lnTo>
                    <a:pt x="18804" y="14625"/>
                  </a:lnTo>
                  <a:lnTo>
                    <a:pt x="18836" y="14781"/>
                  </a:lnTo>
                  <a:lnTo>
                    <a:pt x="18858" y="14846"/>
                  </a:lnTo>
                  <a:lnTo>
                    <a:pt x="18891" y="14872"/>
                  </a:lnTo>
                  <a:lnTo>
                    <a:pt x="18912" y="14911"/>
                  </a:lnTo>
                  <a:lnTo>
                    <a:pt x="18934" y="14937"/>
                  </a:lnTo>
                  <a:lnTo>
                    <a:pt x="19010" y="15002"/>
                  </a:lnTo>
                  <a:lnTo>
                    <a:pt x="19064" y="15028"/>
                  </a:lnTo>
                  <a:lnTo>
                    <a:pt x="19086" y="15028"/>
                  </a:lnTo>
                  <a:lnTo>
                    <a:pt x="19118" y="15054"/>
                  </a:lnTo>
                  <a:lnTo>
                    <a:pt x="19194" y="15145"/>
                  </a:lnTo>
                  <a:lnTo>
                    <a:pt x="19216" y="15184"/>
                  </a:lnTo>
                  <a:lnTo>
                    <a:pt x="19292" y="15093"/>
                  </a:lnTo>
                  <a:lnTo>
                    <a:pt x="19292" y="15054"/>
                  </a:lnTo>
                  <a:lnTo>
                    <a:pt x="19270" y="15028"/>
                  </a:lnTo>
                  <a:lnTo>
                    <a:pt x="19270" y="14963"/>
                  </a:lnTo>
                  <a:lnTo>
                    <a:pt x="19248" y="14937"/>
                  </a:lnTo>
                  <a:lnTo>
                    <a:pt x="19270" y="14911"/>
                  </a:lnTo>
                  <a:lnTo>
                    <a:pt x="19292" y="14872"/>
                  </a:lnTo>
                  <a:lnTo>
                    <a:pt x="19324" y="14846"/>
                  </a:lnTo>
                  <a:lnTo>
                    <a:pt x="19324" y="14781"/>
                  </a:lnTo>
                  <a:lnTo>
                    <a:pt x="19292" y="14716"/>
                  </a:lnTo>
                  <a:lnTo>
                    <a:pt x="19270" y="14690"/>
                  </a:lnTo>
                  <a:lnTo>
                    <a:pt x="19476" y="14690"/>
                  </a:lnTo>
                  <a:lnTo>
                    <a:pt x="19476" y="14716"/>
                  </a:lnTo>
                  <a:lnTo>
                    <a:pt x="19530" y="14716"/>
                  </a:lnTo>
                  <a:lnTo>
                    <a:pt x="19573" y="14690"/>
                  </a:lnTo>
                  <a:lnTo>
                    <a:pt x="19627" y="14690"/>
                  </a:lnTo>
                  <a:lnTo>
                    <a:pt x="19703" y="14755"/>
                  </a:lnTo>
                  <a:lnTo>
                    <a:pt x="19758" y="14781"/>
                  </a:lnTo>
                  <a:lnTo>
                    <a:pt x="19779" y="14755"/>
                  </a:lnTo>
                  <a:lnTo>
                    <a:pt x="19812" y="14755"/>
                  </a:lnTo>
                  <a:lnTo>
                    <a:pt x="19833" y="14716"/>
                  </a:lnTo>
                  <a:lnTo>
                    <a:pt x="19833" y="14690"/>
                  </a:lnTo>
                  <a:lnTo>
                    <a:pt x="19855" y="14690"/>
                  </a:lnTo>
                  <a:lnTo>
                    <a:pt x="19888" y="14716"/>
                  </a:lnTo>
                  <a:lnTo>
                    <a:pt x="19909" y="14716"/>
                  </a:lnTo>
                  <a:lnTo>
                    <a:pt x="19942" y="14690"/>
                  </a:lnTo>
                  <a:lnTo>
                    <a:pt x="19963" y="14664"/>
                  </a:lnTo>
                  <a:lnTo>
                    <a:pt x="19942" y="14625"/>
                  </a:lnTo>
                  <a:lnTo>
                    <a:pt x="19942" y="14573"/>
                  </a:lnTo>
                  <a:lnTo>
                    <a:pt x="19985" y="14443"/>
                  </a:lnTo>
                  <a:lnTo>
                    <a:pt x="19985" y="14417"/>
                  </a:lnTo>
                  <a:lnTo>
                    <a:pt x="20039" y="14417"/>
                  </a:lnTo>
                  <a:lnTo>
                    <a:pt x="20061" y="14443"/>
                  </a:lnTo>
                  <a:lnTo>
                    <a:pt x="20115" y="14443"/>
                  </a:lnTo>
                  <a:lnTo>
                    <a:pt x="20137" y="14417"/>
                  </a:lnTo>
                  <a:lnTo>
                    <a:pt x="20115" y="14378"/>
                  </a:lnTo>
                  <a:lnTo>
                    <a:pt x="20115" y="14352"/>
                  </a:lnTo>
                  <a:lnTo>
                    <a:pt x="20169" y="14287"/>
                  </a:lnTo>
                  <a:lnTo>
                    <a:pt x="20169" y="14235"/>
                  </a:lnTo>
                  <a:lnTo>
                    <a:pt x="20137" y="14235"/>
                  </a:lnTo>
                  <a:lnTo>
                    <a:pt x="20115" y="14197"/>
                  </a:lnTo>
                  <a:lnTo>
                    <a:pt x="20094" y="14171"/>
                  </a:lnTo>
                  <a:lnTo>
                    <a:pt x="20115" y="14171"/>
                  </a:lnTo>
                  <a:lnTo>
                    <a:pt x="20115" y="14132"/>
                  </a:lnTo>
                  <a:lnTo>
                    <a:pt x="20137" y="14106"/>
                  </a:lnTo>
                  <a:lnTo>
                    <a:pt x="20169" y="14080"/>
                  </a:lnTo>
                  <a:lnTo>
                    <a:pt x="20169" y="14041"/>
                  </a:lnTo>
                  <a:lnTo>
                    <a:pt x="20224" y="14041"/>
                  </a:lnTo>
                  <a:lnTo>
                    <a:pt x="20321" y="14132"/>
                  </a:lnTo>
                  <a:lnTo>
                    <a:pt x="20397" y="14171"/>
                  </a:lnTo>
                  <a:lnTo>
                    <a:pt x="20419" y="14171"/>
                  </a:lnTo>
                  <a:lnTo>
                    <a:pt x="20451" y="14235"/>
                  </a:lnTo>
                  <a:lnTo>
                    <a:pt x="20451" y="14261"/>
                  </a:lnTo>
                  <a:lnTo>
                    <a:pt x="20473" y="14261"/>
                  </a:lnTo>
                  <a:lnTo>
                    <a:pt x="20505" y="14235"/>
                  </a:lnTo>
                  <a:lnTo>
                    <a:pt x="20505" y="14197"/>
                  </a:lnTo>
                  <a:lnTo>
                    <a:pt x="20527" y="14197"/>
                  </a:lnTo>
                  <a:lnTo>
                    <a:pt x="20527" y="14171"/>
                  </a:lnTo>
                  <a:lnTo>
                    <a:pt x="20549" y="14171"/>
                  </a:lnTo>
                  <a:lnTo>
                    <a:pt x="20581" y="14132"/>
                  </a:lnTo>
                  <a:lnTo>
                    <a:pt x="20581" y="14106"/>
                  </a:lnTo>
                  <a:lnTo>
                    <a:pt x="20700" y="14197"/>
                  </a:lnTo>
                  <a:lnTo>
                    <a:pt x="20733" y="14235"/>
                  </a:lnTo>
                  <a:lnTo>
                    <a:pt x="20733" y="14197"/>
                  </a:lnTo>
                  <a:lnTo>
                    <a:pt x="20787" y="14261"/>
                  </a:lnTo>
                  <a:lnTo>
                    <a:pt x="20906" y="14352"/>
                  </a:lnTo>
                  <a:lnTo>
                    <a:pt x="20961" y="14443"/>
                  </a:lnTo>
                  <a:lnTo>
                    <a:pt x="20961" y="14508"/>
                  </a:lnTo>
                  <a:lnTo>
                    <a:pt x="21015" y="14508"/>
                  </a:lnTo>
                  <a:lnTo>
                    <a:pt x="21015" y="14534"/>
                  </a:lnTo>
                  <a:lnTo>
                    <a:pt x="21036" y="14573"/>
                  </a:lnTo>
                  <a:lnTo>
                    <a:pt x="21091" y="14599"/>
                  </a:lnTo>
                  <a:lnTo>
                    <a:pt x="21091" y="14807"/>
                  </a:lnTo>
                  <a:lnTo>
                    <a:pt x="21112" y="14937"/>
                  </a:lnTo>
                  <a:lnTo>
                    <a:pt x="21145" y="15054"/>
                  </a:lnTo>
                  <a:lnTo>
                    <a:pt x="21221" y="15145"/>
                  </a:lnTo>
                  <a:lnTo>
                    <a:pt x="21221" y="15210"/>
                  </a:lnTo>
                  <a:lnTo>
                    <a:pt x="21264" y="15301"/>
                  </a:lnTo>
                  <a:lnTo>
                    <a:pt x="21264" y="15430"/>
                  </a:lnTo>
                  <a:lnTo>
                    <a:pt x="21242" y="15456"/>
                  </a:lnTo>
                  <a:lnTo>
                    <a:pt x="21221" y="15495"/>
                  </a:lnTo>
                  <a:lnTo>
                    <a:pt x="21221" y="15612"/>
                  </a:lnTo>
                  <a:lnTo>
                    <a:pt x="21188" y="15612"/>
                  </a:lnTo>
                  <a:lnTo>
                    <a:pt x="21221" y="15638"/>
                  </a:lnTo>
                  <a:lnTo>
                    <a:pt x="21264" y="15768"/>
                  </a:lnTo>
                  <a:lnTo>
                    <a:pt x="21297" y="15859"/>
                  </a:lnTo>
                  <a:lnTo>
                    <a:pt x="21297" y="15885"/>
                  </a:lnTo>
                  <a:lnTo>
                    <a:pt x="21318" y="15885"/>
                  </a:lnTo>
                  <a:lnTo>
                    <a:pt x="21318" y="16041"/>
                  </a:lnTo>
                  <a:lnTo>
                    <a:pt x="21557" y="16470"/>
                  </a:lnTo>
                  <a:lnTo>
                    <a:pt x="21578" y="16534"/>
                  </a:lnTo>
                  <a:lnTo>
                    <a:pt x="21600" y="16560"/>
                  </a:lnTo>
                  <a:lnTo>
                    <a:pt x="21578" y="16599"/>
                  </a:lnTo>
                  <a:lnTo>
                    <a:pt x="21524" y="16625"/>
                  </a:lnTo>
                  <a:lnTo>
                    <a:pt x="21448" y="16716"/>
                  </a:lnTo>
                  <a:lnTo>
                    <a:pt x="21427" y="16716"/>
                  </a:lnTo>
                  <a:lnTo>
                    <a:pt x="21427" y="16690"/>
                  </a:lnTo>
                  <a:lnTo>
                    <a:pt x="21394" y="16625"/>
                  </a:lnTo>
                  <a:lnTo>
                    <a:pt x="21394" y="16599"/>
                  </a:lnTo>
                  <a:lnTo>
                    <a:pt x="21351" y="16560"/>
                  </a:lnTo>
                  <a:lnTo>
                    <a:pt x="21351" y="16534"/>
                  </a:lnTo>
                  <a:lnTo>
                    <a:pt x="21297" y="16534"/>
                  </a:lnTo>
                  <a:lnTo>
                    <a:pt x="21264" y="16560"/>
                  </a:lnTo>
                  <a:lnTo>
                    <a:pt x="21242" y="16625"/>
                  </a:lnTo>
                  <a:lnTo>
                    <a:pt x="21242" y="16742"/>
                  </a:lnTo>
                  <a:lnTo>
                    <a:pt x="21221" y="16781"/>
                  </a:lnTo>
                  <a:lnTo>
                    <a:pt x="21242" y="16781"/>
                  </a:lnTo>
                  <a:lnTo>
                    <a:pt x="21318" y="16872"/>
                  </a:lnTo>
                  <a:lnTo>
                    <a:pt x="21318" y="16989"/>
                  </a:lnTo>
                  <a:lnTo>
                    <a:pt x="21351" y="16989"/>
                  </a:lnTo>
                  <a:lnTo>
                    <a:pt x="21351" y="17028"/>
                  </a:lnTo>
                  <a:lnTo>
                    <a:pt x="21372" y="17093"/>
                  </a:lnTo>
                  <a:lnTo>
                    <a:pt x="21372" y="17119"/>
                  </a:lnTo>
                  <a:lnTo>
                    <a:pt x="21394" y="17119"/>
                  </a:lnTo>
                  <a:lnTo>
                    <a:pt x="21394" y="17210"/>
                  </a:lnTo>
                  <a:lnTo>
                    <a:pt x="21372" y="17275"/>
                  </a:lnTo>
                  <a:lnTo>
                    <a:pt x="21351" y="17275"/>
                  </a:lnTo>
                  <a:lnTo>
                    <a:pt x="21351" y="17327"/>
                  </a:lnTo>
                  <a:lnTo>
                    <a:pt x="21372" y="17327"/>
                  </a:lnTo>
                  <a:lnTo>
                    <a:pt x="21394" y="17392"/>
                  </a:lnTo>
                  <a:lnTo>
                    <a:pt x="21448" y="17522"/>
                  </a:lnTo>
                  <a:lnTo>
                    <a:pt x="21470" y="17548"/>
                  </a:lnTo>
                  <a:lnTo>
                    <a:pt x="21502" y="17574"/>
                  </a:lnTo>
                  <a:lnTo>
                    <a:pt x="21524" y="17613"/>
                  </a:lnTo>
                  <a:lnTo>
                    <a:pt x="21524" y="17638"/>
                  </a:lnTo>
                  <a:lnTo>
                    <a:pt x="21502" y="17664"/>
                  </a:lnTo>
                  <a:lnTo>
                    <a:pt x="21470" y="17664"/>
                  </a:lnTo>
                  <a:lnTo>
                    <a:pt x="21448" y="17703"/>
                  </a:lnTo>
                  <a:lnTo>
                    <a:pt x="21448" y="17885"/>
                  </a:lnTo>
                  <a:lnTo>
                    <a:pt x="21427" y="18002"/>
                  </a:lnTo>
                  <a:lnTo>
                    <a:pt x="21427" y="18041"/>
                  </a:lnTo>
                  <a:lnTo>
                    <a:pt x="21448" y="18041"/>
                  </a:lnTo>
                  <a:lnTo>
                    <a:pt x="21448" y="18106"/>
                  </a:lnTo>
                  <a:lnTo>
                    <a:pt x="21394" y="18626"/>
                  </a:lnTo>
                  <a:lnTo>
                    <a:pt x="21427" y="18781"/>
                  </a:lnTo>
                  <a:lnTo>
                    <a:pt x="21427" y="19028"/>
                  </a:lnTo>
                  <a:lnTo>
                    <a:pt x="21351" y="19119"/>
                  </a:lnTo>
                  <a:lnTo>
                    <a:pt x="21318" y="19171"/>
                  </a:lnTo>
                  <a:lnTo>
                    <a:pt x="21318" y="19262"/>
                  </a:lnTo>
                  <a:lnTo>
                    <a:pt x="21264" y="19392"/>
                  </a:lnTo>
                  <a:lnTo>
                    <a:pt x="21264" y="19483"/>
                  </a:lnTo>
                  <a:lnTo>
                    <a:pt x="21297" y="19548"/>
                  </a:lnTo>
                  <a:lnTo>
                    <a:pt x="21297" y="19600"/>
                  </a:lnTo>
                  <a:lnTo>
                    <a:pt x="21318" y="19600"/>
                  </a:lnTo>
                  <a:lnTo>
                    <a:pt x="21297" y="19665"/>
                  </a:lnTo>
                  <a:lnTo>
                    <a:pt x="21297" y="19847"/>
                  </a:lnTo>
                  <a:lnTo>
                    <a:pt x="21264" y="19911"/>
                  </a:lnTo>
                  <a:lnTo>
                    <a:pt x="21264" y="20067"/>
                  </a:lnTo>
                  <a:lnTo>
                    <a:pt x="21297" y="20132"/>
                  </a:lnTo>
                  <a:lnTo>
                    <a:pt x="21297" y="20158"/>
                  </a:lnTo>
                  <a:close/>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25" name="Shape 3325"/>
            <p:cNvSpPr/>
            <p:nvPr/>
          </p:nvSpPr>
          <p:spPr>
            <a:xfrm>
              <a:off x="-1" y="23676"/>
              <a:ext cx="2390551" cy="1775755"/>
            </a:xfrm>
            <a:custGeom>
              <a:avLst/>
              <a:gdLst/>
              <a:ahLst/>
              <a:cxnLst>
                <a:cxn ang="0">
                  <a:pos x="wd2" y="hd2"/>
                </a:cxn>
                <a:cxn ang="5400000">
                  <a:pos x="wd2" y="hd2"/>
                </a:cxn>
                <a:cxn ang="10800000">
                  <a:pos x="wd2" y="hd2"/>
                </a:cxn>
                <a:cxn ang="16200000">
                  <a:pos x="wd2" y="hd2"/>
                </a:cxn>
              </a:cxnLst>
              <a:rect l="0" t="0" r="r" b="b"/>
              <a:pathLst>
                <a:path w="21600" h="21600" extrusionOk="0">
                  <a:moveTo>
                    <a:pt x="21550" y="13368"/>
                  </a:moveTo>
                  <a:lnTo>
                    <a:pt x="21268" y="13512"/>
                  </a:lnTo>
                  <a:lnTo>
                    <a:pt x="21238" y="13512"/>
                  </a:lnTo>
                  <a:lnTo>
                    <a:pt x="21188" y="13572"/>
                  </a:lnTo>
                  <a:lnTo>
                    <a:pt x="21168" y="13620"/>
                  </a:lnTo>
                  <a:lnTo>
                    <a:pt x="21027" y="14160"/>
                  </a:lnTo>
                  <a:lnTo>
                    <a:pt x="21007" y="14220"/>
                  </a:lnTo>
                  <a:lnTo>
                    <a:pt x="21007" y="14388"/>
                  </a:lnTo>
                  <a:lnTo>
                    <a:pt x="20977" y="14388"/>
                  </a:lnTo>
                  <a:lnTo>
                    <a:pt x="20977" y="14424"/>
                  </a:lnTo>
                  <a:lnTo>
                    <a:pt x="20887" y="14508"/>
                  </a:lnTo>
                  <a:lnTo>
                    <a:pt x="20766" y="14556"/>
                  </a:lnTo>
                  <a:lnTo>
                    <a:pt x="20746" y="14592"/>
                  </a:lnTo>
                  <a:lnTo>
                    <a:pt x="20716" y="14592"/>
                  </a:lnTo>
                  <a:lnTo>
                    <a:pt x="20666" y="14556"/>
                  </a:lnTo>
                  <a:lnTo>
                    <a:pt x="20435" y="14424"/>
                  </a:lnTo>
                  <a:lnTo>
                    <a:pt x="20003" y="14388"/>
                  </a:lnTo>
                  <a:lnTo>
                    <a:pt x="19480" y="14532"/>
                  </a:lnTo>
                  <a:lnTo>
                    <a:pt x="18767" y="15048"/>
                  </a:lnTo>
                  <a:lnTo>
                    <a:pt x="18415" y="15384"/>
                  </a:lnTo>
                  <a:lnTo>
                    <a:pt x="18345" y="15504"/>
                  </a:lnTo>
                  <a:lnTo>
                    <a:pt x="18275" y="15588"/>
                  </a:lnTo>
                  <a:lnTo>
                    <a:pt x="18154" y="15696"/>
                  </a:lnTo>
                  <a:lnTo>
                    <a:pt x="18104" y="15720"/>
                  </a:lnTo>
                  <a:lnTo>
                    <a:pt x="17963" y="15720"/>
                  </a:lnTo>
                  <a:lnTo>
                    <a:pt x="17863" y="15756"/>
                  </a:lnTo>
                  <a:lnTo>
                    <a:pt x="17843" y="15756"/>
                  </a:lnTo>
                  <a:lnTo>
                    <a:pt x="17601" y="15636"/>
                  </a:lnTo>
                  <a:lnTo>
                    <a:pt x="17581" y="15612"/>
                  </a:lnTo>
                  <a:lnTo>
                    <a:pt x="17511" y="15612"/>
                  </a:lnTo>
                  <a:lnTo>
                    <a:pt x="17491" y="15696"/>
                  </a:lnTo>
                  <a:lnTo>
                    <a:pt x="17370" y="16152"/>
                  </a:lnTo>
                  <a:lnTo>
                    <a:pt x="17340" y="16176"/>
                  </a:lnTo>
                  <a:lnTo>
                    <a:pt x="17320" y="16212"/>
                  </a:lnTo>
                  <a:lnTo>
                    <a:pt x="17109" y="16464"/>
                  </a:lnTo>
                  <a:lnTo>
                    <a:pt x="17109" y="16572"/>
                  </a:lnTo>
                  <a:lnTo>
                    <a:pt x="17129" y="17196"/>
                  </a:lnTo>
                  <a:lnTo>
                    <a:pt x="17109" y="17196"/>
                  </a:lnTo>
                  <a:lnTo>
                    <a:pt x="17109" y="17292"/>
                  </a:lnTo>
                  <a:lnTo>
                    <a:pt x="17059" y="17400"/>
                  </a:lnTo>
                  <a:lnTo>
                    <a:pt x="16989" y="17628"/>
                  </a:lnTo>
                  <a:lnTo>
                    <a:pt x="16989" y="17652"/>
                  </a:lnTo>
                  <a:lnTo>
                    <a:pt x="16868" y="17652"/>
                  </a:lnTo>
                  <a:lnTo>
                    <a:pt x="16557" y="17604"/>
                  </a:lnTo>
                  <a:lnTo>
                    <a:pt x="16446" y="17568"/>
                  </a:lnTo>
                  <a:lnTo>
                    <a:pt x="16366" y="17568"/>
                  </a:lnTo>
                  <a:lnTo>
                    <a:pt x="16275" y="17628"/>
                  </a:lnTo>
                  <a:lnTo>
                    <a:pt x="16135" y="17652"/>
                  </a:lnTo>
                  <a:lnTo>
                    <a:pt x="15994" y="17628"/>
                  </a:lnTo>
                  <a:lnTo>
                    <a:pt x="15894" y="17652"/>
                  </a:lnTo>
                  <a:lnTo>
                    <a:pt x="15632" y="17604"/>
                  </a:lnTo>
                  <a:lnTo>
                    <a:pt x="15492" y="17568"/>
                  </a:lnTo>
                  <a:lnTo>
                    <a:pt x="15441" y="17568"/>
                  </a:lnTo>
                  <a:lnTo>
                    <a:pt x="15321" y="17604"/>
                  </a:lnTo>
                  <a:lnTo>
                    <a:pt x="15281" y="17604"/>
                  </a:lnTo>
                  <a:lnTo>
                    <a:pt x="15231" y="17568"/>
                  </a:lnTo>
                  <a:lnTo>
                    <a:pt x="15110" y="17568"/>
                  </a:lnTo>
                  <a:lnTo>
                    <a:pt x="14989" y="17544"/>
                  </a:lnTo>
                  <a:lnTo>
                    <a:pt x="14919" y="17484"/>
                  </a:lnTo>
                  <a:lnTo>
                    <a:pt x="14899" y="17484"/>
                  </a:lnTo>
                  <a:lnTo>
                    <a:pt x="14728" y="17460"/>
                  </a:lnTo>
                  <a:lnTo>
                    <a:pt x="14708" y="17460"/>
                  </a:lnTo>
                  <a:lnTo>
                    <a:pt x="14658" y="17424"/>
                  </a:lnTo>
                  <a:lnTo>
                    <a:pt x="14638" y="17424"/>
                  </a:lnTo>
                  <a:lnTo>
                    <a:pt x="14638" y="17484"/>
                  </a:lnTo>
                  <a:lnTo>
                    <a:pt x="14608" y="17484"/>
                  </a:lnTo>
                  <a:lnTo>
                    <a:pt x="14567" y="17520"/>
                  </a:lnTo>
                  <a:lnTo>
                    <a:pt x="14497" y="17520"/>
                  </a:lnTo>
                  <a:lnTo>
                    <a:pt x="14447" y="17568"/>
                  </a:lnTo>
                  <a:lnTo>
                    <a:pt x="14346" y="17568"/>
                  </a:lnTo>
                  <a:lnTo>
                    <a:pt x="14326" y="17604"/>
                  </a:lnTo>
                  <a:lnTo>
                    <a:pt x="14256" y="17604"/>
                  </a:lnTo>
                  <a:lnTo>
                    <a:pt x="14206" y="17544"/>
                  </a:lnTo>
                  <a:lnTo>
                    <a:pt x="14115" y="17544"/>
                  </a:lnTo>
                  <a:lnTo>
                    <a:pt x="14085" y="17568"/>
                  </a:lnTo>
                  <a:lnTo>
                    <a:pt x="14085" y="17736"/>
                  </a:lnTo>
                  <a:lnTo>
                    <a:pt x="14186" y="18360"/>
                  </a:lnTo>
                  <a:lnTo>
                    <a:pt x="14186" y="18396"/>
                  </a:lnTo>
                  <a:lnTo>
                    <a:pt x="14166" y="18420"/>
                  </a:lnTo>
                  <a:lnTo>
                    <a:pt x="14166" y="18480"/>
                  </a:lnTo>
                  <a:lnTo>
                    <a:pt x="14135" y="18504"/>
                  </a:lnTo>
                  <a:lnTo>
                    <a:pt x="14085" y="18564"/>
                  </a:lnTo>
                  <a:lnTo>
                    <a:pt x="14085" y="18588"/>
                  </a:lnTo>
                  <a:lnTo>
                    <a:pt x="14065" y="18588"/>
                  </a:lnTo>
                  <a:lnTo>
                    <a:pt x="14065" y="18672"/>
                  </a:lnTo>
                  <a:lnTo>
                    <a:pt x="14085" y="18708"/>
                  </a:lnTo>
                  <a:lnTo>
                    <a:pt x="14186" y="18816"/>
                  </a:lnTo>
                  <a:lnTo>
                    <a:pt x="14256" y="18960"/>
                  </a:lnTo>
                  <a:lnTo>
                    <a:pt x="14397" y="19128"/>
                  </a:lnTo>
                  <a:lnTo>
                    <a:pt x="14397" y="19188"/>
                  </a:lnTo>
                  <a:lnTo>
                    <a:pt x="14427" y="19248"/>
                  </a:lnTo>
                  <a:lnTo>
                    <a:pt x="14447" y="19308"/>
                  </a:lnTo>
                  <a:lnTo>
                    <a:pt x="14467" y="19332"/>
                  </a:lnTo>
                  <a:lnTo>
                    <a:pt x="14567" y="19416"/>
                  </a:lnTo>
                  <a:lnTo>
                    <a:pt x="14567" y="19440"/>
                  </a:lnTo>
                  <a:lnTo>
                    <a:pt x="14588" y="19476"/>
                  </a:lnTo>
                  <a:lnTo>
                    <a:pt x="14588" y="19560"/>
                  </a:lnTo>
                  <a:lnTo>
                    <a:pt x="14567" y="19704"/>
                  </a:lnTo>
                  <a:lnTo>
                    <a:pt x="14567" y="19752"/>
                  </a:lnTo>
                  <a:lnTo>
                    <a:pt x="14608" y="19956"/>
                  </a:lnTo>
                  <a:lnTo>
                    <a:pt x="14638" y="20064"/>
                  </a:lnTo>
                  <a:lnTo>
                    <a:pt x="14658" y="20100"/>
                  </a:lnTo>
                  <a:lnTo>
                    <a:pt x="14638" y="20124"/>
                  </a:lnTo>
                  <a:lnTo>
                    <a:pt x="14638" y="20208"/>
                  </a:lnTo>
                  <a:lnTo>
                    <a:pt x="14608" y="20208"/>
                  </a:lnTo>
                  <a:lnTo>
                    <a:pt x="14608" y="20244"/>
                  </a:lnTo>
                  <a:lnTo>
                    <a:pt x="14588" y="20244"/>
                  </a:lnTo>
                  <a:lnTo>
                    <a:pt x="14497" y="20208"/>
                  </a:lnTo>
                  <a:lnTo>
                    <a:pt x="14447" y="20208"/>
                  </a:lnTo>
                  <a:lnTo>
                    <a:pt x="14326" y="20244"/>
                  </a:lnTo>
                  <a:lnTo>
                    <a:pt x="14236" y="20244"/>
                  </a:lnTo>
                  <a:lnTo>
                    <a:pt x="14186" y="20184"/>
                  </a:lnTo>
                  <a:lnTo>
                    <a:pt x="14085" y="20184"/>
                  </a:lnTo>
                  <a:lnTo>
                    <a:pt x="14015" y="20244"/>
                  </a:lnTo>
                  <a:lnTo>
                    <a:pt x="13945" y="20268"/>
                  </a:lnTo>
                  <a:lnTo>
                    <a:pt x="13945" y="20292"/>
                  </a:lnTo>
                  <a:lnTo>
                    <a:pt x="13924" y="20328"/>
                  </a:lnTo>
                  <a:lnTo>
                    <a:pt x="13924" y="20352"/>
                  </a:lnTo>
                  <a:lnTo>
                    <a:pt x="13894" y="20376"/>
                  </a:lnTo>
                  <a:lnTo>
                    <a:pt x="13874" y="20472"/>
                  </a:lnTo>
                  <a:lnTo>
                    <a:pt x="13874" y="20556"/>
                  </a:lnTo>
                  <a:lnTo>
                    <a:pt x="13894" y="20664"/>
                  </a:lnTo>
                  <a:lnTo>
                    <a:pt x="13945" y="20724"/>
                  </a:lnTo>
                  <a:lnTo>
                    <a:pt x="13975" y="20748"/>
                  </a:lnTo>
                  <a:lnTo>
                    <a:pt x="13975" y="20784"/>
                  </a:lnTo>
                  <a:lnTo>
                    <a:pt x="14045" y="20832"/>
                  </a:lnTo>
                  <a:lnTo>
                    <a:pt x="14085" y="20868"/>
                  </a:lnTo>
                  <a:lnTo>
                    <a:pt x="14085" y="20892"/>
                  </a:lnTo>
                  <a:lnTo>
                    <a:pt x="14115" y="20892"/>
                  </a:lnTo>
                  <a:lnTo>
                    <a:pt x="14115" y="20976"/>
                  </a:lnTo>
                  <a:lnTo>
                    <a:pt x="14085" y="21204"/>
                  </a:lnTo>
                  <a:lnTo>
                    <a:pt x="14085" y="21540"/>
                  </a:lnTo>
                  <a:lnTo>
                    <a:pt x="14065" y="21576"/>
                  </a:lnTo>
                  <a:lnTo>
                    <a:pt x="14065" y="21600"/>
                  </a:lnTo>
                  <a:lnTo>
                    <a:pt x="13754" y="21600"/>
                  </a:lnTo>
                  <a:lnTo>
                    <a:pt x="13734" y="21576"/>
                  </a:lnTo>
                  <a:lnTo>
                    <a:pt x="13593" y="21348"/>
                  </a:lnTo>
                  <a:lnTo>
                    <a:pt x="13593" y="21312"/>
                  </a:lnTo>
                  <a:lnTo>
                    <a:pt x="13261" y="21180"/>
                  </a:lnTo>
                  <a:lnTo>
                    <a:pt x="13161" y="21096"/>
                  </a:lnTo>
                  <a:lnTo>
                    <a:pt x="13141" y="21096"/>
                  </a:lnTo>
                  <a:lnTo>
                    <a:pt x="13141" y="21036"/>
                  </a:lnTo>
                  <a:lnTo>
                    <a:pt x="13111" y="20952"/>
                  </a:lnTo>
                  <a:lnTo>
                    <a:pt x="13111" y="20916"/>
                  </a:lnTo>
                  <a:lnTo>
                    <a:pt x="13091" y="20892"/>
                  </a:lnTo>
                  <a:lnTo>
                    <a:pt x="13091" y="20832"/>
                  </a:lnTo>
                  <a:lnTo>
                    <a:pt x="13071" y="20832"/>
                  </a:lnTo>
                  <a:lnTo>
                    <a:pt x="12970" y="21000"/>
                  </a:lnTo>
                  <a:lnTo>
                    <a:pt x="12950" y="21036"/>
                  </a:lnTo>
                  <a:lnTo>
                    <a:pt x="12950" y="21060"/>
                  </a:lnTo>
                  <a:lnTo>
                    <a:pt x="12880" y="21060"/>
                  </a:lnTo>
                  <a:lnTo>
                    <a:pt x="12829" y="21036"/>
                  </a:lnTo>
                  <a:lnTo>
                    <a:pt x="12669" y="20916"/>
                  </a:lnTo>
                  <a:lnTo>
                    <a:pt x="12307" y="20436"/>
                  </a:lnTo>
                  <a:lnTo>
                    <a:pt x="12287" y="20436"/>
                  </a:lnTo>
                  <a:lnTo>
                    <a:pt x="12217" y="20376"/>
                  </a:lnTo>
                  <a:lnTo>
                    <a:pt x="12166" y="20376"/>
                  </a:lnTo>
                  <a:lnTo>
                    <a:pt x="12146" y="20352"/>
                  </a:lnTo>
                  <a:lnTo>
                    <a:pt x="12096" y="20328"/>
                  </a:lnTo>
                  <a:lnTo>
                    <a:pt x="12096" y="20292"/>
                  </a:lnTo>
                  <a:lnTo>
                    <a:pt x="12066" y="20292"/>
                  </a:lnTo>
                  <a:lnTo>
                    <a:pt x="12066" y="20268"/>
                  </a:lnTo>
                  <a:lnTo>
                    <a:pt x="12026" y="20160"/>
                  </a:lnTo>
                  <a:lnTo>
                    <a:pt x="11996" y="20100"/>
                  </a:lnTo>
                  <a:lnTo>
                    <a:pt x="11975" y="20100"/>
                  </a:lnTo>
                  <a:lnTo>
                    <a:pt x="11875" y="20040"/>
                  </a:lnTo>
                  <a:lnTo>
                    <a:pt x="11714" y="19872"/>
                  </a:lnTo>
                  <a:lnTo>
                    <a:pt x="11694" y="19836"/>
                  </a:lnTo>
                  <a:lnTo>
                    <a:pt x="11694" y="19812"/>
                  </a:lnTo>
                  <a:lnTo>
                    <a:pt x="11664" y="19788"/>
                  </a:lnTo>
                  <a:lnTo>
                    <a:pt x="11614" y="19752"/>
                  </a:lnTo>
                  <a:lnTo>
                    <a:pt x="11503" y="19704"/>
                  </a:lnTo>
                  <a:lnTo>
                    <a:pt x="11383" y="19668"/>
                  </a:lnTo>
                  <a:lnTo>
                    <a:pt x="11312" y="19644"/>
                  </a:lnTo>
                  <a:lnTo>
                    <a:pt x="11242" y="19584"/>
                  </a:lnTo>
                  <a:lnTo>
                    <a:pt x="11212" y="19584"/>
                  </a:lnTo>
                  <a:lnTo>
                    <a:pt x="11192" y="19620"/>
                  </a:lnTo>
                  <a:lnTo>
                    <a:pt x="11172" y="19620"/>
                  </a:lnTo>
                  <a:lnTo>
                    <a:pt x="11142" y="19644"/>
                  </a:lnTo>
                  <a:lnTo>
                    <a:pt x="11091" y="19644"/>
                  </a:lnTo>
                  <a:lnTo>
                    <a:pt x="11071" y="19620"/>
                  </a:lnTo>
                  <a:lnTo>
                    <a:pt x="10981" y="19584"/>
                  </a:lnTo>
                  <a:lnTo>
                    <a:pt x="10790" y="19524"/>
                  </a:lnTo>
                  <a:lnTo>
                    <a:pt x="10740" y="19500"/>
                  </a:lnTo>
                  <a:lnTo>
                    <a:pt x="10720" y="19500"/>
                  </a:lnTo>
                  <a:lnTo>
                    <a:pt x="10689" y="19440"/>
                  </a:lnTo>
                  <a:lnTo>
                    <a:pt x="10619" y="19356"/>
                  </a:lnTo>
                  <a:lnTo>
                    <a:pt x="10599" y="19356"/>
                  </a:lnTo>
                  <a:lnTo>
                    <a:pt x="10428" y="19392"/>
                  </a:lnTo>
                  <a:lnTo>
                    <a:pt x="10408" y="19392"/>
                  </a:lnTo>
                  <a:lnTo>
                    <a:pt x="10308" y="19332"/>
                  </a:lnTo>
                  <a:lnTo>
                    <a:pt x="10237" y="19332"/>
                  </a:lnTo>
                  <a:lnTo>
                    <a:pt x="10077" y="19248"/>
                  </a:lnTo>
                  <a:lnTo>
                    <a:pt x="9906" y="19248"/>
                  </a:lnTo>
                  <a:lnTo>
                    <a:pt x="9836" y="19212"/>
                  </a:lnTo>
                  <a:lnTo>
                    <a:pt x="9745" y="19164"/>
                  </a:lnTo>
                  <a:lnTo>
                    <a:pt x="9715" y="19128"/>
                  </a:lnTo>
                  <a:lnTo>
                    <a:pt x="9695" y="19128"/>
                  </a:lnTo>
                  <a:lnTo>
                    <a:pt x="9695" y="19164"/>
                  </a:lnTo>
                  <a:lnTo>
                    <a:pt x="9675" y="19164"/>
                  </a:lnTo>
                  <a:lnTo>
                    <a:pt x="9645" y="19188"/>
                  </a:lnTo>
                  <a:lnTo>
                    <a:pt x="9504" y="19164"/>
                  </a:lnTo>
                  <a:lnTo>
                    <a:pt x="9434" y="19164"/>
                  </a:lnTo>
                  <a:lnTo>
                    <a:pt x="9414" y="19188"/>
                  </a:lnTo>
                  <a:lnTo>
                    <a:pt x="9383" y="19248"/>
                  </a:lnTo>
                  <a:lnTo>
                    <a:pt x="9383" y="19272"/>
                  </a:lnTo>
                  <a:lnTo>
                    <a:pt x="9363" y="19308"/>
                  </a:lnTo>
                  <a:lnTo>
                    <a:pt x="9333" y="19308"/>
                  </a:lnTo>
                  <a:lnTo>
                    <a:pt x="9313" y="19332"/>
                  </a:lnTo>
                  <a:lnTo>
                    <a:pt x="9293" y="19332"/>
                  </a:lnTo>
                  <a:lnTo>
                    <a:pt x="9293" y="19356"/>
                  </a:lnTo>
                  <a:lnTo>
                    <a:pt x="9263" y="19416"/>
                  </a:lnTo>
                  <a:lnTo>
                    <a:pt x="9223" y="19476"/>
                  </a:lnTo>
                  <a:lnTo>
                    <a:pt x="9193" y="19476"/>
                  </a:lnTo>
                  <a:lnTo>
                    <a:pt x="9152" y="19500"/>
                  </a:lnTo>
                  <a:lnTo>
                    <a:pt x="9102" y="19560"/>
                  </a:lnTo>
                  <a:lnTo>
                    <a:pt x="9032" y="19560"/>
                  </a:lnTo>
                  <a:lnTo>
                    <a:pt x="8891" y="19440"/>
                  </a:lnTo>
                  <a:lnTo>
                    <a:pt x="8811" y="19440"/>
                  </a:lnTo>
                  <a:lnTo>
                    <a:pt x="8700" y="19500"/>
                  </a:lnTo>
                  <a:lnTo>
                    <a:pt x="8670" y="19524"/>
                  </a:lnTo>
                  <a:lnTo>
                    <a:pt x="8650" y="19524"/>
                  </a:lnTo>
                  <a:lnTo>
                    <a:pt x="8650" y="19500"/>
                  </a:lnTo>
                  <a:lnTo>
                    <a:pt x="8630" y="19500"/>
                  </a:lnTo>
                  <a:lnTo>
                    <a:pt x="8630" y="19392"/>
                  </a:lnTo>
                  <a:lnTo>
                    <a:pt x="8580" y="19308"/>
                  </a:lnTo>
                  <a:lnTo>
                    <a:pt x="8550" y="19308"/>
                  </a:lnTo>
                  <a:lnTo>
                    <a:pt x="8529" y="19272"/>
                  </a:lnTo>
                  <a:lnTo>
                    <a:pt x="8509" y="19248"/>
                  </a:lnTo>
                  <a:lnTo>
                    <a:pt x="8389" y="19248"/>
                  </a:lnTo>
                  <a:lnTo>
                    <a:pt x="8369" y="19188"/>
                  </a:lnTo>
                  <a:lnTo>
                    <a:pt x="8319" y="19164"/>
                  </a:lnTo>
                  <a:lnTo>
                    <a:pt x="8288" y="19164"/>
                  </a:lnTo>
                  <a:lnTo>
                    <a:pt x="8077" y="19128"/>
                  </a:lnTo>
                  <a:lnTo>
                    <a:pt x="7987" y="19164"/>
                  </a:lnTo>
                  <a:lnTo>
                    <a:pt x="7887" y="19164"/>
                  </a:lnTo>
                  <a:lnTo>
                    <a:pt x="7696" y="19128"/>
                  </a:lnTo>
                  <a:lnTo>
                    <a:pt x="7676" y="19104"/>
                  </a:lnTo>
                  <a:lnTo>
                    <a:pt x="7294" y="19188"/>
                  </a:lnTo>
                  <a:lnTo>
                    <a:pt x="7244" y="19188"/>
                  </a:lnTo>
                  <a:lnTo>
                    <a:pt x="7223" y="19164"/>
                  </a:lnTo>
                  <a:lnTo>
                    <a:pt x="7203" y="19164"/>
                  </a:lnTo>
                  <a:lnTo>
                    <a:pt x="7203" y="19128"/>
                  </a:lnTo>
                  <a:lnTo>
                    <a:pt x="7153" y="19044"/>
                  </a:lnTo>
                  <a:lnTo>
                    <a:pt x="7133" y="19020"/>
                  </a:lnTo>
                  <a:lnTo>
                    <a:pt x="6962" y="19020"/>
                  </a:lnTo>
                  <a:lnTo>
                    <a:pt x="6721" y="18900"/>
                  </a:lnTo>
                  <a:lnTo>
                    <a:pt x="6701" y="18852"/>
                  </a:lnTo>
                  <a:lnTo>
                    <a:pt x="6681" y="18852"/>
                  </a:lnTo>
                  <a:lnTo>
                    <a:pt x="6651" y="18792"/>
                  </a:lnTo>
                  <a:lnTo>
                    <a:pt x="6510" y="18708"/>
                  </a:lnTo>
                  <a:lnTo>
                    <a:pt x="6490" y="18672"/>
                  </a:lnTo>
                  <a:lnTo>
                    <a:pt x="6490" y="18648"/>
                  </a:lnTo>
                  <a:lnTo>
                    <a:pt x="6460" y="18624"/>
                  </a:lnTo>
                  <a:lnTo>
                    <a:pt x="6440" y="18588"/>
                  </a:lnTo>
                  <a:lnTo>
                    <a:pt x="6420" y="18564"/>
                  </a:lnTo>
                  <a:lnTo>
                    <a:pt x="6349" y="18564"/>
                  </a:lnTo>
                  <a:lnTo>
                    <a:pt x="6319" y="18540"/>
                  </a:lnTo>
                  <a:lnTo>
                    <a:pt x="6299" y="18540"/>
                  </a:lnTo>
                  <a:lnTo>
                    <a:pt x="6299" y="18504"/>
                  </a:lnTo>
                  <a:lnTo>
                    <a:pt x="6269" y="18456"/>
                  </a:lnTo>
                  <a:lnTo>
                    <a:pt x="6269" y="18420"/>
                  </a:lnTo>
                  <a:lnTo>
                    <a:pt x="6249" y="18396"/>
                  </a:lnTo>
                  <a:lnTo>
                    <a:pt x="6229" y="18360"/>
                  </a:lnTo>
                  <a:lnTo>
                    <a:pt x="6229" y="18312"/>
                  </a:lnTo>
                  <a:lnTo>
                    <a:pt x="6269" y="18168"/>
                  </a:lnTo>
                  <a:lnTo>
                    <a:pt x="6299" y="18144"/>
                  </a:lnTo>
                  <a:lnTo>
                    <a:pt x="6299" y="18084"/>
                  </a:lnTo>
                  <a:lnTo>
                    <a:pt x="6269" y="18048"/>
                  </a:lnTo>
                  <a:lnTo>
                    <a:pt x="6269" y="18024"/>
                  </a:lnTo>
                  <a:lnTo>
                    <a:pt x="6249" y="18000"/>
                  </a:lnTo>
                  <a:lnTo>
                    <a:pt x="6179" y="17964"/>
                  </a:lnTo>
                  <a:lnTo>
                    <a:pt x="6179" y="17940"/>
                  </a:lnTo>
                  <a:lnTo>
                    <a:pt x="6038" y="17940"/>
                  </a:lnTo>
                  <a:lnTo>
                    <a:pt x="5867" y="17736"/>
                  </a:lnTo>
                  <a:lnTo>
                    <a:pt x="5706" y="17736"/>
                  </a:lnTo>
                  <a:lnTo>
                    <a:pt x="5706" y="17772"/>
                  </a:lnTo>
                  <a:lnTo>
                    <a:pt x="5676" y="17832"/>
                  </a:lnTo>
                  <a:lnTo>
                    <a:pt x="5656" y="17856"/>
                  </a:lnTo>
                  <a:lnTo>
                    <a:pt x="5556" y="17880"/>
                  </a:lnTo>
                  <a:lnTo>
                    <a:pt x="5415" y="17880"/>
                  </a:lnTo>
                  <a:lnTo>
                    <a:pt x="5395" y="17916"/>
                  </a:lnTo>
                  <a:lnTo>
                    <a:pt x="5375" y="17916"/>
                  </a:lnTo>
                  <a:lnTo>
                    <a:pt x="5345" y="18000"/>
                  </a:lnTo>
                  <a:lnTo>
                    <a:pt x="5325" y="18000"/>
                  </a:lnTo>
                  <a:lnTo>
                    <a:pt x="5325" y="18024"/>
                  </a:lnTo>
                  <a:lnTo>
                    <a:pt x="5204" y="18024"/>
                  </a:lnTo>
                  <a:lnTo>
                    <a:pt x="4993" y="17964"/>
                  </a:lnTo>
                  <a:lnTo>
                    <a:pt x="4893" y="17916"/>
                  </a:lnTo>
                  <a:lnTo>
                    <a:pt x="4873" y="17916"/>
                  </a:lnTo>
                  <a:lnTo>
                    <a:pt x="4852" y="17880"/>
                  </a:lnTo>
                  <a:lnTo>
                    <a:pt x="4852" y="17856"/>
                  </a:lnTo>
                  <a:lnTo>
                    <a:pt x="4802" y="17736"/>
                  </a:lnTo>
                  <a:lnTo>
                    <a:pt x="4802" y="17712"/>
                  </a:lnTo>
                  <a:lnTo>
                    <a:pt x="4772" y="17688"/>
                  </a:lnTo>
                  <a:lnTo>
                    <a:pt x="4752" y="17652"/>
                  </a:lnTo>
                  <a:lnTo>
                    <a:pt x="4732" y="17628"/>
                  </a:lnTo>
                  <a:lnTo>
                    <a:pt x="4631" y="17604"/>
                  </a:lnTo>
                  <a:lnTo>
                    <a:pt x="4611" y="17604"/>
                  </a:lnTo>
                  <a:lnTo>
                    <a:pt x="4591" y="17568"/>
                  </a:lnTo>
                  <a:lnTo>
                    <a:pt x="4561" y="17544"/>
                  </a:lnTo>
                  <a:lnTo>
                    <a:pt x="4541" y="17460"/>
                  </a:lnTo>
                  <a:lnTo>
                    <a:pt x="4541" y="17424"/>
                  </a:lnTo>
                  <a:lnTo>
                    <a:pt x="4511" y="17400"/>
                  </a:lnTo>
                  <a:lnTo>
                    <a:pt x="4511" y="17376"/>
                  </a:lnTo>
                  <a:lnTo>
                    <a:pt x="4491" y="17376"/>
                  </a:lnTo>
                  <a:lnTo>
                    <a:pt x="4471" y="17400"/>
                  </a:lnTo>
                  <a:lnTo>
                    <a:pt x="4441" y="17400"/>
                  </a:lnTo>
                  <a:lnTo>
                    <a:pt x="4441" y="17484"/>
                  </a:lnTo>
                  <a:lnTo>
                    <a:pt x="4400" y="17484"/>
                  </a:lnTo>
                  <a:lnTo>
                    <a:pt x="4370" y="17460"/>
                  </a:lnTo>
                  <a:lnTo>
                    <a:pt x="4370" y="17424"/>
                  </a:lnTo>
                  <a:lnTo>
                    <a:pt x="4330" y="17340"/>
                  </a:lnTo>
                  <a:lnTo>
                    <a:pt x="4300" y="17340"/>
                  </a:lnTo>
                  <a:lnTo>
                    <a:pt x="4300" y="17316"/>
                  </a:lnTo>
                  <a:lnTo>
                    <a:pt x="4280" y="17292"/>
                  </a:lnTo>
                  <a:lnTo>
                    <a:pt x="4230" y="17292"/>
                  </a:lnTo>
                  <a:lnTo>
                    <a:pt x="4209" y="17256"/>
                  </a:lnTo>
                  <a:lnTo>
                    <a:pt x="4179" y="17232"/>
                  </a:lnTo>
                  <a:lnTo>
                    <a:pt x="4159" y="17172"/>
                  </a:lnTo>
                  <a:lnTo>
                    <a:pt x="4159" y="17148"/>
                  </a:lnTo>
                  <a:lnTo>
                    <a:pt x="4139" y="17148"/>
                  </a:lnTo>
                  <a:lnTo>
                    <a:pt x="4039" y="17064"/>
                  </a:lnTo>
                  <a:lnTo>
                    <a:pt x="4019" y="17028"/>
                  </a:lnTo>
                  <a:lnTo>
                    <a:pt x="4019" y="17004"/>
                  </a:lnTo>
                  <a:lnTo>
                    <a:pt x="3948" y="16884"/>
                  </a:lnTo>
                  <a:lnTo>
                    <a:pt x="3918" y="16752"/>
                  </a:lnTo>
                  <a:lnTo>
                    <a:pt x="3898" y="16716"/>
                  </a:lnTo>
                  <a:lnTo>
                    <a:pt x="3878" y="16716"/>
                  </a:lnTo>
                  <a:lnTo>
                    <a:pt x="3848" y="16752"/>
                  </a:lnTo>
                  <a:lnTo>
                    <a:pt x="3848" y="16776"/>
                  </a:lnTo>
                  <a:lnTo>
                    <a:pt x="3828" y="16836"/>
                  </a:lnTo>
                  <a:lnTo>
                    <a:pt x="3828" y="16860"/>
                  </a:lnTo>
                  <a:lnTo>
                    <a:pt x="3657" y="17064"/>
                  </a:lnTo>
                  <a:lnTo>
                    <a:pt x="3637" y="17064"/>
                  </a:lnTo>
                  <a:lnTo>
                    <a:pt x="3637" y="17088"/>
                  </a:lnTo>
                  <a:lnTo>
                    <a:pt x="3567" y="17112"/>
                  </a:lnTo>
                  <a:lnTo>
                    <a:pt x="3466" y="17148"/>
                  </a:lnTo>
                  <a:lnTo>
                    <a:pt x="3446" y="17172"/>
                  </a:lnTo>
                  <a:lnTo>
                    <a:pt x="3446" y="17316"/>
                  </a:lnTo>
                  <a:lnTo>
                    <a:pt x="3426" y="17340"/>
                  </a:lnTo>
                  <a:lnTo>
                    <a:pt x="3305" y="17340"/>
                  </a:lnTo>
                  <a:lnTo>
                    <a:pt x="3305" y="17316"/>
                  </a:lnTo>
                  <a:lnTo>
                    <a:pt x="3275" y="17340"/>
                  </a:lnTo>
                  <a:lnTo>
                    <a:pt x="3255" y="17340"/>
                  </a:lnTo>
                  <a:lnTo>
                    <a:pt x="3235" y="17376"/>
                  </a:lnTo>
                  <a:lnTo>
                    <a:pt x="3235" y="17460"/>
                  </a:lnTo>
                  <a:lnTo>
                    <a:pt x="3205" y="17520"/>
                  </a:lnTo>
                  <a:lnTo>
                    <a:pt x="3205" y="17544"/>
                  </a:lnTo>
                  <a:lnTo>
                    <a:pt x="3235" y="17628"/>
                  </a:lnTo>
                  <a:lnTo>
                    <a:pt x="3235" y="17652"/>
                  </a:lnTo>
                  <a:lnTo>
                    <a:pt x="3205" y="17688"/>
                  </a:lnTo>
                  <a:lnTo>
                    <a:pt x="3205" y="17712"/>
                  </a:lnTo>
                  <a:lnTo>
                    <a:pt x="3185" y="17736"/>
                  </a:lnTo>
                  <a:lnTo>
                    <a:pt x="3165" y="17772"/>
                  </a:lnTo>
                  <a:lnTo>
                    <a:pt x="3114" y="17796"/>
                  </a:lnTo>
                  <a:lnTo>
                    <a:pt x="3064" y="17880"/>
                  </a:lnTo>
                  <a:lnTo>
                    <a:pt x="3014" y="17916"/>
                  </a:lnTo>
                  <a:lnTo>
                    <a:pt x="2924" y="18000"/>
                  </a:lnTo>
                  <a:lnTo>
                    <a:pt x="2903" y="18024"/>
                  </a:lnTo>
                  <a:lnTo>
                    <a:pt x="2873" y="18024"/>
                  </a:lnTo>
                  <a:lnTo>
                    <a:pt x="2873" y="18000"/>
                  </a:lnTo>
                  <a:lnTo>
                    <a:pt x="2853" y="18000"/>
                  </a:lnTo>
                  <a:lnTo>
                    <a:pt x="2853" y="17964"/>
                  </a:lnTo>
                  <a:lnTo>
                    <a:pt x="2803" y="17916"/>
                  </a:lnTo>
                  <a:lnTo>
                    <a:pt x="2783" y="17856"/>
                  </a:lnTo>
                  <a:lnTo>
                    <a:pt x="2713" y="17772"/>
                  </a:lnTo>
                  <a:lnTo>
                    <a:pt x="2682" y="17772"/>
                  </a:lnTo>
                  <a:lnTo>
                    <a:pt x="2642" y="17736"/>
                  </a:lnTo>
                  <a:lnTo>
                    <a:pt x="2542" y="17736"/>
                  </a:lnTo>
                  <a:lnTo>
                    <a:pt x="2451" y="17652"/>
                  </a:lnTo>
                  <a:lnTo>
                    <a:pt x="2421" y="17628"/>
                  </a:lnTo>
                  <a:lnTo>
                    <a:pt x="2260" y="17604"/>
                  </a:lnTo>
                  <a:lnTo>
                    <a:pt x="2230" y="17604"/>
                  </a:lnTo>
                  <a:lnTo>
                    <a:pt x="2210" y="17628"/>
                  </a:lnTo>
                  <a:lnTo>
                    <a:pt x="2160" y="17628"/>
                  </a:lnTo>
                  <a:lnTo>
                    <a:pt x="2160" y="17604"/>
                  </a:lnTo>
                  <a:lnTo>
                    <a:pt x="2140" y="17544"/>
                  </a:lnTo>
                  <a:lnTo>
                    <a:pt x="2120" y="17520"/>
                  </a:lnTo>
                  <a:lnTo>
                    <a:pt x="2090" y="17460"/>
                  </a:lnTo>
                  <a:lnTo>
                    <a:pt x="2070" y="17424"/>
                  </a:lnTo>
                  <a:lnTo>
                    <a:pt x="2049" y="17316"/>
                  </a:lnTo>
                  <a:lnTo>
                    <a:pt x="1999" y="17172"/>
                  </a:lnTo>
                  <a:lnTo>
                    <a:pt x="1969" y="17112"/>
                  </a:lnTo>
                  <a:lnTo>
                    <a:pt x="1788" y="16920"/>
                  </a:lnTo>
                  <a:lnTo>
                    <a:pt x="1758" y="16860"/>
                  </a:lnTo>
                  <a:lnTo>
                    <a:pt x="1758" y="16800"/>
                  </a:lnTo>
                  <a:lnTo>
                    <a:pt x="1738" y="16716"/>
                  </a:lnTo>
                  <a:lnTo>
                    <a:pt x="1788" y="16404"/>
                  </a:lnTo>
                  <a:lnTo>
                    <a:pt x="1808" y="16380"/>
                  </a:lnTo>
                  <a:lnTo>
                    <a:pt x="1788" y="16296"/>
                  </a:lnTo>
                  <a:lnTo>
                    <a:pt x="1788" y="16236"/>
                  </a:lnTo>
                  <a:lnTo>
                    <a:pt x="1828" y="16128"/>
                  </a:lnTo>
                  <a:lnTo>
                    <a:pt x="1828" y="15672"/>
                  </a:lnTo>
                  <a:lnTo>
                    <a:pt x="1879" y="15588"/>
                  </a:lnTo>
                  <a:lnTo>
                    <a:pt x="1949" y="15528"/>
                  </a:lnTo>
                  <a:lnTo>
                    <a:pt x="1969" y="15444"/>
                  </a:lnTo>
                  <a:lnTo>
                    <a:pt x="1999" y="15384"/>
                  </a:lnTo>
                  <a:lnTo>
                    <a:pt x="1949" y="15360"/>
                  </a:lnTo>
                  <a:lnTo>
                    <a:pt x="1929" y="15360"/>
                  </a:lnTo>
                  <a:lnTo>
                    <a:pt x="1859" y="15384"/>
                  </a:lnTo>
                  <a:lnTo>
                    <a:pt x="1828" y="15384"/>
                  </a:lnTo>
                  <a:lnTo>
                    <a:pt x="1808" y="15360"/>
                  </a:lnTo>
                  <a:lnTo>
                    <a:pt x="1808" y="15300"/>
                  </a:lnTo>
                  <a:lnTo>
                    <a:pt x="1788" y="15276"/>
                  </a:lnTo>
                  <a:lnTo>
                    <a:pt x="1788" y="15216"/>
                  </a:lnTo>
                  <a:lnTo>
                    <a:pt x="1758" y="15192"/>
                  </a:lnTo>
                  <a:lnTo>
                    <a:pt x="1708" y="15216"/>
                  </a:lnTo>
                  <a:lnTo>
                    <a:pt x="1688" y="15216"/>
                  </a:lnTo>
                  <a:lnTo>
                    <a:pt x="1668" y="15192"/>
                  </a:lnTo>
                  <a:lnTo>
                    <a:pt x="1547" y="15072"/>
                  </a:lnTo>
                  <a:lnTo>
                    <a:pt x="1517" y="15048"/>
                  </a:lnTo>
                  <a:lnTo>
                    <a:pt x="1447" y="15012"/>
                  </a:lnTo>
                  <a:lnTo>
                    <a:pt x="1427" y="14988"/>
                  </a:lnTo>
                  <a:lnTo>
                    <a:pt x="1427" y="14964"/>
                  </a:lnTo>
                  <a:lnTo>
                    <a:pt x="1407" y="14880"/>
                  </a:lnTo>
                  <a:lnTo>
                    <a:pt x="1356" y="14820"/>
                  </a:lnTo>
                  <a:lnTo>
                    <a:pt x="1306" y="14784"/>
                  </a:lnTo>
                  <a:lnTo>
                    <a:pt x="1256" y="14760"/>
                  </a:lnTo>
                  <a:lnTo>
                    <a:pt x="1236" y="14736"/>
                  </a:lnTo>
                  <a:lnTo>
                    <a:pt x="1236" y="14652"/>
                  </a:lnTo>
                  <a:lnTo>
                    <a:pt x="1216" y="14616"/>
                  </a:lnTo>
                  <a:lnTo>
                    <a:pt x="1185" y="14592"/>
                  </a:lnTo>
                  <a:lnTo>
                    <a:pt x="1165" y="14592"/>
                  </a:lnTo>
                  <a:lnTo>
                    <a:pt x="1145" y="14556"/>
                  </a:lnTo>
                  <a:lnTo>
                    <a:pt x="1115" y="14532"/>
                  </a:lnTo>
                  <a:lnTo>
                    <a:pt x="1095" y="14508"/>
                  </a:lnTo>
                  <a:lnTo>
                    <a:pt x="1095" y="14424"/>
                  </a:lnTo>
                  <a:lnTo>
                    <a:pt x="1075" y="14388"/>
                  </a:lnTo>
                  <a:lnTo>
                    <a:pt x="1045" y="14364"/>
                  </a:lnTo>
                  <a:lnTo>
                    <a:pt x="1025" y="14364"/>
                  </a:lnTo>
                  <a:lnTo>
                    <a:pt x="1025" y="14304"/>
                  </a:lnTo>
                  <a:lnTo>
                    <a:pt x="995" y="14244"/>
                  </a:lnTo>
                  <a:lnTo>
                    <a:pt x="995" y="14196"/>
                  </a:lnTo>
                  <a:lnTo>
                    <a:pt x="954" y="14112"/>
                  </a:lnTo>
                  <a:lnTo>
                    <a:pt x="924" y="14076"/>
                  </a:lnTo>
                  <a:lnTo>
                    <a:pt x="924" y="14028"/>
                  </a:lnTo>
                  <a:lnTo>
                    <a:pt x="995" y="13908"/>
                  </a:lnTo>
                  <a:lnTo>
                    <a:pt x="995" y="13848"/>
                  </a:lnTo>
                  <a:lnTo>
                    <a:pt x="904" y="13848"/>
                  </a:lnTo>
                  <a:lnTo>
                    <a:pt x="884" y="13824"/>
                  </a:lnTo>
                  <a:lnTo>
                    <a:pt x="854" y="13824"/>
                  </a:lnTo>
                  <a:lnTo>
                    <a:pt x="854" y="13848"/>
                  </a:lnTo>
                  <a:lnTo>
                    <a:pt x="834" y="13848"/>
                  </a:lnTo>
                  <a:lnTo>
                    <a:pt x="814" y="13824"/>
                  </a:lnTo>
                  <a:lnTo>
                    <a:pt x="733" y="13824"/>
                  </a:lnTo>
                  <a:lnTo>
                    <a:pt x="733" y="13800"/>
                  </a:lnTo>
                  <a:lnTo>
                    <a:pt x="713" y="13800"/>
                  </a:lnTo>
                  <a:lnTo>
                    <a:pt x="693" y="13764"/>
                  </a:lnTo>
                  <a:lnTo>
                    <a:pt x="643" y="13764"/>
                  </a:lnTo>
                  <a:lnTo>
                    <a:pt x="643" y="13740"/>
                  </a:lnTo>
                  <a:lnTo>
                    <a:pt x="623" y="13680"/>
                  </a:lnTo>
                  <a:lnTo>
                    <a:pt x="643" y="13620"/>
                  </a:lnTo>
                  <a:lnTo>
                    <a:pt x="663" y="13572"/>
                  </a:lnTo>
                  <a:lnTo>
                    <a:pt x="663" y="13452"/>
                  </a:lnTo>
                  <a:lnTo>
                    <a:pt x="643" y="13392"/>
                  </a:lnTo>
                  <a:lnTo>
                    <a:pt x="593" y="13344"/>
                  </a:lnTo>
                  <a:lnTo>
                    <a:pt x="573" y="13308"/>
                  </a:lnTo>
                  <a:lnTo>
                    <a:pt x="573" y="13140"/>
                  </a:lnTo>
                  <a:lnTo>
                    <a:pt x="593" y="13140"/>
                  </a:lnTo>
                  <a:lnTo>
                    <a:pt x="623" y="13116"/>
                  </a:lnTo>
                  <a:lnTo>
                    <a:pt x="693" y="13116"/>
                  </a:lnTo>
                  <a:lnTo>
                    <a:pt x="693" y="13056"/>
                  </a:lnTo>
                  <a:lnTo>
                    <a:pt x="713" y="13032"/>
                  </a:lnTo>
                  <a:lnTo>
                    <a:pt x="764" y="13032"/>
                  </a:lnTo>
                  <a:lnTo>
                    <a:pt x="764" y="12912"/>
                  </a:lnTo>
                  <a:lnTo>
                    <a:pt x="834" y="12744"/>
                  </a:lnTo>
                  <a:lnTo>
                    <a:pt x="854" y="12684"/>
                  </a:lnTo>
                  <a:lnTo>
                    <a:pt x="854" y="12348"/>
                  </a:lnTo>
                  <a:lnTo>
                    <a:pt x="834" y="12240"/>
                  </a:lnTo>
                  <a:lnTo>
                    <a:pt x="814" y="12144"/>
                  </a:lnTo>
                  <a:lnTo>
                    <a:pt x="713" y="11976"/>
                  </a:lnTo>
                  <a:lnTo>
                    <a:pt x="643" y="11976"/>
                  </a:lnTo>
                  <a:lnTo>
                    <a:pt x="623" y="12012"/>
                  </a:lnTo>
                  <a:lnTo>
                    <a:pt x="573" y="11952"/>
                  </a:lnTo>
                  <a:lnTo>
                    <a:pt x="573" y="11916"/>
                  </a:lnTo>
                  <a:lnTo>
                    <a:pt x="593" y="11868"/>
                  </a:lnTo>
                  <a:lnTo>
                    <a:pt x="593" y="11784"/>
                  </a:lnTo>
                  <a:lnTo>
                    <a:pt x="623" y="11724"/>
                  </a:lnTo>
                  <a:lnTo>
                    <a:pt x="623" y="11640"/>
                  </a:lnTo>
                  <a:lnTo>
                    <a:pt x="593" y="11580"/>
                  </a:lnTo>
                  <a:lnTo>
                    <a:pt x="522" y="11496"/>
                  </a:lnTo>
                  <a:lnTo>
                    <a:pt x="502" y="11436"/>
                  </a:lnTo>
                  <a:lnTo>
                    <a:pt x="502" y="11388"/>
                  </a:lnTo>
                  <a:lnTo>
                    <a:pt x="472" y="11388"/>
                  </a:lnTo>
                  <a:lnTo>
                    <a:pt x="472" y="11352"/>
                  </a:lnTo>
                  <a:lnTo>
                    <a:pt x="402" y="11328"/>
                  </a:lnTo>
                  <a:lnTo>
                    <a:pt x="362" y="11292"/>
                  </a:lnTo>
                  <a:lnTo>
                    <a:pt x="332" y="11268"/>
                  </a:lnTo>
                  <a:lnTo>
                    <a:pt x="311" y="11268"/>
                  </a:lnTo>
                  <a:lnTo>
                    <a:pt x="261" y="11328"/>
                  </a:lnTo>
                  <a:lnTo>
                    <a:pt x="241" y="11328"/>
                  </a:lnTo>
                  <a:lnTo>
                    <a:pt x="261" y="11268"/>
                  </a:lnTo>
                  <a:lnTo>
                    <a:pt x="261" y="11184"/>
                  </a:lnTo>
                  <a:lnTo>
                    <a:pt x="241" y="11124"/>
                  </a:lnTo>
                  <a:lnTo>
                    <a:pt x="191" y="11076"/>
                  </a:lnTo>
                  <a:lnTo>
                    <a:pt x="191" y="11040"/>
                  </a:lnTo>
                  <a:lnTo>
                    <a:pt x="171" y="11016"/>
                  </a:lnTo>
                  <a:lnTo>
                    <a:pt x="171" y="10980"/>
                  </a:lnTo>
                  <a:lnTo>
                    <a:pt x="141" y="10980"/>
                  </a:lnTo>
                  <a:lnTo>
                    <a:pt x="70" y="10956"/>
                  </a:lnTo>
                  <a:lnTo>
                    <a:pt x="50" y="10956"/>
                  </a:lnTo>
                  <a:lnTo>
                    <a:pt x="50" y="10812"/>
                  </a:lnTo>
                  <a:lnTo>
                    <a:pt x="0" y="10764"/>
                  </a:lnTo>
                  <a:lnTo>
                    <a:pt x="0" y="10644"/>
                  </a:lnTo>
                  <a:lnTo>
                    <a:pt x="30" y="10644"/>
                  </a:lnTo>
                  <a:lnTo>
                    <a:pt x="50" y="10668"/>
                  </a:lnTo>
                  <a:lnTo>
                    <a:pt x="100" y="10668"/>
                  </a:lnTo>
                  <a:lnTo>
                    <a:pt x="121" y="10644"/>
                  </a:lnTo>
                  <a:lnTo>
                    <a:pt x="171" y="10644"/>
                  </a:lnTo>
                  <a:lnTo>
                    <a:pt x="211" y="10668"/>
                  </a:lnTo>
                  <a:lnTo>
                    <a:pt x="241" y="10668"/>
                  </a:lnTo>
                  <a:lnTo>
                    <a:pt x="241" y="10704"/>
                  </a:lnTo>
                  <a:lnTo>
                    <a:pt x="332" y="10704"/>
                  </a:lnTo>
                  <a:lnTo>
                    <a:pt x="332" y="10668"/>
                  </a:lnTo>
                  <a:lnTo>
                    <a:pt x="362" y="10668"/>
                  </a:lnTo>
                  <a:lnTo>
                    <a:pt x="362" y="10848"/>
                  </a:lnTo>
                  <a:lnTo>
                    <a:pt x="382" y="10872"/>
                  </a:lnTo>
                  <a:lnTo>
                    <a:pt x="452" y="10896"/>
                  </a:lnTo>
                  <a:lnTo>
                    <a:pt x="452" y="10872"/>
                  </a:lnTo>
                  <a:lnTo>
                    <a:pt x="472" y="10896"/>
                  </a:lnTo>
                  <a:lnTo>
                    <a:pt x="472" y="10872"/>
                  </a:lnTo>
                  <a:lnTo>
                    <a:pt x="502" y="10848"/>
                  </a:lnTo>
                  <a:lnTo>
                    <a:pt x="522" y="10848"/>
                  </a:lnTo>
                  <a:lnTo>
                    <a:pt x="553" y="10872"/>
                  </a:lnTo>
                  <a:lnTo>
                    <a:pt x="643" y="10896"/>
                  </a:lnTo>
                  <a:lnTo>
                    <a:pt x="643" y="10872"/>
                  </a:lnTo>
                  <a:lnTo>
                    <a:pt x="663" y="10812"/>
                  </a:lnTo>
                  <a:lnTo>
                    <a:pt x="764" y="10812"/>
                  </a:lnTo>
                  <a:lnTo>
                    <a:pt x="733" y="10788"/>
                  </a:lnTo>
                  <a:lnTo>
                    <a:pt x="733" y="10620"/>
                  </a:lnTo>
                  <a:lnTo>
                    <a:pt x="713" y="10584"/>
                  </a:lnTo>
                  <a:lnTo>
                    <a:pt x="663" y="10476"/>
                  </a:lnTo>
                  <a:lnTo>
                    <a:pt x="663" y="10308"/>
                  </a:lnTo>
                  <a:lnTo>
                    <a:pt x="693" y="10272"/>
                  </a:lnTo>
                  <a:lnTo>
                    <a:pt x="733" y="10272"/>
                  </a:lnTo>
                  <a:lnTo>
                    <a:pt x="733" y="10248"/>
                  </a:lnTo>
                  <a:lnTo>
                    <a:pt x="764" y="10248"/>
                  </a:lnTo>
                  <a:lnTo>
                    <a:pt x="764" y="10224"/>
                  </a:lnTo>
                  <a:lnTo>
                    <a:pt x="784" y="10224"/>
                  </a:lnTo>
                  <a:lnTo>
                    <a:pt x="834" y="10164"/>
                  </a:lnTo>
                  <a:lnTo>
                    <a:pt x="834" y="10128"/>
                  </a:lnTo>
                  <a:lnTo>
                    <a:pt x="814" y="10080"/>
                  </a:lnTo>
                  <a:lnTo>
                    <a:pt x="784" y="10044"/>
                  </a:lnTo>
                  <a:lnTo>
                    <a:pt x="814" y="10044"/>
                  </a:lnTo>
                  <a:lnTo>
                    <a:pt x="814" y="10020"/>
                  </a:lnTo>
                  <a:lnTo>
                    <a:pt x="834" y="9996"/>
                  </a:lnTo>
                  <a:lnTo>
                    <a:pt x="854" y="9996"/>
                  </a:lnTo>
                  <a:lnTo>
                    <a:pt x="854" y="9960"/>
                  </a:lnTo>
                  <a:lnTo>
                    <a:pt x="834" y="9960"/>
                  </a:lnTo>
                  <a:lnTo>
                    <a:pt x="834" y="9936"/>
                  </a:lnTo>
                  <a:lnTo>
                    <a:pt x="854" y="9936"/>
                  </a:lnTo>
                  <a:lnTo>
                    <a:pt x="854" y="9912"/>
                  </a:lnTo>
                  <a:lnTo>
                    <a:pt x="904" y="9816"/>
                  </a:lnTo>
                  <a:lnTo>
                    <a:pt x="904" y="9768"/>
                  </a:lnTo>
                  <a:lnTo>
                    <a:pt x="884" y="9684"/>
                  </a:lnTo>
                  <a:lnTo>
                    <a:pt x="884" y="9624"/>
                  </a:lnTo>
                  <a:lnTo>
                    <a:pt x="924" y="9456"/>
                  </a:lnTo>
                  <a:lnTo>
                    <a:pt x="975" y="9312"/>
                  </a:lnTo>
                  <a:lnTo>
                    <a:pt x="995" y="9276"/>
                  </a:lnTo>
                  <a:lnTo>
                    <a:pt x="1025" y="9276"/>
                  </a:lnTo>
                  <a:lnTo>
                    <a:pt x="1075" y="9252"/>
                  </a:lnTo>
                  <a:lnTo>
                    <a:pt x="1095" y="9228"/>
                  </a:lnTo>
                  <a:lnTo>
                    <a:pt x="1095" y="9192"/>
                  </a:lnTo>
                  <a:lnTo>
                    <a:pt x="1115" y="9192"/>
                  </a:lnTo>
                  <a:lnTo>
                    <a:pt x="1115" y="9144"/>
                  </a:lnTo>
                  <a:lnTo>
                    <a:pt x="1145" y="9108"/>
                  </a:lnTo>
                  <a:lnTo>
                    <a:pt x="1115" y="9084"/>
                  </a:lnTo>
                  <a:lnTo>
                    <a:pt x="1115" y="9000"/>
                  </a:lnTo>
                  <a:lnTo>
                    <a:pt x="1095" y="8964"/>
                  </a:lnTo>
                  <a:lnTo>
                    <a:pt x="1075" y="8940"/>
                  </a:lnTo>
                  <a:lnTo>
                    <a:pt x="1075" y="8880"/>
                  </a:lnTo>
                  <a:lnTo>
                    <a:pt x="1045" y="8856"/>
                  </a:lnTo>
                  <a:lnTo>
                    <a:pt x="954" y="8688"/>
                  </a:lnTo>
                  <a:lnTo>
                    <a:pt x="884" y="8520"/>
                  </a:lnTo>
                  <a:lnTo>
                    <a:pt x="884" y="8484"/>
                  </a:lnTo>
                  <a:lnTo>
                    <a:pt x="814" y="8460"/>
                  </a:lnTo>
                  <a:lnTo>
                    <a:pt x="784" y="8460"/>
                  </a:lnTo>
                  <a:lnTo>
                    <a:pt x="784" y="8436"/>
                  </a:lnTo>
                  <a:lnTo>
                    <a:pt x="733" y="8376"/>
                  </a:lnTo>
                  <a:lnTo>
                    <a:pt x="693" y="8376"/>
                  </a:lnTo>
                  <a:lnTo>
                    <a:pt x="693" y="8400"/>
                  </a:lnTo>
                  <a:lnTo>
                    <a:pt x="663" y="8400"/>
                  </a:lnTo>
                  <a:lnTo>
                    <a:pt x="663" y="8436"/>
                  </a:lnTo>
                  <a:lnTo>
                    <a:pt x="643" y="8400"/>
                  </a:lnTo>
                  <a:lnTo>
                    <a:pt x="623" y="8400"/>
                  </a:lnTo>
                  <a:lnTo>
                    <a:pt x="623" y="8460"/>
                  </a:lnTo>
                  <a:lnTo>
                    <a:pt x="593" y="8484"/>
                  </a:lnTo>
                  <a:lnTo>
                    <a:pt x="593" y="8520"/>
                  </a:lnTo>
                  <a:lnTo>
                    <a:pt x="573" y="8520"/>
                  </a:lnTo>
                  <a:lnTo>
                    <a:pt x="502" y="8436"/>
                  </a:lnTo>
                  <a:lnTo>
                    <a:pt x="502" y="8400"/>
                  </a:lnTo>
                  <a:lnTo>
                    <a:pt x="472" y="8376"/>
                  </a:lnTo>
                  <a:lnTo>
                    <a:pt x="472" y="8340"/>
                  </a:lnTo>
                  <a:lnTo>
                    <a:pt x="452" y="8316"/>
                  </a:lnTo>
                  <a:lnTo>
                    <a:pt x="452" y="8232"/>
                  </a:lnTo>
                  <a:lnTo>
                    <a:pt x="472" y="8148"/>
                  </a:lnTo>
                  <a:lnTo>
                    <a:pt x="472" y="8004"/>
                  </a:lnTo>
                  <a:lnTo>
                    <a:pt x="522" y="7944"/>
                  </a:lnTo>
                  <a:lnTo>
                    <a:pt x="522" y="7776"/>
                  </a:lnTo>
                  <a:lnTo>
                    <a:pt x="553" y="7776"/>
                  </a:lnTo>
                  <a:lnTo>
                    <a:pt x="573" y="7752"/>
                  </a:lnTo>
                  <a:lnTo>
                    <a:pt x="593" y="7752"/>
                  </a:lnTo>
                  <a:lnTo>
                    <a:pt x="643" y="7776"/>
                  </a:lnTo>
                  <a:lnTo>
                    <a:pt x="693" y="7776"/>
                  </a:lnTo>
                  <a:lnTo>
                    <a:pt x="693" y="7752"/>
                  </a:lnTo>
                  <a:lnTo>
                    <a:pt x="713" y="7716"/>
                  </a:lnTo>
                  <a:lnTo>
                    <a:pt x="693" y="7692"/>
                  </a:lnTo>
                  <a:lnTo>
                    <a:pt x="693" y="7632"/>
                  </a:lnTo>
                  <a:lnTo>
                    <a:pt x="663" y="7548"/>
                  </a:lnTo>
                  <a:lnTo>
                    <a:pt x="663" y="7488"/>
                  </a:lnTo>
                  <a:lnTo>
                    <a:pt x="693" y="7440"/>
                  </a:lnTo>
                  <a:lnTo>
                    <a:pt x="693" y="7236"/>
                  </a:lnTo>
                  <a:lnTo>
                    <a:pt x="814" y="7092"/>
                  </a:lnTo>
                  <a:lnTo>
                    <a:pt x="814" y="7068"/>
                  </a:lnTo>
                  <a:lnTo>
                    <a:pt x="834" y="6984"/>
                  </a:lnTo>
                  <a:lnTo>
                    <a:pt x="854" y="6960"/>
                  </a:lnTo>
                  <a:lnTo>
                    <a:pt x="995" y="7044"/>
                  </a:lnTo>
                  <a:lnTo>
                    <a:pt x="1045" y="7044"/>
                  </a:lnTo>
                  <a:lnTo>
                    <a:pt x="1075" y="6984"/>
                  </a:lnTo>
                  <a:lnTo>
                    <a:pt x="1095" y="6984"/>
                  </a:lnTo>
                  <a:lnTo>
                    <a:pt x="1095" y="6960"/>
                  </a:lnTo>
                  <a:lnTo>
                    <a:pt x="1165" y="6960"/>
                  </a:lnTo>
                  <a:lnTo>
                    <a:pt x="1165" y="6840"/>
                  </a:lnTo>
                  <a:lnTo>
                    <a:pt x="1185" y="6780"/>
                  </a:lnTo>
                  <a:lnTo>
                    <a:pt x="1216" y="6756"/>
                  </a:lnTo>
                  <a:lnTo>
                    <a:pt x="1216" y="6732"/>
                  </a:lnTo>
                  <a:lnTo>
                    <a:pt x="1185" y="6696"/>
                  </a:lnTo>
                  <a:lnTo>
                    <a:pt x="1185" y="6612"/>
                  </a:lnTo>
                  <a:lnTo>
                    <a:pt x="1216" y="6588"/>
                  </a:lnTo>
                  <a:lnTo>
                    <a:pt x="1236" y="6552"/>
                  </a:lnTo>
                  <a:lnTo>
                    <a:pt x="1256" y="6552"/>
                  </a:lnTo>
                  <a:lnTo>
                    <a:pt x="1286" y="6528"/>
                  </a:lnTo>
                  <a:lnTo>
                    <a:pt x="1306" y="6528"/>
                  </a:lnTo>
                  <a:lnTo>
                    <a:pt x="1336" y="6468"/>
                  </a:lnTo>
                  <a:lnTo>
                    <a:pt x="1356" y="6444"/>
                  </a:lnTo>
                  <a:lnTo>
                    <a:pt x="1376" y="6444"/>
                  </a:lnTo>
                  <a:lnTo>
                    <a:pt x="1407" y="6420"/>
                  </a:lnTo>
                  <a:lnTo>
                    <a:pt x="1427" y="6384"/>
                  </a:lnTo>
                  <a:lnTo>
                    <a:pt x="1447" y="6360"/>
                  </a:lnTo>
                  <a:lnTo>
                    <a:pt x="1477" y="6360"/>
                  </a:lnTo>
                  <a:lnTo>
                    <a:pt x="1477" y="6324"/>
                  </a:lnTo>
                  <a:lnTo>
                    <a:pt x="1497" y="6324"/>
                  </a:lnTo>
                  <a:lnTo>
                    <a:pt x="1567" y="6360"/>
                  </a:lnTo>
                  <a:lnTo>
                    <a:pt x="1597" y="6384"/>
                  </a:lnTo>
                  <a:lnTo>
                    <a:pt x="1617" y="6360"/>
                  </a:lnTo>
                  <a:lnTo>
                    <a:pt x="1668" y="6384"/>
                  </a:lnTo>
                  <a:lnTo>
                    <a:pt x="1688" y="6384"/>
                  </a:lnTo>
                  <a:lnTo>
                    <a:pt x="1708" y="6420"/>
                  </a:lnTo>
                  <a:lnTo>
                    <a:pt x="1738" y="6468"/>
                  </a:lnTo>
                  <a:lnTo>
                    <a:pt x="1758" y="6504"/>
                  </a:lnTo>
                  <a:lnTo>
                    <a:pt x="1808" y="6504"/>
                  </a:lnTo>
                  <a:lnTo>
                    <a:pt x="1929" y="6468"/>
                  </a:lnTo>
                  <a:lnTo>
                    <a:pt x="2049" y="6444"/>
                  </a:lnTo>
                  <a:lnTo>
                    <a:pt x="2070" y="6420"/>
                  </a:lnTo>
                  <a:lnTo>
                    <a:pt x="2140" y="6420"/>
                  </a:lnTo>
                  <a:lnTo>
                    <a:pt x="2190" y="6384"/>
                  </a:lnTo>
                  <a:lnTo>
                    <a:pt x="2210" y="6420"/>
                  </a:lnTo>
                  <a:lnTo>
                    <a:pt x="2230" y="6420"/>
                  </a:lnTo>
                  <a:lnTo>
                    <a:pt x="2281" y="6504"/>
                  </a:lnTo>
                  <a:lnTo>
                    <a:pt x="2311" y="6504"/>
                  </a:lnTo>
                  <a:lnTo>
                    <a:pt x="2311" y="6324"/>
                  </a:lnTo>
                  <a:lnTo>
                    <a:pt x="2401" y="6216"/>
                  </a:lnTo>
                  <a:lnTo>
                    <a:pt x="2421" y="6240"/>
                  </a:lnTo>
                  <a:lnTo>
                    <a:pt x="2421" y="6276"/>
                  </a:lnTo>
                  <a:lnTo>
                    <a:pt x="2471" y="6384"/>
                  </a:lnTo>
                  <a:lnTo>
                    <a:pt x="2471" y="6420"/>
                  </a:lnTo>
                  <a:lnTo>
                    <a:pt x="2492" y="6444"/>
                  </a:lnTo>
                  <a:lnTo>
                    <a:pt x="2522" y="6468"/>
                  </a:lnTo>
                  <a:lnTo>
                    <a:pt x="2592" y="6468"/>
                  </a:lnTo>
                  <a:lnTo>
                    <a:pt x="2592" y="6504"/>
                  </a:lnTo>
                  <a:lnTo>
                    <a:pt x="2612" y="6528"/>
                  </a:lnTo>
                  <a:lnTo>
                    <a:pt x="2612" y="6552"/>
                  </a:lnTo>
                  <a:lnTo>
                    <a:pt x="2642" y="6552"/>
                  </a:lnTo>
                  <a:lnTo>
                    <a:pt x="2662" y="6528"/>
                  </a:lnTo>
                  <a:lnTo>
                    <a:pt x="2682" y="6528"/>
                  </a:lnTo>
                  <a:lnTo>
                    <a:pt x="2944" y="6468"/>
                  </a:lnTo>
                  <a:lnTo>
                    <a:pt x="2994" y="6468"/>
                  </a:lnTo>
                  <a:lnTo>
                    <a:pt x="3014" y="6504"/>
                  </a:lnTo>
                  <a:lnTo>
                    <a:pt x="3014" y="6552"/>
                  </a:lnTo>
                  <a:lnTo>
                    <a:pt x="2994" y="6612"/>
                  </a:lnTo>
                  <a:lnTo>
                    <a:pt x="2974" y="6696"/>
                  </a:lnTo>
                  <a:lnTo>
                    <a:pt x="2974" y="6840"/>
                  </a:lnTo>
                  <a:lnTo>
                    <a:pt x="2944" y="6864"/>
                  </a:lnTo>
                  <a:lnTo>
                    <a:pt x="2924" y="6864"/>
                  </a:lnTo>
                  <a:lnTo>
                    <a:pt x="2924" y="6900"/>
                  </a:lnTo>
                  <a:lnTo>
                    <a:pt x="2903" y="6924"/>
                  </a:lnTo>
                  <a:lnTo>
                    <a:pt x="2903" y="7008"/>
                  </a:lnTo>
                  <a:lnTo>
                    <a:pt x="2873" y="7044"/>
                  </a:lnTo>
                  <a:lnTo>
                    <a:pt x="2903" y="7068"/>
                  </a:lnTo>
                  <a:lnTo>
                    <a:pt x="2944" y="7068"/>
                  </a:lnTo>
                  <a:lnTo>
                    <a:pt x="2974" y="7092"/>
                  </a:lnTo>
                  <a:lnTo>
                    <a:pt x="3014" y="7152"/>
                  </a:lnTo>
                  <a:lnTo>
                    <a:pt x="3044" y="7176"/>
                  </a:lnTo>
                  <a:lnTo>
                    <a:pt x="3094" y="7176"/>
                  </a:lnTo>
                  <a:lnTo>
                    <a:pt x="3114" y="7152"/>
                  </a:lnTo>
                  <a:lnTo>
                    <a:pt x="3255" y="7152"/>
                  </a:lnTo>
                  <a:lnTo>
                    <a:pt x="3255" y="7176"/>
                  </a:lnTo>
                  <a:lnTo>
                    <a:pt x="3275" y="7236"/>
                  </a:lnTo>
                  <a:lnTo>
                    <a:pt x="3325" y="7236"/>
                  </a:lnTo>
                  <a:lnTo>
                    <a:pt x="3376" y="7212"/>
                  </a:lnTo>
                  <a:lnTo>
                    <a:pt x="3396" y="7176"/>
                  </a:lnTo>
                  <a:lnTo>
                    <a:pt x="3426" y="7212"/>
                  </a:lnTo>
                  <a:lnTo>
                    <a:pt x="3426" y="7236"/>
                  </a:lnTo>
                  <a:lnTo>
                    <a:pt x="3396" y="7356"/>
                  </a:lnTo>
                  <a:lnTo>
                    <a:pt x="3396" y="7380"/>
                  </a:lnTo>
                  <a:lnTo>
                    <a:pt x="3446" y="7356"/>
                  </a:lnTo>
                  <a:lnTo>
                    <a:pt x="3567" y="7356"/>
                  </a:lnTo>
                  <a:lnTo>
                    <a:pt x="3617" y="7320"/>
                  </a:lnTo>
                  <a:lnTo>
                    <a:pt x="3707" y="7212"/>
                  </a:lnTo>
                  <a:lnTo>
                    <a:pt x="3777" y="7176"/>
                  </a:lnTo>
                  <a:lnTo>
                    <a:pt x="3808" y="7152"/>
                  </a:lnTo>
                  <a:lnTo>
                    <a:pt x="3878" y="7008"/>
                  </a:lnTo>
                  <a:lnTo>
                    <a:pt x="3898" y="6984"/>
                  </a:lnTo>
                  <a:lnTo>
                    <a:pt x="3948" y="6960"/>
                  </a:lnTo>
                  <a:lnTo>
                    <a:pt x="3968" y="6924"/>
                  </a:lnTo>
                  <a:lnTo>
                    <a:pt x="4039" y="6924"/>
                  </a:lnTo>
                  <a:lnTo>
                    <a:pt x="4069" y="6900"/>
                  </a:lnTo>
                  <a:lnTo>
                    <a:pt x="4069" y="6840"/>
                  </a:lnTo>
                  <a:lnTo>
                    <a:pt x="4089" y="6816"/>
                  </a:lnTo>
                  <a:lnTo>
                    <a:pt x="4109" y="6780"/>
                  </a:lnTo>
                  <a:lnTo>
                    <a:pt x="4159" y="6780"/>
                  </a:lnTo>
                  <a:lnTo>
                    <a:pt x="4179" y="6756"/>
                  </a:lnTo>
                  <a:lnTo>
                    <a:pt x="4250" y="6756"/>
                  </a:lnTo>
                  <a:lnTo>
                    <a:pt x="4350" y="6780"/>
                  </a:lnTo>
                  <a:lnTo>
                    <a:pt x="4370" y="6816"/>
                  </a:lnTo>
                  <a:lnTo>
                    <a:pt x="4400" y="6864"/>
                  </a:lnTo>
                  <a:lnTo>
                    <a:pt x="4420" y="6900"/>
                  </a:lnTo>
                  <a:lnTo>
                    <a:pt x="4491" y="6984"/>
                  </a:lnTo>
                  <a:lnTo>
                    <a:pt x="4561" y="7008"/>
                  </a:lnTo>
                  <a:lnTo>
                    <a:pt x="4591" y="7008"/>
                  </a:lnTo>
                  <a:lnTo>
                    <a:pt x="4611" y="7068"/>
                  </a:lnTo>
                  <a:lnTo>
                    <a:pt x="4662" y="7128"/>
                  </a:lnTo>
                  <a:lnTo>
                    <a:pt x="4662" y="7152"/>
                  </a:lnTo>
                  <a:lnTo>
                    <a:pt x="4682" y="7176"/>
                  </a:lnTo>
                  <a:lnTo>
                    <a:pt x="4752" y="7212"/>
                  </a:lnTo>
                  <a:lnTo>
                    <a:pt x="4802" y="7236"/>
                  </a:lnTo>
                  <a:lnTo>
                    <a:pt x="4993" y="7236"/>
                  </a:lnTo>
                  <a:lnTo>
                    <a:pt x="5013" y="7272"/>
                  </a:lnTo>
                  <a:lnTo>
                    <a:pt x="5114" y="7380"/>
                  </a:lnTo>
                  <a:lnTo>
                    <a:pt x="5134" y="7404"/>
                  </a:lnTo>
                  <a:lnTo>
                    <a:pt x="5134" y="7440"/>
                  </a:lnTo>
                  <a:lnTo>
                    <a:pt x="5154" y="7440"/>
                  </a:lnTo>
                  <a:lnTo>
                    <a:pt x="5274" y="7380"/>
                  </a:lnTo>
                  <a:lnTo>
                    <a:pt x="5295" y="7380"/>
                  </a:lnTo>
                  <a:lnTo>
                    <a:pt x="5395" y="7296"/>
                  </a:lnTo>
                  <a:lnTo>
                    <a:pt x="5415" y="7272"/>
                  </a:lnTo>
                  <a:lnTo>
                    <a:pt x="5516" y="7272"/>
                  </a:lnTo>
                  <a:lnTo>
                    <a:pt x="5516" y="7236"/>
                  </a:lnTo>
                  <a:lnTo>
                    <a:pt x="5536" y="7212"/>
                  </a:lnTo>
                  <a:lnTo>
                    <a:pt x="5536" y="7152"/>
                  </a:lnTo>
                  <a:lnTo>
                    <a:pt x="5586" y="7092"/>
                  </a:lnTo>
                  <a:lnTo>
                    <a:pt x="5797" y="7092"/>
                  </a:lnTo>
                  <a:lnTo>
                    <a:pt x="5847" y="7128"/>
                  </a:lnTo>
                  <a:lnTo>
                    <a:pt x="5847" y="7092"/>
                  </a:lnTo>
                  <a:lnTo>
                    <a:pt x="5867" y="7068"/>
                  </a:lnTo>
                  <a:lnTo>
                    <a:pt x="6460" y="7068"/>
                  </a:lnTo>
                  <a:lnTo>
                    <a:pt x="6510" y="7044"/>
                  </a:lnTo>
                  <a:lnTo>
                    <a:pt x="6530" y="7044"/>
                  </a:lnTo>
                  <a:lnTo>
                    <a:pt x="6560" y="7068"/>
                  </a:lnTo>
                  <a:lnTo>
                    <a:pt x="6580" y="7128"/>
                  </a:lnTo>
                  <a:lnTo>
                    <a:pt x="6771" y="7128"/>
                  </a:lnTo>
                  <a:lnTo>
                    <a:pt x="6842" y="7092"/>
                  </a:lnTo>
                  <a:lnTo>
                    <a:pt x="6872" y="7128"/>
                  </a:lnTo>
                  <a:lnTo>
                    <a:pt x="6912" y="7152"/>
                  </a:lnTo>
                  <a:lnTo>
                    <a:pt x="6942" y="7176"/>
                  </a:lnTo>
                  <a:lnTo>
                    <a:pt x="6982" y="7152"/>
                  </a:lnTo>
                  <a:lnTo>
                    <a:pt x="7012" y="7128"/>
                  </a:lnTo>
                  <a:lnTo>
                    <a:pt x="7033" y="7092"/>
                  </a:lnTo>
                  <a:lnTo>
                    <a:pt x="7053" y="7068"/>
                  </a:lnTo>
                  <a:lnTo>
                    <a:pt x="7083" y="7044"/>
                  </a:lnTo>
                  <a:lnTo>
                    <a:pt x="7133" y="7044"/>
                  </a:lnTo>
                  <a:lnTo>
                    <a:pt x="7173" y="7068"/>
                  </a:lnTo>
                  <a:lnTo>
                    <a:pt x="7364" y="7212"/>
                  </a:lnTo>
                  <a:lnTo>
                    <a:pt x="7414" y="7212"/>
                  </a:lnTo>
                  <a:lnTo>
                    <a:pt x="7465" y="7176"/>
                  </a:lnTo>
                  <a:lnTo>
                    <a:pt x="7465" y="7044"/>
                  </a:lnTo>
                  <a:lnTo>
                    <a:pt x="7485" y="7008"/>
                  </a:lnTo>
                  <a:lnTo>
                    <a:pt x="7485" y="6984"/>
                  </a:lnTo>
                  <a:lnTo>
                    <a:pt x="7535" y="6984"/>
                  </a:lnTo>
                  <a:lnTo>
                    <a:pt x="7535" y="6960"/>
                  </a:lnTo>
                  <a:lnTo>
                    <a:pt x="7555" y="6924"/>
                  </a:lnTo>
                  <a:lnTo>
                    <a:pt x="7575" y="6816"/>
                  </a:lnTo>
                  <a:lnTo>
                    <a:pt x="7575" y="6732"/>
                  </a:lnTo>
                  <a:lnTo>
                    <a:pt x="7625" y="6612"/>
                  </a:lnTo>
                  <a:lnTo>
                    <a:pt x="7625" y="6588"/>
                  </a:lnTo>
                  <a:lnTo>
                    <a:pt x="7676" y="6528"/>
                  </a:lnTo>
                  <a:lnTo>
                    <a:pt x="7676" y="6324"/>
                  </a:lnTo>
                  <a:lnTo>
                    <a:pt x="7696" y="6300"/>
                  </a:lnTo>
                  <a:lnTo>
                    <a:pt x="7696" y="6276"/>
                  </a:lnTo>
                  <a:lnTo>
                    <a:pt x="7726" y="6276"/>
                  </a:lnTo>
                  <a:lnTo>
                    <a:pt x="7766" y="6216"/>
                  </a:lnTo>
                  <a:lnTo>
                    <a:pt x="7796" y="6192"/>
                  </a:lnTo>
                  <a:lnTo>
                    <a:pt x="7866" y="6108"/>
                  </a:lnTo>
                  <a:lnTo>
                    <a:pt x="7887" y="6072"/>
                  </a:lnTo>
                  <a:lnTo>
                    <a:pt x="7917" y="6072"/>
                  </a:lnTo>
                  <a:lnTo>
                    <a:pt x="7917" y="6108"/>
                  </a:lnTo>
                  <a:lnTo>
                    <a:pt x="7937" y="6132"/>
                  </a:lnTo>
                  <a:lnTo>
                    <a:pt x="8108" y="6132"/>
                  </a:lnTo>
                  <a:lnTo>
                    <a:pt x="8128" y="6156"/>
                  </a:lnTo>
                  <a:lnTo>
                    <a:pt x="8148" y="6156"/>
                  </a:lnTo>
                  <a:lnTo>
                    <a:pt x="8178" y="6132"/>
                  </a:lnTo>
                  <a:lnTo>
                    <a:pt x="8178" y="6072"/>
                  </a:lnTo>
                  <a:lnTo>
                    <a:pt x="8128" y="6048"/>
                  </a:lnTo>
                  <a:lnTo>
                    <a:pt x="8108" y="5964"/>
                  </a:lnTo>
                  <a:lnTo>
                    <a:pt x="8077" y="5928"/>
                  </a:lnTo>
                  <a:lnTo>
                    <a:pt x="8077" y="5880"/>
                  </a:lnTo>
                  <a:lnTo>
                    <a:pt x="8108" y="5844"/>
                  </a:lnTo>
                  <a:lnTo>
                    <a:pt x="8248" y="5844"/>
                  </a:lnTo>
                  <a:lnTo>
                    <a:pt x="8319" y="5820"/>
                  </a:lnTo>
                  <a:lnTo>
                    <a:pt x="8369" y="5820"/>
                  </a:lnTo>
                  <a:lnTo>
                    <a:pt x="8389" y="5844"/>
                  </a:lnTo>
                  <a:lnTo>
                    <a:pt x="8409" y="5904"/>
                  </a:lnTo>
                  <a:lnTo>
                    <a:pt x="8439" y="5928"/>
                  </a:lnTo>
                  <a:lnTo>
                    <a:pt x="8479" y="5928"/>
                  </a:lnTo>
                  <a:lnTo>
                    <a:pt x="8509" y="5904"/>
                  </a:lnTo>
                  <a:lnTo>
                    <a:pt x="8509" y="5820"/>
                  </a:lnTo>
                  <a:lnTo>
                    <a:pt x="8529" y="5760"/>
                  </a:lnTo>
                  <a:lnTo>
                    <a:pt x="8529" y="5700"/>
                  </a:lnTo>
                  <a:lnTo>
                    <a:pt x="8550" y="5676"/>
                  </a:lnTo>
                  <a:lnTo>
                    <a:pt x="8550" y="5652"/>
                  </a:lnTo>
                  <a:lnTo>
                    <a:pt x="8529" y="5616"/>
                  </a:lnTo>
                  <a:lnTo>
                    <a:pt x="8509" y="5592"/>
                  </a:lnTo>
                  <a:lnTo>
                    <a:pt x="8479" y="5568"/>
                  </a:lnTo>
                  <a:lnTo>
                    <a:pt x="8580" y="5484"/>
                  </a:lnTo>
                  <a:lnTo>
                    <a:pt x="8600" y="5448"/>
                  </a:lnTo>
                  <a:lnTo>
                    <a:pt x="8630" y="5388"/>
                  </a:lnTo>
                  <a:lnTo>
                    <a:pt x="8720" y="4632"/>
                  </a:lnTo>
                  <a:lnTo>
                    <a:pt x="8720" y="4428"/>
                  </a:lnTo>
                  <a:lnTo>
                    <a:pt x="8740" y="4404"/>
                  </a:lnTo>
                  <a:lnTo>
                    <a:pt x="8740" y="4224"/>
                  </a:lnTo>
                  <a:lnTo>
                    <a:pt x="8771" y="4200"/>
                  </a:lnTo>
                  <a:lnTo>
                    <a:pt x="8841" y="4116"/>
                  </a:lnTo>
                  <a:lnTo>
                    <a:pt x="8861" y="4056"/>
                  </a:lnTo>
                  <a:lnTo>
                    <a:pt x="8911" y="3804"/>
                  </a:lnTo>
                  <a:lnTo>
                    <a:pt x="8931" y="3744"/>
                  </a:lnTo>
                  <a:lnTo>
                    <a:pt x="8961" y="3684"/>
                  </a:lnTo>
                  <a:lnTo>
                    <a:pt x="9052" y="3576"/>
                  </a:lnTo>
                  <a:lnTo>
                    <a:pt x="9072" y="3576"/>
                  </a:lnTo>
                  <a:lnTo>
                    <a:pt x="9072" y="3492"/>
                  </a:lnTo>
                  <a:lnTo>
                    <a:pt x="9102" y="3468"/>
                  </a:lnTo>
                  <a:lnTo>
                    <a:pt x="9152" y="3468"/>
                  </a:lnTo>
                  <a:lnTo>
                    <a:pt x="9193" y="3492"/>
                  </a:lnTo>
                  <a:lnTo>
                    <a:pt x="9223" y="3492"/>
                  </a:lnTo>
                  <a:lnTo>
                    <a:pt x="9223" y="3432"/>
                  </a:lnTo>
                  <a:lnTo>
                    <a:pt x="9122" y="3264"/>
                  </a:lnTo>
                  <a:lnTo>
                    <a:pt x="9102" y="3204"/>
                  </a:lnTo>
                  <a:lnTo>
                    <a:pt x="9102" y="3180"/>
                  </a:lnTo>
                  <a:lnTo>
                    <a:pt x="9072" y="3180"/>
                  </a:lnTo>
                  <a:lnTo>
                    <a:pt x="8931" y="3120"/>
                  </a:lnTo>
                  <a:lnTo>
                    <a:pt x="8891" y="3096"/>
                  </a:lnTo>
                  <a:lnTo>
                    <a:pt x="8841" y="2952"/>
                  </a:lnTo>
                  <a:lnTo>
                    <a:pt x="8841" y="2892"/>
                  </a:lnTo>
                  <a:lnTo>
                    <a:pt x="8861" y="2868"/>
                  </a:lnTo>
                  <a:lnTo>
                    <a:pt x="8931" y="2868"/>
                  </a:lnTo>
                  <a:lnTo>
                    <a:pt x="9032" y="2808"/>
                  </a:lnTo>
                  <a:lnTo>
                    <a:pt x="9152" y="2808"/>
                  </a:lnTo>
                  <a:lnTo>
                    <a:pt x="9193" y="2868"/>
                  </a:lnTo>
                  <a:lnTo>
                    <a:pt x="9263" y="2868"/>
                  </a:lnTo>
                  <a:lnTo>
                    <a:pt x="9313" y="2928"/>
                  </a:lnTo>
                  <a:lnTo>
                    <a:pt x="9363" y="2928"/>
                  </a:lnTo>
                  <a:lnTo>
                    <a:pt x="9414" y="2892"/>
                  </a:lnTo>
                  <a:lnTo>
                    <a:pt x="9434" y="2868"/>
                  </a:lnTo>
                  <a:lnTo>
                    <a:pt x="9434" y="2892"/>
                  </a:lnTo>
                  <a:lnTo>
                    <a:pt x="9484" y="2928"/>
                  </a:lnTo>
                  <a:lnTo>
                    <a:pt x="9625" y="2952"/>
                  </a:lnTo>
                  <a:lnTo>
                    <a:pt x="9675" y="2976"/>
                  </a:lnTo>
                  <a:lnTo>
                    <a:pt x="9715" y="3036"/>
                  </a:lnTo>
                  <a:lnTo>
                    <a:pt x="9745" y="3060"/>
                  </a:lnTo>
                  <a:lnTo>
                    <a:pt x="9856" y="3060"/>
                  </a:lnTo>
                  <a:lnTo>
                    <a:pt x="9886" y="3096"/>
                  </a:lnTo>
                  <a:lnTo>
                    <a:pt x="10006" y="3096"/>
                  </a:lnTo>
                  <a:lnTo>
                    <a:pt x="10358" y="3156"/>
                  </a:lnTo>
                  <a:lnTo>
                    <a:pt x="10479" y="3156"/>
                  </a:lnTo>
                  <a:lnTo>
                    <a:pt x="10499" y="3180"/>
                  </a:lnTo>
                  <a:lnTo>
                    <a:pt x="10529" y="3204"/>
                  </a:lnTo>
                  <a:lnTo>
                    <a:pt x="10529" y="3324"/>
                  </a:lnTo>
                  <a:lnTo>
                    <a:pt x="10499" y="3372"/>
                  </a:lnTo>
                  <a:lnTo>
                    <a:pt x="10499" y="3408"/>
                  </a:lnTo>
                  <a:lnTo>
                    <a:pt x="10479" y="3432"/>
                  </a:lnTo>
                  <a:lnTo>
                    <a:pt x="10499" y="3468"/>
                  </a:lnTo>
                  <a:lnTo>
                    <a:pt x="10549" y="3492"/>
                  </a:lnTo>
                  <a:lnTo>
                    <a:pt x="10549" y="3552"/>
                  </a:lnTo>
                  <a:lnTo>
                    <a:pt x="10569" y="3576"/>
                  </a:lnTo>
                  <a:lnTo>
                    <a:pt x="10619" y="3600"/>
                  </a:lnTo>
                  <a:lnTo>
                    <a:pt x="10860" y="3600"/>
                  </a:lnTo>
                  <a:lnTo>
                    <a:pt x="10880" y="3636"/>
                  </a:lnTo>
                  <a:lnTo>
                    <a:pt x="10911" y="3684"/>
                  </a:lnTo>
                  <a:lnTo>
                    <a:pt x="10931" y="3828"/>
                  </a:lnTo>
                  <a:lnTo>
                    <a:pt x="10951" y="3888"/>
                  </a:lnTo>
                  <a:lnTo>
                    <a:pt x="11021" y="3912"/>
                  </a:lnTo>
                  <a:lnTo>
                    <a:pt x="11071" y="3864"/>
                  </a:lnTo>
                  <a:lnTo>
                    <a:pt x="11142" y="3780"/>
                  </a:lnTo>
                  <a:lnTo>
                    <a:pt x="11212" y="3636"/>
                  </a:lnTo>
                  <a:lnTo>
                    <a:pt x="11242" y="3576"/>
                  </a:lnTo>
                  <a:lnTo>
                    <a:pt x="11262" y="3516"/>
                  </a:lnTo>
                  <a:lnTo>
                    <a:pt x="11262" y="3492"/>
                  </a:lnTo>
                  <a:lnTo>
                    <a:pt x="11071" y="3264"/>
                  </a:lnTo>
                  <a:lnTo>
                    <a:pt x="11071" y="3180"/>
                  </a:lnTo>
                  <a:lnTo>
                    <a:pt x="11091" y="3120"/>
                  </a:lnTo>
                  <a:lnTo>
                    <a:pt x="11172" y="3060"/>
                  </a:lnTo>
                  <a:lnTo>
                    <a:pt x="11242" y="2928"/>
                  </a:lnTo>
                  <a:lnTo>
                    <a:pt x="11353" y="2844"/>
                  </a:lnTo>
                  <a:lnTo>
                    <a:pt x="11433" y="2748"/>
                  </a:lnTo>
                  <a:lnTo>
                    <a:pt x="11503" y="2640"/>
                  </a:lnTo>
                  <a:lnTo>
                    <a:pt x="11523" y="2640"/>
                  </a:lnTo>
                  <a:lnTo>
                    <a:pt x="11614" y="2436"/>
                  </a:lnTo>
                  <a:lnTo>
                    <a:pt x="11664" y="2352"/>
                  </a:lnTo>
                  <a:lnTo>
                    <a:pt x="11734" y="2304"/>
                  </a:lnTo>
                  <a:lnTo>
                    <a:pt x="11835" y="2208"/>
                  </a:lnTo>
                  <a:lnTo>
                    <a:pt x="11855" y="2184"/>
                  </a:lnTo>
                  <a:lnTo>
                    <a:pt x="11905" y="2100"/>
                  </a:lnTo>
                  <a:lnTo>
                    <a:pt x="11975" y="2016"/>
                  </a:lnTo>
                  <a:lnTo>
                    <a:pt x="12186" y="1704"/>
                  </a:lnTo>
                  <a:lnTo>
                    <a:pt x="12428" y="1476"/>
                  </a:lnTo>
                  <a:lnTo>
                    <a:pt x="12448" y="1452"/>
                  </a:lnTo>
                  <a:lnTo>
                    <a:pt x="12448" y="1416"/>
                  </a:lnTo>
                  <a:lnTo>
                    <a:pt x="12478" y="1392"/>
                  </a:lnTo>
                  <a:lnTo>
                    <a:pt x="12478" y="1356"/>
                  </a:lnTo>
                  <a:lnTo>
                    <a:pt x="12498" y="1332"/>
                  </a:lnTo>
                  <a:lnTo>
                    <a:pt x="12518" y="1272"/>
                  </a:lnTo>
                  <a:lnTo>
                    <a:pt x="12548" y="1248"/>
                  </a:lnTo>
                  <a:lnTo>
                    <a:pt x="12548" y="1224"/>
                  </a:lnTo>
                  <a:lnTo>
                    <a:pt x="12568" y="1188"/>
                  </a:lnTo>
                  <a:lnTo>
                    <a:pt x="12588" y="1164"/>
                  </a:lnTo>
                  <a:lnTo>
                    <a:pt x="12618" y="1104"/>
                  </a:lnTo>
                  <a:lnTo>
                    <a:pt x="12689" y="1104"/>
                  </a:lnTo>
                  <a:lnTo>
                    <a:pt x="12709" y="1140"/>
                  </a:lnTo>
                  <a:lnTo>
                    <a:pt x="12709" y="1164"/>
                  </a:lnTo>
                  <a:lnTo>
                    <a:pt x="12739" y="1224"/>
                  </a:lnTo>
                  <a:lnTo>
                    <a:pt x="12739" y="1248"/>
                  </a:lnTo>
                  <a:lnTo>
                    <a:pt x="12809" y="1308"/>
                  </a:lnTo>
                  <a:lnTo>
                    <a:pt x="12829" y="1332"/>
                  </a:lnTo>
                  <a:lnTo>
                    <a:pt x="12900" y="1536"/>
                  </a:lnTo>
                  <a:lnTo>
                    <a:pt x="13141" y="1848"/>
                  </a:lnTo>
                  <a:lnTo>
                    <a:pt x="13211" y="1896"/>
                  </a:lnTo>
                  <a:lnTo>
                    <a:pt x="13261" y="1932"/>
                  </a:lnTo>
                  <a:lnTo>
                    <a:pt x="13281" y="1956"/>
                  </a:lnTo>
                  <a:lnTo>
                    <a:pt x="13352" y="1932"/>
                  </a:lnTo>
                  <a:lnTo>
                    <a:pt x="13422" y="1992"/>
                  </a:lnTo>
                  <a:lnTo>
                    <a:pt x="13523" y="2040"/>
                  </a:lnTo>
                  <a:lnTo>
                    <a:pt x="13543" y="2076"/>
                  </a:lnTo>
                  <a:lnTo>
                    <a:pt x="13563" y="2100"/>
                  </a:lnTo>
                  <a:lnTo>
                    <a:pt x="13613" y="2124"/>
                  </a:lnTo>
                  <a:lnTo>
                    <a:pt x="13683" y="2160"/>
                  </a:lnTo>
                  <a:lnTo>
                    <a:pt x="13713" y="2184"/>
                  </a:lnTo>
                  <a:lnTo>
                    <a:pt x="13734" y="2208"/>
                  </a:lnTo>
                  <a:lnTo>
                    <a:pt x="13754" y="2268"/>
                  </a:lnTo>
                  <a:lnTo>
                    <a:pt x="13754" y="2328"/>
                  </a:lnTo>
                  <a:lnTo>
                    <a:pt x="13734" y="2388"/>
                  </a:lnTo>
                  <a:lnTo>
                    <a:pt x="13713" y="2388"/>
                  </a:lnTo>
                  <a:lnTo>
                    <a:pt x="13683" y="2412"/>
                  </a:lnTo>
                  <a:lnTo>
                    <a:pt x="13683" y="2436"/>
                  </a:lnTo>
                  <a:lnTo>
                    <a:pt x="13663" y="2436"/>
                  </a:lnTo>
                  <a:lnTo>
                    <a:pt x="13683" y="2472"/>
                  </a:lnTo>
                  <a:lnTo>
                    <a:pt x="13784" y="2472"/>
                  </a:lnTo>
                  <a:lnTo>
                    <a:pt x="13824" y="2496"/>
                  </a:lnTo>
                  <a:lnTo>
                    <a:pt x="13854" y="2496"/>
                  </a:lnTo>
                  <a:lnTo>
                    <a:pt x="13894" y="2472"/>
                  </a:lnTo>
                  <a:lnTo>
                    <a:pt x="13924" y="2436"/>
                  </a:lnTo>
                  <a:lnTo>
                    <a:pt x="13975" y="2472"/>
                  </a:lnTo>
                  <a:lnTo>
                    <a:pt x="13975" y="2436"/>
                  </a:lnTo>
                  <a:lnTo>
                    <a:pt x="14015" y="2436"/>
                  </a:lnTo>
                  <a:lnTo>
                    <a:pt x="14085" y="2412"/>
                  </a:lnTo>
                  <a:lnTo>
                    <a:pt x="14115" y="2412"/>
                  </a:lnTo>
                  <a:lnTo>
                    <a:pt x="14135" y="2352"/>
                  </a:lnTo>
                  <a:lnTo>
                    <a:pt x="14206" y="2352"/>
                  </a:lnTo>
                  <a:lnTo>
                    <a:pt x="14236" y="2388"/>
                  </a:lnTo>
                  <a:lnTo>
                    <a:pt x="14346" y="2436"/>
                  </a:lnTo>
                  <a:lnTo>
                    <a:pt x="14397" y="2472"/>
                  </a:lnTo>
                  <a:lnTo>
                    <a:pt x="14397" y="2436"/>
                  </a:lnTo>
                  <a:lnTo>
                    <a:pt x="14427" y="2412"/>
                  </a:lnTo>
                  <a:lnTo>
                    <a:pt x="14447" y="2388"/>
                  </a:lnTo>
                  <a:lnTo>
                    <a:pt x="14467" y="2352"/>
                  </a:lnTo>
                  <a:lnTo>
                    <a:pt x="14497" y="2352"/>
                  </a:lnTo>
                  <a:lnTo>
                    <a:pt x="14497" y="2328"/>
                  </a:lnTo>
                  <a:lnTo>
                    <a:pt x="14517" y="2304"/>
                  </a:lnTo>
                  <a:lnTo>
                    <a:pt x="14608" y="2304"/>
                  </a:lnTo>
                  <a:lnTo>
                    <a:pt x="14608" y="2268"/>
                  </a:lnTo>
                  <a:lnTo>
                    <a:pt x="14638" y="2244"/>
                  </a:lnTo>
                  <a:lnTo>
                    <a:pt x="14658" y="2208"/>
                  </a:lnTo>
                  <a:lnTo>
                    <a:pt x="14658" y="2184"/>
                  </a:lnTo>
                  <a:lnTo>
                    <a:pt x="14688" y="2160"/>
                  </a:lnTo>
                  <a:lnTo>
                    <a:pt x="14688" y="2124"/>
                  </a:lnTo>
                  <a:lnTo>
                    <a:pt x="14708" y="2100"/>
                  </a:lnTo>
                  <a:lnTo>
                    <a:pt x="14708" y="1848"/>
                  </a:lnTo>
                  <a:lnTo>
                    <a:pt x="14728" y="1788"/>
                  </a:lnTo>
                  <a:lnTo>
                    <a:pt x="14778" y="1704"/>
                  </a:lnTo>
                  <a:lnTo>
                    <a:pt x="14799" y="1644"/>
                  </a:lnTo>
                  <a:lnTo>
                    <a:pt x="14899" y="1188"/>
                  </a:lnTo>
                  <a:lnTo>
                    <a:pt x="14919" y="1140"/>
                  </a:lnTo>
                  <a:lnTo>
                    <a:pt x="14969" y="1080"/>
                  </a:lnTo>
                  <a:lnTo>
                    <a:pt x="15020" y="1044"/>
                  </a:lnTo>
                  <a:lnTo>
                    <a:pt x="15090" y="876"/>
                  </a:lnTo>
                  <a:lnTo>
                    <a:pt x="15301" y="624"/>
                  </a:lnTo>
                  <a:lnTo>
                    <a:pt x="15351" y="600"/>
                  </a:lnTo>
                  <a:lnTo>
                    <a:pt x="15391" y="564"/>
                  </a:lnTo>
                  <a:lnTo>
                    <a:pt x="15562" y="648"/>
                  </a:lnTo>
                  <a:lnTo>
                    <a:pt x="15703" y="732"/>
                  </a:lnTo>
                  <a:lnTo>
                    <a:pt x="15753" y="732"/>
                  </a:lnTo>
                  <a:lnTo>
                    <a:pt x="15803" y="708"/>
                  </a:lnTo>
                  <a:lnTo>
                    <a:pt x="15823" y="684"/>
                  </a:lnTo>
                  <a:lnTo>
                    <a:pt x="15843" y="684"/>
                  </a:lnTo>
                  <a:lnTo>
                    <a:pt x="15914" y="732"/>
                  </a:lnTo>
                  <a:lnTo>
                    <a:pt x="16034" y="732"/>
                  </a:lnTo>
                  <a:lnTo>
                    <a:pt x="16064" y="708"/>
                  </a:lnTo>
                  <a:lnTo>
                    <a:pt x="16084" y="684"/>
                  </a:lnTo>
                  <a:lnTo>
                    <a:pt x="16105" y="648"/>
                  </a:lnTo>
                  <a:lnTo>
                    <a:pt x="16135" y="648"/>
                  </a:lnTo>
                  <a:lnTo>
                    <a:pt x="16185" y="624"/>
                  </a:lnTo>
                  <a:lnTo>
                    <a:pt x="16275" y="540"/>
                  </a:lnTo>
                  <a:lnTo>
                    <a:pt x="16295" y="540"/>
                  </a:lnTo>
                  <a:lnTo>
                    <a:pt x="16295" y="516"/>
                  </a:lnTo>
                  <a:lnTo>
                    <a:pt x="16326" y="456"/>
                  </a:lnTo>
                  <a:lnTo>
                    <a:pt x="16326" y="420"/>
                  </a:lnTo>
                  <a:lnTo>
                    <a:pt x="16346" y="396"/>
                  </a:lnTo>
                  <a:lnTo>
                    <a:pt x="16396" y="372"/>
                  </a:lnTo>
                  <a:lnTo>
                    <a:pt x="16396" y="336"/>
                  </a:lnTo>
                  <a:lnTo>
                    <a:pt x="16366" y="288"/>
                  </a:lnTo>
                  <a:lnTo>
                    <a:pt x="16366" y="228"/>
                  </a:lnTo>
                  <a:lnTo>
                    <a:pt x="16396" y="204"/>
                  </a:lnTo>
                  <a:lnTo>
                    <a:pt x="16396" y="168"/>
                  </a:lnTo>
                  <a:lnTo>
                    <a:pt x="16416" y="144"/>
                  </a:lnTo>
                  <a:lnTo>
                    <a:pt x="16416" y="108"/>
                  </a:lnTo>
                  <a:lnTo>
                    <a:pt x="16446" y="84"/>
                  </a:lnTo>
                  <a:lnTo>
                    <a:pt x="16466" y="84"/>
                  </a:lnTo>
                  <a:lnTo>
                    <a:pt x="16516" y="60"/>
                  </a:lnTo>
                  <a:lnTo>
                    <a:pt x="16537" y="60"/>
                  </a:lnTo>
                  <a:lnTo>
                    <a:pt x="16557" y="0"/>
                  </a:lnTo>
                  <a:lnTo>
                    <a:pt x="16607" y="0"/>
                  </a:lnTo>
                  <a:lnTo>
                    <a:pt x="16657" y="60"/>
                  </a:lnTo>
                  <a:lnTo>
                    <a:pt x="16798" y="60"/>
                  </a:lnTo>
                  <a:lnTo>
                    <a:pt x="16818" y="84"/>
                  </a:lnTo>
                  <a:lnTo>
                    <a:pt x="16848" y="144"/>
                  </a:lnTo>
                  <a:lnTo>
                    <a:pt x="16938" y="228"/>
                  </a:lnTo>
                  <a:lnTo>
                    <a:pt x="16969" y="252"/>
                  </a:lnTo>
                  <a:lnTo>
                    <a:pt x="16989" y="252"/>
                  </a:lnTo>
                  <a:lnTo>
                    <a:pt x="17009" y="288"/>
                  </a:lnTo>
                  <a:lnTo>
                    <a:pt x="17059" y="288"/>
                  </a:lnTo>
                  <a:lnTo>
                    <a:pt x="17059" y="252"/>
                  </a:lnTo>
                  <a:lnTo>
                    <a:pt x="17079" y="228"/>
                  </a:lnTo>
                  <a:lnTo>
                    <a:pt x="17079" y="252"/>
                  </a:lnTo>
                  <a:lnTo>
                    <a:pt x="17270" y="252"/>
                  </a:lnTo>
                  <a:lnTo>
                    <a:pt x="17340" y="288"/>
                  </a:lnTo>
                  <a:lnTo>
                    <a:pt x="17340" y="372"/>
                  </a:lnTo>
                  <a:lnTo>
                    <a:pt x="17320" y="396"/>
                  </a:lnTo>
                  <a:lnTo>
                    <a:pt x="17320" y="420"/>
                  </a:lnTo>
                  <a:lnTo>
                    <a:pt x="17300" y="420"/>
                  </a:lnTo>
                  <a:lnTo>
                    <a:pt x="17270" y="456"/>
                  </a:lnTo>
                  <a:lnTo>
                    <a:pt x="17270" y="516"/>
                  </a:lnTo>
                  <a:lnTo>
                    <a:pt x="17300" y="540"/>
                  </a:lnTo>
                  <a:lnTo>
                    <a:pt x="17300" y="564"/>
                  </a:lnTo>
                  <a:lnTo>
                    <a:pt x="17270" y="624"/>
                  </a:lnTo>
                  <a:lnTo>
                    <a:pt x="17250" y="624"/>
                  </a:lnTo>
                  <a:lnTo>
                    <a:pt x="17180" y="648"/>
                  </a:lnTo>
                  <a:lnTo>
                    <a:pt x="17149" y="648"/>
                  </a:lnTo>
                  <a:lnTo>
                    <a:pt x="17129" y="684"/>
                  </a:lnTo>
                  <a:lnTo>
                    <a:pt x="17129" y="732"/>
                  </a:lnTo>
                  <a:lnTo>
                    <a:pt x="17149" y="732"/>
                  </a:lnTo>
                  <a:lnTo>
                    <a:pt x="17149" y="792"/>
                  </a:lnTo>
                  <a:lnTo>
                    <a:pt x="17129" y="828"/>
                  </a:lnTo>
                  <a:lnTo>
                    <a:pt x="17129" y="852"/>
                  </a:lnTo>
                  <a:lnTo>
                    <a:pt x="17149" y="852"/>
                  </a:lnTo>
                  <a:lnTo>
                    <a:pt x="17149" y="876"/>
                  </a:lnTo>
                  <a:lnTo>
                    <a:pt x="17200" y="936"/>
                  </a:lnTo>
                  <a:lnTo>
                    <a:pt x="17230" y="960"/>
                  </a:lnTo>
                  <a:lnTo>
                    <a:pt x="17250" y="960"/>
                  </a:lnTo>
                  <a:lnTo>
                    <a:pt x="17270" y="1044"/>
                  </a:lnTo>
                  <a:lnTo>
                    <a:pt x="17270" y="1104"/>
                  </a:lnTo>
                  <a:lnTo>
                    <a:pt x="17250" y="1140"/>
                  </a:lnTo>
                  <a:lnTo>
                    <a:pt x="17200" y="1140"/>
                  </a:lnTo>
                  <a:lnTo>
                    <a:pt x="17200" y="1164"/>
                  </a:lnTo>
                  <a:lnTo>
                    <a:pt x="17180" y="1164"/>
                  </a:lnTo>
                  <a:lnTo>
                    <a:pt x="17180" y="1188"/>
                  </a:lnTo>
                  <a:lnTo>
                    <a:pt x="17129" y="1188"/>
                  </a:lnTo>
                  <a:lnTo>
                    <a:pt x="17129" y="1272"/>
                  </a:lnTo>
                  <a:lnTo>
                    <a:pt x="17149" y="1308"/>
                  </a:lnTo>
                  <a:lnTo>
                    <a:pt x="17180" y="1332"/>
                  </a:lnTo>
                  <a:lnTo>
                    <a:pt x="17200" y="1332"/>
                  </a:lnTo>
                  <a:lnTo>
                    <a:pt x="17200" y="1356"/>
                  </a:lnTo>
                  <a:lnTo>
                    <a:pt x="17230" y="1392"/>
                  </a:lnTo>
                  <a:lnTo>
                    <a:pt x="17230" y="1416"/>
                  </a:lnTo>
                  <a:lnTo>
                    <a:pt x="17250" y="1452"/>
                  </a:lnTo>
                  <a:lnTo>
                    <a:pt x="17300" y="1476"/>
                  </a:lnTo>
                  <a:lnTo>
                    <a:pt x="17340" y="1536"/>
                  </a:lnTo>
                  <a:lnTo>
                    <a:pt x="17340" y="1560"/>
                  </a:lnTo>
                  <a:lnTo>
                    <a:pt x="17370" y="1644"/>
                  </a:lnTo>
                  <a:lnTo>
                    <a:pt x="17391" y="1704"/>
                  </a:lnTo>
                  <a:lnTo>
                    <a:pt x="17441" y="1704"/>
                  </a:lnTo>
                  <a:lnTo>
                    <a:pt x="17461" y="1728"/>
                  </a:lnTo>
                  <a:lnTo>
                    <a:pt x="17461" y="1872"/>
                  </a:lnTo>
                  <a:lnTo>
                    <a:pt x="17441" y="1896"/>
                  </a:lnTo>
                  <a:lnTo>
                    <a:pt x="17441" y="1932"/>
                  </a:lnTo>
                  <a:lnTo>
                    <a:pt x="17411" y="1956"/>
                  </a:lnTo>
                  <a:lnTo>
                    <a:pt x="17411" y="2076"/>
                  </a:lnTo>
                  <a:lnTo>
                    <a:pt x="17441" y="2100"/>
                  </a:lnTo>
                  <a:lnTo>
                    <a:pt x="17491" y="2160"/>
                  </a:lnTo>
                  <a:lnTo>
                    <a:pt x="17511" y="2244"/>
                  </a:lnTo>
                  <a:lnTo>
                    <a:pt x="17561" y="2304"/>
                  </a:lnTo>
                  <a:lnTo>
                    <a:pt x="17601" y="2304"/>
                  </a:lnTo>
                  <a:lnTo>
                    <a:pt x="17632" y="2328"/>
                  </a:lnTo>
                  <a:lnTo>
                    <a:pt x="17632" y="2352"/>
                  </a:lnTo>
                  <a:lnTo>
                    <a:pt x="17652" y="2556"/>
                  </a:lnTo>
                  <a:lnTo>
                    <a:pt x="17672" y="2580"/>
                  </a:lnTo>
                  <a:lnTo>
                    <a:pt x="17752" y="2616"/>
                  </a:lnTo>
                  <a:lnTo>
                    <a:pt x="17792" y="2640"/>
                  </a:lnTo>
                  <a:lnTo>
                    <a:pt x="17843" y="2640"/>
                  </a:lnTo>
                  <a:lnTo>
                    <a:pt x="17863" y="2616"/>
                  </a:lnTo>
                  <a:lnTo>
                    <a:pt x="17933" y="2616"/>
                  </a:lnTo>
                  <a:lnTo>
                    <a:pt x="17963" y="2640"/>
                  </a:lnTo>
                  <a:lnTo>
                    <a:pt x="17983" y="2664"/>
                  </a:lnTo>
                  <a:lnTo>
                    <a:pt x="18033" y="2664"/>
                  </a:lnTo>
                  <a:lnTo>
                    <a:pt x="18084" y="2700"/>
                  </a:lnTo>
                  <a:lnTo>
                    <a:pt x="18084" y="2844"/>
                  </a:lnTo>
                  <a:lnTo>
                    <a:pt x="18104" y="2844"/>
                  </a:lnTo>
                  <a:lnTo>
                    <a:pt x="18104" y="2952"/>
                  </a:lnTo>
                  <a:lnTo>
                    <a:pt x="18124" y="2976"/>
                  </a:lnTo>
                  <a:lnTo>
                    <a:pt x="18124" y="3096"/>
                  </a:lnTo>
                  <a:lnTo>
                    <a:pt x="18154" y="3096"/>
                  </a:lnTo>
                  <a:lnTo>
                    <a:pt x="18244" y="3120"/>
                  </a:lnTo>
                  <a:lnTo>
                    <a:pt x="18295" y="3120"/>
                  </a:lnTo>
                  <a:lnTo>
                    <a:pt x="18295" y="3096"/>
                  </a:lnTo>
                  <a:lnTo>
                    <a:pt x="18315" y="3060"/>
                  </a:lnTo>
                  <a:lnTo>
                    <a:pt x="18345" y="3060"/>
                  </a:lnTo>
                  <a:lnTo>
                    <a:pt x="18365" y="3096"/>
                  </a:lnTo>
                  <a:lnTo>
                    <a:pt x="18385" y="3120"/>
                  </a:lnTo>
                  <a:lnTo>
                    <a:pt x="18385" y="3156"/>
                  </a:lnTo>
                  <a:lnTo>
                    <a:pt x="18365" y="3180"/>
                  </a:lnTo>
                  <a:lnTo>
                    <a:pt x="18365" y="3324"/>
                  </a:lnTo>
                  <a:lnTo>
                    <a:pt x="18385" y="3372"/>
                  </a:lnTo>
                  <a:lnTo>
                    <a:pt x="18415" y="3408"/>
                  </a:lnTo>
                  <a:lnTo>
                    <a:pt x="18435" y="3468"/>
                  </a:lnTo>
                  <a:lnTo>
                    <a:pt x="18506" y="3516"/>
                  </a:lnTo>
                  <a:lnTo>
                    <a:pt x="18506" y="3552"/>
                  </a:lnTo>
                  <a:lnTo>
                    <a:pt x="18536" y="3576"/>
                  </a:lnTo>
                  <a:lnTo>
                    <a:pt x="18506" y="3600"/>
                  </a:lnTo>
                  <a:lnTo>
                    <a:pt x="18486" y="3600"/>
                  </a:lnTo>
                  <a:lnTo>
                    <a:pt x="18486" y="3780"/>
                  </a:lnTo>
                  <a:lnTo>
                    <a:pt x="18506" y="3828"/>
                  </a:lnTo>
                  <a:lnTo>
                    <a:pt x="18506" y="3888"/>
                  </a:lnTo>
                  <a:lnTo>
                    <a:pt x="18486" y="3948"/>
                  </a:lnTo>
                  <a:lnTo>
                    <a:pt x="18486" y="4032"/>
                  </a:lnTo>
                  <a:lnTo>
                    <a:pt x="18506" y="4032"/>
                  </a:lnTo>
                  <a:lnTo>
                    <a:pt x="18486" y="4056"/>
                  </a:lnTo>
                  <a:lnTo>
                    <a:pt x="18486" y="4092"/>
                  </a:lnTo>
                  <a:lnTo>
                    <a:pt x="18465" y="4116"/>
                  </a:lnTo>
                  <a:lnTo>
                    <a:pt x="18465" y="4140"/>
                  </a:lnTo>
                  <a:lnTo>
                    <a:pt x="18435" y="4140"/>
                  </a:lnTo>
                  <a:lnTo>
                    <a:pt x="18506" y="4680"/>
                  </a:lnTo>
                  <a:lnTo>
                    <a:pt x="18506" y="4740"/>
                  </a:lnTo>
                  <a:lnTo>
                    <a:pt x="18536" y="4740"/>
                  </a:lnTo>
                  <a:lnTo>
                    <a:pt x="18556" y="4764"/>
                  </a:lnTo>
                  <a:lnTo>
                    <a:pt x="18576" y="4764"/>
                  </a:lnTo>
                  <a:lnTo>
                    <a:pt x="18606" y="4800"/>
                  </a:lnTo>
                  <a:lnTo>
                    <a:pt x="18606" y="5028"/>
                  </a:lnTo>
                  <a:lnTo>
                    <a:pt x="18576" y="5028"/>
                  </a:lnTo>
                  <a:lnTo>
                    <a:pt x="18576" y="5112"/>
                  </a:lnTo>
                  <a:lnTo>
                    <a:pt x="18606" y="5160"/>
                  </a:lnTo>
                  <a:lnTo>
                    <a:pt x="18606" y="5280"/>
                  </a:lnTo>
                  <a:lnTo>
                    <a:pt x="18576" y="5340"/>
                  </a:lnTo>
                  <a:lnTo>
                    <a:pt x="18536" y="5388"/>
                  </a:lnTo>
                  <a:lnTo>
                    <a:pt x="18536" y="5448"/>
                  </a:lnTo>
                  <a:lnTo>
                    <a:pt x="18556" y="5484"/>
                  </a:lnTo>
                  <a:lnTo>
                    <a:pt x="18556" y="5508"/>
                  </a:lnTo>
                  <a:lnTo>
                    <a:pt x="18536" y="5568"/>
                  </a:lnTo>
                  <a:lnTo>
                    <a:pt x="18486" y="5592"/>
                  </a:lnTo>
                  <a:lnTo>
                    <a:pt x="18486" y="5616"/>
                  </a:lnTo>
                  <a:lnTo>
                    <a:pt x="18435" y="5676"/>
                  </a:lnTo>
                  <a:lnTo>
                    <a:pt x="18435" y="5700"/>
                  </a:lnTo>
                  <a:lnTo>
                    <a:pt x="18365" y="5796"/>
                  </a:lnTo>
                  <a:lnTo>
                    <a:pt x="18315" y="5820"/>
                  </a:lnTo>
                  <a:lnTo>
                    <a:pt x="18295" y="5844"/>
                  </a:lnTo>
                  <a:lnTo>
                    <a:pt x="18295" y="6240"/>
                  </a:lnTo>
                  <a:lnTo>
                    <a:pt x="18275" y="6300"/>
                  </a:lnTo>
                  <a:lnTo>
                    <a:pt x="18224" y="6360"/>
                  </a:lnTo>
                  <a:lnTo>
                    <a:pt x="18154" y="6384"/>
                  </a:lnTo>
                  <a:lnTo>
                    <a:pt x="17893" y="6612"/>
                  </a:lnTo>
                  <a:lnTo>
                    <a:pt x="17863" y="6636"/>
                  </a:lnTo>
                  <a:lnTo>
                    <a:pt x="17722" y="6984"/>
                  </a:lnTo>
                  <a:lnTo>
                    <a:pt x="17722" y="7008"/>
                  </a:lnTo>
                  <a:lnTo>
                    <a:pt x="17772" y="7092"/>
                  </a:lnTo>
                  <a:lnTo>
                    <a:pt x="17772" y="7128"/>
                  </a:lnTo>
                  <a:lnTo>
                    <a:pt x="17752" y="7176"/>
                  </a:lnTo>
                  <a:lnTo>
                    <a:pt x="17752" y="7356"/>
                  </a:lnTo>
                  <a:lnTo>
                    <a:pt x="17772" y="7380"/>
                  </a:lnTo>
                  <a:lnTo>
                    <a:pt x="17772" y="7464"/>
                  </a:lnTo>
                  <a:lnTo>
                    <a:pt x="17752" y="7488"/>
                  </a:lnTo>
                  <a:lnTo>
                    <a:pt x="17752" y="7548"/>
                  </a:lnTo>
                  <a:lnTo>
                    <a:pt x="17772" y="7548"/>
                  </a:lnTo>
                  <a:lnTo>
                    <a:pt x="17843" y="7524"/>
                  </a:lnTo>
                  <a:lnTo>
                    <a:pt x="17893" y="7548"/>
                  </a:lnTo>
                  <a:lnTo>
                    <a:pt x="17913" y="7548"/>
                  </a:lnTo>
                  <a:lnTo>
                    <a:pt x="17963" y="7584"/>
                  </a:lnTo>
                  <a:lnTo>
                    <a:pt x="17983" y="7632"/>
                  </a:lnTo>
                  <a:lnTo>
                    <a:pt x="17983" y="7692"/>
                  </a:lnTo>
                  <a:lnTo>
                    <a:pt x="18013" y="7716"/>
                  </a:lnTo>
                  <a:lnTo>
                    <a:pt x="18054" y="7776"/>
                  </a:lnTo>
                  <a:lnTo>
                    <a:pt x="18124" y="7836"/>
                  </a:lnTo>
                  <a:lnTo>
                    <a:pt x="18174" y="7836"/>
                  </a:lnTo>
                  <a:lnTo>
                    <a:pt x="18194" y="7800"/>
                  </a:lnTo>
                  <a:lnTo>
                    <a:pt x="18224" y="7836"/>
                  </a:lnTo>
                  <a:lnTo>
                    <a:pt x="18244" y="7944"/>
                  </a:lnTo>
                  <a:lnTo>
                    <a:pt x="18275" y="7980"/>
                  </a:lnTo>
                  <a:lnTo>
                    <a:pt x="18295" y="7980"/>
                  </a:lnTo>
                  <a:lnTo>
                    <a:pt x="18365" y="8028"/>
                  </a:lnTo>
                  <a:lnTo>
                    <a:pt x="18385" y="8064"/>
                  </a:lnTo>
                  <a:lnTo>
                    <a:pt x="18435" y="8064"/>
                  </a:lnTo>
                  <a:lnTo>
                    <a:pt x="18576" y="8124"/>
                  </a:lnTo>
                  <a:lnTo>
                    <a:pt x="18626" y="8148"/>
                  </a:lnTo>
                  <a:lnTo>
                    <a:pt x="18676" y="8148"/>
                  </a:lnTo>
                  <a:lnTo>
                    <a:pt x="18697" y="8172"/>
                  </a:lnTo>
                  <a:lnTo>
                    <a:pt x="18727" y="8172"/>
                  </a:lnTo>
                  <a:lnTo>
                    <a:pt x="18747" y="8208"/>
                  </a:lnTo>
                  <a:lnTo>
                    <a:pt x="18797" y="8316"/>
                  </a:lnTo>
                  <a:lnTo>
                    <a:pt x="18817" y="8340"/>
                  </a:lnTo>
                  <a:lnTo>
                    <a:pt x="18867" y="8340"/>
                  </a:lnTo>
                  <a:lnTo>
                    <a:pt x="18908" y="8376"/>
                  </a:lnTo>
                  <a:lnTo>
                    <a:pt x="18958" y="8400"/>
                  </a:lnTo>
                  <a:lnTo>
                    <a:pt x="18988" y="8400"/>
                  </a:lnTo>
                  <a:lnTo>
                    <a:pt x="19008" y="8436"/>
                  </a:lnTo>
                  <a:lnTo>
                    <a:pt x="19028" y="8460"/>
                  </a:lnTo>
                  <a:lnTo>
                    <a:pt x="19129" y="8460"/>
                  </a:lnTo>
                  <a:lnTo>
                    <a:pt x="19169" y="8484"/>
                  </a:lnTo>
                  <a:lnTo>
                    <a:pt x="19289" y="8484"/>
                  </a:lnTo>
                  <a:lnTo>
                    <a:pt x="19319" y="8520"/>
                  </a:lnTo>
                  <a:lnTo>
                    <a:pt x="19360" y="8520"/>
                  </a:lnTo>
                  <a:lnTo>
                    <a:pt x="19390" y="8544"/>
                  </a:lnTo>
                  <a:lnTo>
                    <a:pt x="19410" y="8604"/>
                  </a:lnTo>
                  <a:lnTo>
                    <a:pt x="19430" y="8604"/>
                  </a:lnTo>
                  <a:lnTo>
                    <a:pt x="19460" y="8628"/>
                  </a:lnTo>
                  <a:lnTo>
                    <a:pt x="19510" y="8628"/>
                  </a:lnTo>
                  <a:lnTo>
                    <a:pt x="19530" y="8652"/>
                  </a:lnTo>
                  <a:lnTo>
                    <a:pt x="19601" y="8688"/>
                  </a:lnTo>
                  <a:lnTo>
                    <a:pt x="19621" y="8688"/>
                  </a:lnTo>
                  <a:lnTo>
                    <a:pt x="19671" y="8772"/>
                  </a:lnTo>
                  <a:lnTo>
                    <a:pt x="19741" y="8772"/>
                  </a:lnTo>
                  <a:lnTo>
                    <a:pt x="19772" y="8796"/>
                  </a:lnTo>
                  <a:lnTo>
                    <a:pt x="19792" y="8796"/>
                  </a:lnTo>
                  <a:lnTo>
                    <a:pt x="19812" y="8856"/>
                  </a:lnTo>
                  <a:lnTo>
                    <a:pt x="19912" y="8916"/>
                  </a:lnTo>
                  <a:lnTo>
                    <a:pt x="20053" y="9084"/>
                  </a:lnTo>
                  <a:lnTo>
                    <a:pt x="20123" y="9396"/>
                  </a:lnTo>
                  <a:lnTo>
                    <a:pt x="20143" y="9480"/>
                  </a:lnTo>
                  <a:lnTo>
                    <a:pt x="20173" y="9540"/>
                  </a:lnTo>
                  <a:lnTo>
                    <a:pt x="20244" y="9564"/>
                  </a:lnTo>
                  <a:lnTo>
                    <a:pt x="20294" y="9600"/>
                  </a:lnTo>
                  <a:lnTo>
                    <a:pt x="20334" y="9564"/>
                  </a:lnTo>
                  <a:lnTo>
                    <a:pt x="20334" y="9600"/>
                  </a:lnTo>
                  <a:lnTo>
                    <a:pt x="20364" y="9600"/>
                  </a:lnTo>
                  <a:lnTo>
                    <a:pt x="20364" y="9624"/>
                  </a:lnTo>
                  <a:lnTo>
                    <a:pt x="20404" y="9732"/>
                  </a:lnTo>
                  <a:lnTo>
                    <a:pt x="20435" y="9768"/>
                  </a:lnTo>
                  <a:lnTo>
                    <a:pt x="20435" y="9876"/>
                  </a:lnTo>
                  <a:lnTo>
                    <a:pt x="20455" y="9912"/>
                  </a:lnTo>
                  <a:lnTo>
                    <a:pt x="20505" y="9936"/>
                  </a:lnTo>
                  <a:lnTo>
                    <a:pt x="20625" y="10080"/>
                  </a:lnTo>
                  <a:lnTo>
                    <a:pt x="20666" y="10188"/>
                  </a:lnTo>
                  <a:lnTo>
                    <a:pt x="20666" y="10248"/>
                  </a:lnTo>
                  <a:lnTo>
                    <a:pt x="20696" y="10272"/>
                  </a:lnTo>
                  <a:lnTo>
                    <a:pt x="20696" y="10308"/>
                  </a:lnTo>
                  <a:lnTo>
                    <a:pt x="20836" y="10416"/>
                  </a:lnTo>
                  <a:lnTo>
                    <a:pt x="20907" y="10500"/>
                  </a:lnTo>
                  <a:lnTo>
                    <a:pt x="20957" y="10536"/>
                  </a:lnTo>
                  <a:lnTo>
                    <a:pt x="21268" y="10584"/>
                  </a:lnTo>
                  <a:lnTo>
                    <a:pt x="21289" y="10620"/>
                  </a:lnTo>
                  <a:lnTo>
                    <a:pt x="21268" y="10644"/>
                  </a:lnTo>
                  <a:lnTo>
                    <a:pt x="21218" y="10668"/>
                  </a:lnTo>
                  <a:lnTo>
                    <a:pt x="21218" y="10704"/>
                  </a:lnTo>
                  <a:lnTo>
                    <a:pt x="21188" y="10728"/>
                  </a:lnTo>
                  <a:lnTo>
                    <a:pt x="21168" y="10764"/>
                  </a:lnTo>
                  <a:lnTo>
                    <a:pt x="21168" y="10788"/>
                  </a:lnTo>
                  <a:lnTo>
                    <a:pt x="21148" y="10872"/>
                  </a:lnTo>
                  <a:lnTo>
                    <a:pt x="21118" y="10956"/>
                  </a:lnTo>
                  <a:lnTo>
                    <a:pt x="21098" y="10980"/>
                  </a:lnTo>
                  <a:lnTo>
                    <a:pt x="21098" y="11016"/>
                  </a:lnTo>
                  <a:lnTo>
                    <a:pt x="21188" y="11076"/>
                  </a:lnTo>
                  <a:lnTo>
                    <a:pt x="21238" y="11100"/>
                  </a:lnTo>
                  <a:lnTo>
                    <a:pt x="21268" y="11124"/>
                  </a:lnTo>
                  <a:lnTo>
                    <a:pt x="21268" y="11160"/>
                  </a:lnTo>
                  <a:lnTo>
                    <a:pt x="21289" y="11328"/>
                  </a:lnTo>
                  <a:lnTo>
                    <a:pt x="21289" y="11724"/>
                  </a:lnTo>
                  <a:lnTo>
                    <a:pt x="21339" y="12120"/>
                  </a:lnTo>
                  <a:lnTo>
                    <a:pt x="21309" y="12180"/>
                  </a:lnTo>
                  <a:lnTo>
                    <a:pt x="21309" y="12456"/>
                  </a:lnTo>
                  <a:lnTo>
                    <a:pt x="21570" y="13032"/>
                  </a:lnTo>
                  <a:lnTo>
                    <a:pt x="21570" y="13056"/>
                  </a:lnTo>
                  <a:lnTo>
                    <a:pt x="21600" y="13116"/>
                  </a:lnTo>
                  <a:lnTo>
                    <a:pt x="21570" y="13140"/>
                  </a:lnTo>
                  <a:lnTo>
                    <a:pt x="21550" y="13344"/>
                  </a:lnTo>
                  <a:lnTo>
                    <a:pt x="21550" y="13368"/>
                  </a:lnTo>
                  <a:close/>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26" name="Shape 3326"/>
            <p:cNvSpPr/>
            <p:nvPr/>
          </p:nvSpPr>
          <p:spPr>
            <a:xfrm>
              <a:off x="3321195" y="4318042"/>
              <a:ext cx="344686" cy="220983"/>
            </a:xfrm>
            <a:custGeom>
              <a:avLst/>
              <a:gdLst/>
              <a:ahLst/>
              <a:cxnLst>
                <a:cxn ang="0">
                  <a:pos x="wd2" y="hd2"/>
                </a:cxn>
                <a:cxn ang="5400000">
                  <a:pos x="wd2" y="hd2"/>
                </a:cxn>
                <a:cxn ang="10800000">
                  <a:pos x="wd2" y="hd2"/>
                </a:cxn>
                <a:cxn ang="16200000">
                  <a:pos x="wd2" y="hd2"/>
                </a:cxn>
              </a:cxnLst>
              <a:rect l="0" t="0" r="r" b="b"/>
              <a:pathLst>
                <a:path w="21600" h="21600" extrusionOk="0">
                  <a:moveTo>
                    <a:pt x="21391" y="6075"/>
                  </a:moveTo>
                  <a:lnTo>
                    <a:pt x="21252" y="5882"/>
                  </a:lnTo>
                  <a:lnTo>
                    <a:pt x="21391" y="5689"/>
                  </a:lnTo>
                  <a:lnTo>
                    <a:pt x="21391" y="5207"/>
                  </a:lnTo>
                  <a:lnTo>
                    <a:pt x="21252" y="4532"/>
                  </a:lnTo>
                  <a:lnTo>
                    <a:pt x="21252" y="3857"/>
                  </a:lnTo>
                  <a:lnTo>
                    <a:pt x="20903" y="2218"/>
                  </a:lnTo>
                  <a:lnTo>
                    <a:pt x="20764" y="2025"/>
                  </a:lnTo>
                  <a:lnTo>
                    <a:pt x="20555" y="2218"/>
                  </a:lnTo>
                  <a:lnTo>
                    <a:pt x="20555" y="2025"/>
                  </a:lnTo>
                  <a:lnTo>
                    <a:pt x="20555" y="2218"/>
                  </a:lnTo>
                  <a:lnTo>
                    <a:pt x="20415" y="2218"/>
                  </a:lnTo>
                  <a:lnTo>
                    <a:pt x="19579" y="1832"/>
                  </a:lnTo>
                  <a:lnTo>
                    <a:pt x="19440" y="1350"/>
                  </a:lnTo>
                  <a:lnTo>
                    <a:pt x="19092" y="1061"/>
                  </a:lnTo>
                  <a:lnTo>
                    <a:pt x="18952" y="868"/>
                  </a:lnTo>
                  <a:lnTo>
                    <a:pt x="18743" y="0"/>
                  </a:lnTo>
                  <a:lnTo>
                    <a:pt x="18604" y="0"/>
                  </a:lnTo>
                  <a:lnTo>
                    <a:pt x="18465" y="386"/>
                  </a:lnTo>
                  <a:lnTo>
                    <a:pt x="17907" y="386"/>
                  </a:lnTo>
                  <a:lnTo>
                    <a:pt x="17768" y="675"/>
                  </a:lnTo>
                  <a:lnTo>
                    <a:pt x="17768" y="1350"/>
                  </a:lnTo>
                  <a:lnTo>
                    <a:pt x="17907" y="1543"/>
                  </a:lnTo>
                  <a:lnTo>
                    <a:pt x="18116" y="1543"/>
                  </a:lnTo>
                  <a:lnTo>
                    <a:pt x="18116" y="2700"/>
                  </a:lnTo>
                  <a:lnTo>
                    <a:pt x="17907" y="2700"/>
                  </a:lnTo>
                  <a:lnTo>
                    <a:pt x="17907" y="2507"/>
                  </a:lnTo>
                  <a:lnTo>
                    <a:pt x="17768" y="2025"/>
                  </a:lnTo>
                  <a:lnTo>
                    <a:pt x="17768" y="1832"/>
                  </a:lnTo>
                  <a:lnTo>
                    <a:pt x="17628" y="1832"/>
                  </a:lnTo>
                  <a:lnTo>
                    <a:pt x="17419" y="1543"/>
                  </a:lnTo>
                  <a:lnTo>
                    <a:pt x="17280" y="1543"/>
                  </a:lnTo>
                  <a:lnTo>
                    <a:pt x="17280" y="1350"/>
                  </a:lnTo>
                  <a:lnTo>
                    <a:pt x="17141" y="1350"/>
                  </a:lnTo>
                  <a:lnTo>
                    <a:pt x="16792" y="1061"/>
                  </a:lnTo>
                  <a:lnTo>
                    <a:pt x="16444" y="868"/>
                  </a:lnTo>
                  <a:lnTo>
                    <a:pt x="16095" y="386"/>
                  </a:lnTo>
                  <a:lnTo>
                    <a:pt x="16095" y="675"/>
                  </a:lnTo>
                  <a:lnTo>
                    <a:pt x="15956" y="675"/>
                  </a:lnTo>
                  <a:lnTo>
                    <a:pt x="15956" y="868"/>
                  </a:lnTo>
                  <a:lnTo>
                    <a:pt x="16095" y="1350"/>
                  </a:lnTo>
                  <a:lnTo>
                    <a:pt x="16095" y="1543"/>
                  </a:lnTo>
                  <a:lnTo>
                    <a:pt x="16305" y="1543"/>
                  </a:lnTo>
                  <a:lnTo>
                    <a:pt x="16305" y="1832"/>
                  </a:lnTo>
                  <a:lnTo>
                    <a:pt x="16095" y="1832"/>
                  </a:lnTo>
                  <a:lnTo>
                    <a:pt x="15956" y="1350"/>
                  </a:lnTo>
                  <a:lnTo>
                    <a:pt x="15956" y="868"/>
                  </a:lnTo>
                  <a:lnTo>
                    <a:pt x="15817" y="675"/>
                  </a:lnTo>
                  <a:lnTo>
                    <a:pt x="15468" y="675"/>
                  </a:lnTo>
                  <a:lnTo>
                    <a:pt x="15329" y="868"/>
                  </a:lnTo>
                  <a:lnTo>
                    <a:pt x="14981" y="868"/>
                  </a:lnTo>
                  <a:lnTo>
                    <a:pt x="14841" y="675"/>
                  </a:lnTo>
                  <a:lnTo>
                    <a:pt x="14632" y="675"/>
                  </a:lnTo>
                  <a:lnTo>
                    <a:pt x="14284" y="386"/>
                  </a:lnTo>
                  <a:lnTo>
                    <a:pt x="14145" y="193"/>
                  </a:lnTo>
                  <a:lnTo>
                    <a:pt x="14005" y="386"/>
                  </a:lnTo>
                  <a:lnTo>
                    <a:pt x="14005" y="675"/>
                  </a:lnTo>
                  <a:lnTo>
                    <a:pt x="13796" y="868"/>
                  </a:lnTo>
                  <a:lnTo>
                    <a:pt x="13657" y="868"/>
                  </a:lnTo>
                  <a:lnTo>
                    <a:pt x="13308" y="1061"/>
                  </a:lnTo>
                  <a:lnTo>
                    <a:pt x="14005" y="1061"/>
                  </a:lnTo>
                  <a:lnTo>
                    <a:pt x="14005" y="868"/>
                  </a:lnTo>
                  <a:lnTo>
                    <a:pt x="14005" y="1061"/>
                  </a:lnTo>
                  <a:lnTo>
                    <a:pt x="13796" y="1350"/>
                  </a:lnTo>
                  <a:lnTo>
                    <a:pt x="13517" y="1350"/>
                  </a:lnTo>
                  <a:lnTo>
                    <a:pt x="13308" y="1061"/>
                  </a:lnTo>
                  <a:lnTo>
                    <a:pt x="13169" y="1350"/>
                  </a:lnTo>
                  <a:lnTo>
                    <a:pt x="12821" y="1350"/>
                  </a:lnTo>
                  <a:lnTo>
                    <a:pt x="12821" y="1543"/>
                  </a:lnTo>
                  <a:lnTo>
                    <a:pt x="12681" y="1543"/>
                  </a:lnTo>
                  <a:lnTo>
                    <a:pt x="12681" y="2025"/>
                  </a:lnTo>
                  <a:lnTo>
                    <a:pt x="12472" y="2025"/>
                  </a:lnTo>
                  <a:lnTo>
                    <a:pt x="12472" y="1832"/>
                  </a:lnTo>
                  <a:lnTo>
                    <a:pt x="12333" y="1832"/>
                  </a:lnTo>
                  <a:lnTo>
                    <a:pt x="12194" y="1543"/>
                  </a:lnTo>
                  <a:lnTo>
                    <a:pt x="12472" y="1543"/>
                  </a:lnTo>
                  <a:lnTo>
                    <a:pt x="12472" y="1350"/>
                  </a:lnTo>
                  <a:lnTo>
                    <a:pt x="12333" y="1061"/>
                  </a:lnTo>
                  <a:lnTo>
                    <a:pt x="12194" y="1061"/>
                  </a:lnTo>
                  <a:lnTo>
                    <a:pt x="12194" y="868"/>
                  </a:lnTo>
                  <a:lnTo>
                    <a:pt x="11706" y="868"/>
                  </a:lnTo>
                  <a:lnTo>
                    <a:pt x="11706" y="1061"/>
                  </a:lnTo>
                  <a:lnTo>
                    <a:pt x="11497" y="1061"/>
                  </a:lnTo>
                  <a:lnTo>
                    <a:pt x="11357" y="1350"/>
                  </a:lnTo>
                  <a:lnTo>
                    <a:pt x="11218" y="1350"/>
                  </a:lnTo>
                  <a:lnTo>
                    <a:pt x="11218" y="675"/>
                  </a:lnTo>
                  <a:lnTo>
                    <a:pt x="11009" y="675"/>
                  </a:lnTo>
                  <a:lnTo>
                    <a:pt x="11009" y="1061"/>
                  </a:lnTo>
                  <a:lnTo>
                    <a:pt x="10661" y="868"/>
                  </a:lnTo>
                  <a:lnTo>
                    <a:pt x="10382" y="675"/>
                  </a:lnTo>
                  <a:lnTo>
                    <a:pt x="10173" y="868"/>
                  </a:lnTo>
                  <a:lnTo>
                    <a:pt x="10382" y="675"/>
                  </a:lnTo>
                  <a:lnTo>
                    <a:pt x="10173" y="675"/>
                  </a:lnTo>
                  <a:lnTo>
                    <a:pt x="10382" y="386"/>
                  </a:lnTo>
                  <a:lnTo>
                    <a:pt x="10173" y="193"/>
                  </a:lnTo>
                  <a:lnTo>
                    <a:pt x="9685" y="193"/>
                  </a:lnTo>
                  <a:lnTo>
                    <a:pt x="9546" y="386"/>
                  </a:lnTo>
                  <a:lnTo>
                    <a:pt x="9406" y="193"/>
                  </a:lnTo>
                  <a:lnTo>
                    <a:pt x="9197" y="193"/>
                  </a:lnTo>
                  <a:lnTo>
                    <a:pt x="9058" y="386"/>
                  </a:lnTo>
                  <a:lnTo>
                    <a:pt x="8570" y="675"/>
                  </a:lnTo>
                  <a:lnTo>
                    <a:pt x="8570" y="1061"/>
                  </a:lnTo>
                  <a:lnTo>
                    <a:pt x="8710" y="868"/>
                  </a:lnTo>
                  <a:lnTo>
                    <a:pt x="8710" y="1061"/>
                  </a:lnTo>
                  <a:lnTo>
                    <a:pt x="8361" y="1061"/>
                  </a:lnTo>
                  <a:lnTo>
                    <a:pt x="8361" y="1543"/>
                  </a:lnTo>
                  <a:lnTo>
                    <a:pt x="8570" y="1543"/>
                  </a:lnTo>
                  <a:lnTo>
                    <a:pt x="8849" y="1832"/>
                  </a:lnTo>
                  <a:lnTo>
                    <a:pt x="8083" y="1832"/>
                  </a:lnTo>
                  <a:lnTo>
                    <a:pt x="8083" y="2025"/>
                  </a:lnTo>
                  <a:lnTo>
                    <a:pt x="7874" y="2025"/>
                  </a:lnTo>
                  <a:lnTo>
                    <a:pt x="7874" y="1543"/>
                  </a:lnTo>
                  <a:lnTo>
                    <a:pt x="7386" y="1543"/>
                  </a:lnTo>
                  <a:lnTo>
                    <a:pt x="7386" y="1350"/>
                  </a:lnTo>
                  <a:lnTo>
                    <a:pt x="7037" y="1061"/>
                  </a:lnTo>
                  <a:lnTo>
                    <a:pt x="6759" y="1061"/>
                  </a:lnTo>
                  <a:lnTo>
                    <a:pt x="6550" y="868"/>
                  </a:lnTo>
                  <a:lnTo>
                    <a:pt x="6550" y="675"/>
                  </a:lnTo>
                  <a:lnTo>
                    <a:pt x="6410" y="868"/>
                  </a:lnTo>
                  <a:lnTo>
                    <a:pt x="6062" y="868"/>
                  </a:lnTo>
                  <a:lnTo>
                    <a:pt x="6062" y="1061"/>
                  </a:lnTo>
                  <a:lnTo>
                    <a:pt x="5923" y="1350"/>
                  </a:lnTo>
                  <a:lnTo>
                    <a:pt x="5783" y="1350"/>
                  </a:lnTo>
                  <a:lnTo>
                    <a:pt x="5574" y="1543"/>
                  </a:lnTo>
                  <a:lnTo>
                    <a:pt x="5435" y="1832"/>
                  </a:lnTo>
                  <a:lnTo>
                    <a:pt x="5226" y="1832"/>
                  </a:lnTo>
                  <a:lnTo>
                    <a:pt x="5226" y="2700"/>
                  </a:lnTo>
                  <a:lnTo>
                    <a:pt x="5435" y="2700"/>
                  </a:lnTo>
                  <a:lnTo>
                    <a:pt x="5574" y="2507"/>
                  </a:lnTo>
                  <a:lnTo>
                    <a:pt x="5923" y="2507"/>
                  </a:lnTo>
                  <a:lnTo>
                    <a:pt x="6062" y="2218"/>
                  </a:lnTo>
                  <a:lnTo>
                    <a:pt x="6550" y="2218"/>
                  </a:lnTo>
                  <a:lnTo>
                    <a:pt x="6410" y="2507"/>
                  </a:lnTo>
                  <a:lnTo>
                    <a:pt x="6271" y="2507"/>
                  </a:lnTo>
                  <a:lnTo>
                    <a:pt x="6410" y="2507"/>
                  </a:lnTo>
                  <a:lnTo>
                    <a:pt x="6271" y="2507"/>
                  </a:lnTo>
                  <a:lnTo>
                    <a:pt x="6271" y="2700"/>
                  </a:lnTo>
                  <a:lnTo>
                    <a:pt x="6410" y="2893"/>
                  </a:lnTo>
                  <a:lnTo>
                    <a:pt x="6410" y="3182"/>
                  </a:lnTo>
                  <a:lnTo>
                    <a:pt x="6271" y="2893"/>
                  </a:lnTo>
                  <a:lnTo>
                    <a:pt x="5574" y="2893"/>
                  </a:lnTo>
                  <a:lnTo>
                    <a:pt x="5574" y="3182"/>
                  </a:lnTo>
                  <a:lnTo>
                    <a:pt x="5435" y="3375"/>
                  </a:lnTo>
                  <a:lnTo>
                    <a:pt x="5086" y="3568"/>
                  </a:lnTo>
                  <a:lnTo>
                    <a:pt x="4947" y="3568"/>
                  </a:lnTo>
                  <a:lnTo>
                    <a:pt x="4738" y="3857"/>
                  </a:lnTo>
                  <a:lnTo>
                    <a:pt x="4459" y="3857"/>
                  </a:lnTo>
                  <a:lnTo>
                    <a:pt x="4250" y="4050"/>
                  </a:lnTo>
                  <a:lnTo>
                    <a:pt x="3763" y="4050"/>
                  </a:lnTo>
                  <a:lnTo>
                    <a:pt x="3623" y="4339"/>
                  </a:lnTo>
                  <a:lnTo>
                    <a:pt x="3275" y="4725"/>
                  </a:lnTo>
                  <a:lnTo>
                    <a:pt x="3135" y="5014"/>
                  </a:lnTo>
                  <a:lnTo>
                    <a:pt x="3135" y="5207"/>
                  </a:lnTo>
                  <a:lnTo>
                    <a:pt x="2926" y="5014"/>
                  </a:lnTo>
                  <a:lnTo>
                    <a:pt x="2787" y="5014"/>
                  </a:lnTo>
                  <a:lnTo>
                    <a:pt x="2439" y="5400"/>
                  </a:lnTo>
                  <a:lnTo>
                    <a:pt x="2090" y="5400"/>
                  </a:lnTo>
                  <a:lnTo>
                    <a:pt x="1951" y="5689"/>
                  </a:lnTo>
                  <a:lnTo>
                    <a:pt x="1812" y="5689"/>
                  </a:lnTo>
                  <a:lnTo>
                    <a:pt x="1603" y="6075"/>
                  </a:lnTo>
                  <a:lnTo>
                    <a:pt x="836" y="6075"/>
                  </a:lnTo>
                  <a:lnTo>
                    <a:pt x="836" y="6364"/>
                  </a:lnTo>
                  <a:lnTo>
                    <a:pt x="627" y="6364"/>
                  </a:lnTo>
                  <a:lnTo>
                    <a:pt x="627" y="6846"/>
                  </a:lnTo>
                  <a:lnTo>
                    <a:pt x="488" y="6846"/>
                  </a:lnTo>
                  <a:lnTo>
                    <a:pt x="279" y="7039"/>
                  </a:lnTo>
                  <a:lnTo>
                    <a:pt x="279" y="7714"/>
                  </a:lnTo>
                  <a:lnTo>
                    <a:pt x="139" y="7714"/>
                  </a:lnTo>
                  <a:lnTo>
                    <a:pt x="139" y="7907"/>
                  </a:lnTo>
                  <a:lnTo>
                    <a:pt x="488" y="7907"/>
                  </a:lnTo>
                  <a:lnTo>
                    <a:pt x="627" y="8196"/>
                  </a:lnTo>
                  <a:lnTo>
                    <a:pt x="627" y="8582"/>
                  </a:lnTo>
                  <a:lnTo>
                    <a:pt x="488" y="8582"/>
                  </a:lnTo>
                  <a:lnTo>
                    <a:pt x="488" y="8871"/>
                  </a:lnTo>
                  <a:lnTo>
                    <a:pt x="279" y="8871"/>
                  </a:lnTo>
                  <a:lnTo>
                    <a:pt x="139" y="9064"/>
                  </a:lnTo>
                  <a:lnTo>
                    <a:pt x="0" y="9064"/>
                  </a:lnTo>
                  <a:lnTo>
                    <a:pt x="139" y="10221"/>
                  </a:lnTo>
                  <a:lnTo>
                    <a:pt x="139" y="10704"/>
                  </a:lnTo>
                  <a:lnTo>
                    <a:pt x="279" y="10704"/>
                  </a:lnTo>
                  <a:lnTo>
                    <a:pt x="279" y="11379"/>
                  </a:lnTo>
                  <a:lnTo>
                    <a:pt x="139" y="11571"/>
                  </a:lnTo>
                  <a:lnTo>
                    <a:pt x="0" y="12054"/>
                  </a:lnTo>
                  <a:lnTo>
                    <a:pt x="0" y="12536"/>
                  </a:lnTo>
                  <a:lnTo>
                    <a:pt x="279" y="12921"/>
                  </a:lnTo>
                  <a:lnTo>
                    <a:pt x="488" y="13404"/>
                  </a:lnTo>
                  <a:lnTo>
                    <a:pt x="488" y="14368"/>
                  </a:lnTo>
                  <a:lnTo>
                    <a:pt x="279" y="15236"/>
                  </a:lnTo>
                  <a:lnTo>
                    <a:pt x="279" y="15429"/>
                  </a:lnTo>
                  <a:lnTo>
                    <a:pt x="139" y="15718"/>
                  </a:lnTo>
                  <a:lnTo>
                    <a:pt x="139" y="15911"/>
                  </a:lnTo>
                  <a:lnTo>
                    <a:pt x="279" y="16200"/>
                  </a:lnTo>
                  <a:lnTo>
                    <a:pt x="279" y="16393"/>
                  </a:lnTo>
                  <a:lnTo>
                    <a:pt x="488" y="16393"/>
                  </a:lnTo>
                  <a:lnTo>
                    <a:pt x="975" y="16586"/>
                  </a:lnTo>
                  <a:lnTo>
                    <a:pt x="1324" y="16586"/>
                  </a:lnTo>
                  <a:lnTo>
                    <a:pt x="1463" y="17068"/>
                  </a:lnTo>
                  <a:lnTo>
                    <a:pt x="1812" y="17261"/>
                  </a:lnTo>
                  <a:lnTo>
                    <a:pt x="1951" y="17550"/>
                  </a:lnTo>
                  <a:lnTo>
                    <a:pt x="2439" y="17743"/>
                  </a:lnTo>
                  <a:lnTo>
                    <a:pt x="2648" y="17936"/>
                  </a:lnTo>
                  <a:lnTo>
                    <a:pt x="2787" y="18225"/>
                  </a:lnTo>
                  <a:lnTo>
                    <a:pt x="2926" y="18418"/>
                  </a:lnTo>
                  <a:lnTo>
                    <a:pt x="3763" y="18707"/>
                  </a:lnTo>
                  <a:lnTo>
                    <a:pt x="4111" y="18707"/>
                  </a:lnTo>
                  <a:lnTo>
                    <a:pt x="4111" y="18900"/>
                  </a:lnTo>
                  <a:lnTo>
                    <a:pt x="4250" y="18900"/>
                  </a:lnTo>
                  <a:lnTo>
                    <a:pt x="4250" y="19575"/>
                  </a:lnTo>
                  <a:lnTo>
                    <a:pt x="4947" y="19575"/>
                  </a:lnTo>
                  <a:lnTo>
                    <a:pt x="5923" y="19768"/>
                  </a:lnTo>
                  <a:lnTo>
                    <a:pt x="6898" y="20057"/>
                  </a:lnTo>
                  <a:lnTo>
                    <a:pt x="7037" y="20250"/>
                  </a:lnTo>
                  <a:lnTo>
                    <a:pt x="7246" y="20443"/>
                  </a:lnTo>
                  <a:lnTo>
                    <a:pt x="7246" y="20732"/>
                  </a:lnTo>
                  <a:lnTo>
                    <a:pt x="7386" y="20443"/>
                  </a:lnTo>
                  <a:lnTo>
                    <a:pt x="7386" y="20925"/>
                  </a:lnTo>
                  <a:lnTo>
                    <a:pt x="7037" y="20925"/>
                  </a:lnTo>
                  <a:lnTo>
                    <a:pt x="7037" y="21214"/>
                  </a:lnTo>
                  <a:lnTo>
                    <a:pt x="7595" y="21214"/>
                  </a:lnTo>
                  <a:lnTo>
                    <a:pt x="7595" y="20925"/>
                  </a:lnTo>
                  <a:lnTo>
                    <a:pt x="7734" y="20925"/>
                  </a:lnTo>
                  <a:lnTo>
                    <a:pt x="7734" y="20732"/>
                  </a:lnTo>
                  <a:lnTo>
                    <a:pt x="7874" y="20732"/>
                  </a:lnTo>
                  <a:lnTo>
                    <a:pt x="7874" y="20925"/>
                  </a:lnTo>
                  <a:lnTo>
                    <a:pt x="7734" y="20925"/>
                  </a:lnTo>
                  <a:lnTo>
                    <a:pt x="7734" y="21214"/>
                  </a:lnTo>
                  <a:lnTo>
                    <a:pt x="7874" y="21214"/>
                  </a:lnTo>
                  <a:lnTo>
                    <a:pt x="7874" y="21600"/>
                  </a:lnTo>
                  <a:lnTo>
                    <a:pt x="8222" y="21600"/>
                  </a:lnTo>
                  <a:lnTo>
                    <a:pt x="8222" y="21214"/>
                  </a:lnTo>
                  <a:lnTo>
                    <a:pt x="8361" y="21214"/>
                  </a:lnTo>
                  <a:lnTo>
                    <a:pt x="8710" y="20925"/>
                  </a:lnTo>
                  <a:lnTo>
                    <a:pt x="8849" y="20925"/>
                  </a:lnTo>
                  <a:lnTo>
                    <a:pt x="8849" y="21214"/>
                  </a:lnTo>
                  <a:lnTo>
                    <a:pt x="9058" y="21407"/>
                  </a:lnTo>
                  <a:lnTo>
                    <a:pt x="9197" y="21407"/>
                  </a:lnTo>
                  <a:lnTo>
                    <a:pt x="9406" y="21214"/>
                  </a:lnTo>
                  <a:lnTo>
                    <a:pt x="9546" y="20925"/>
                  </a:lnTo>
                  <a:lnTo>
                    <a:pt x="9197" y="20925"/>
                  </a:lnTo>
                  <a:lnTo>
                    <a:pt x="9058" y="20732"/>
                  </a:lnTo>
                  <a:lnTo>
                    <a:pt x="8849" y="20732"/>
                  </a:lnTo>
                  <a:lnTo>
                    <a:pt x="9058" y="20443"/>
                  </a:lnTo>
                  <a:lnTo>
                    <a:pt x="9197" y="20443"/>
                  </a:lnTo>
                  <a:lnTo>
                    <a:pt x="9197" y="20732"/>
                  </a:lnTo>
                  <a:lnTo>
                    <a:pt x="9406" y="20732"/>
                  </a:lnTo>
                  <a:lnTo>
                    <a:pt x="9406" y="20250"/>
                  </a:lnTo>
                  <a:lnTo>
                    <a:pt x="9546" y="19575"/>
                  </a:lnTo>
                  <a:lnTo>
                    <a:pt x="9546" y="19382"/>
                  </a:lnTo>
                  <a:lnTo>
                    <a:pt x="10173" y="19382"/>
                  </a:lnTo>
                  <a:lnTo>
                    <a:pt x="10173" y="19575"/>
                  </a:lnTo>
                  <a:lnTo>
                    <a:pt x="10382" y="19575"/>
                  </a:lnTo>
                  <a:lnTo>
                    <a:pt x="10870" y="19382"/>
                  </a:lnTo>
                  <a:lnTo>
                    <a:pt x="11706" y="19382"/>
                  </a:lnTo>
                  <a:lnTo>
                    <a:pt x="11706" y="19093"/>
                  </a:lnTo>
                  <a:lnTo>
                    <a:pt x="11845" y="19382"/>
                  </a:lnTo>
                  <a:lnTo>
                    <a:pt x="11845" y="19093"/>
                  </a:lnTo>
                  <a:lnTo>
                    <a:pt x="11845" y="19382"/>
                  </a:lnTo>
                  <a:lnTo>
                    <a:pt x="11985" y="19382"/>
                  </a:lnTo>
                  <a:lnTo>
                    <a:pt x="11985" y="19093"/>
                  </a:lnTo>
                  <a:lnTo>
                    <a:pt x="11985" y="19575"/>
                  </a:lnTo>
                  <a:lnTo>
                    <a:pt x="11497" y="19575"/>
                  </a:lnTo>
                  <a:lnTo>
                    <a:pt x="11497" y="19768"/>
                  </a:lnTo>
                  <a:lnTo>
                    <a:pt x="11845" y="19768"/>
                  </a:lnTo>
                  <a:lnTo>
                    <a:pt x="11985" y="20057"/>
                  </a:lnTo>
                  <a:lnTo>
                    <a:pt x="12194" y="20057"/>
                  </a:lnTo>
                  <a:lnTo>
                    <a:pt x="12333" y="19768"/>
                  </a:lnTo>
                  <a:lnTo>
                    <a:pt x="12194" y="19575"/>
                  </a:lnTo>
                  <a:lnTo>
                    <a:pt x="12194" y="19382"/>
                  </a:lnTo>
                  <a:lnTo>
                    <a:pt x="12333" y="19382"/>
                  </a:lnTo>
                  <a:lnTo>
                    <a:pt x="12333" y="19575"/>
                  </a:lnTo>
                  <a:lnTo>
                    <a:pt x="12472" y="19575"/>
                  </a:lnTo>
                  <a:lnTo>
                    <a:pt x="12472" y="19382"/>
                  </a:lnTo>
                  <a:lnTo>
                    <a:pt x="12681" y="19093"/>
                  </a:lnTo>
                  <a:lnTo>
                    <a:pt x="12681" y="18900"/>
                  </a:lnTo>
                  <a:lnTo>
                    <a:pt x="12472" y="18707"/>
                  </a:lnTo>
                  <a:lnTo>
                    <a:pt x="12333" y="18707"/>
                  </a:lnTo>
                  <a:lnTo>
                    <a:pt x="12194" y="18418"/>
                  </a:lnTo>
                  <a:lnTo>
                    <a:pt x="12472" y="18707"/>
                  </a:lnTo>
                  <a:lnTo>
                    <a:pt x="12681" y="18707"/>
                  </a:lnTo>
                  <a:lnTo>
                    <a:pt x="12821" y="18225"/>
                  </a:lnTo>
                  <a:lnTo>
                    <a:pt x="13030" y="17936"/>
                  </a:lnTo>
                  <a:lnTo>
                    <a:pt x="13308" y="17743"/>
                  </a:lnTo>
                  <a:lnTo>
                    <a:pt x="14005" y="17068"/>
                  </a:lnTo>
                  <a:lnTo>
                    <a:pt x="14284" y="16875"/>
                  </a:lnTo>
                  <a:lnTo>
                    <a:pt x="14632" y="17068"/>
                  </a:lnTo>
                  <a:lnTo>
                    <a:pt x="14841" y="16875"/>
                  </a:lnTo>
                  <a:lnTo>
                    <a:pt x="15329" y="16875"/>
                  </a:lnTo>
                  <a:lnTo>
                    <a:pt x="15468" y="16586"/>
                  </a:lnTo>
                  <a:lnTo>
                    <a:pt x="15608" y="16586"/>
                  </a:lnTo>
                  <a:lnTo>
                    <a:pt x="15608" y="16875"/>
                  </a:lnTo>
                  <a:lnTo>
                    <a:pt x="14981" y="16875"/>
                  </a:lnTo>
                  <a:lnTo>
                    <a:pt x="14981" y="17068"/>
                  </a:lnTo>
                  <a:lnTo>
                    <a:pt x="15468" y="17068"/>
                  </a:lnTo>
                  <a:lnTo>
                    <a:pt x="15468" y="17261"/>
                  </a:lnTo>
                  <a:lnTo>
                    <a:pt x="15608" y="17068"/>
                  </a:lnTo>
                  <a:lnTo>
                    <a:pt x="15817" y="17068"/>
                  </a:lnTo>
                  <a:lnTo>
                    <a:pt x="15817" y="16875"/>
                  </a:lnTo>
                  <a:lnTo>
                    <a:pt x="15956" y="16200"/>
                  </a:lnTo>
                  <a:lnTo>
                    <a:pt x="16095" y="15911"/>
                  </a:lnTo>
                  <a:lnTo>
                    <a:pt x="16792" y="15911"/>
                  </a:lnTo>
                  <a:lnTo>
                    <a:pt x="16653" y="15043"/>
                  </a:lnTo>
                  <a:lnTo>
                    <a:pt x="16653" y="14754"/>
                  </a:lnTo>
                  <a:lnTo>
                    <a:pt x="16444" y="14754"/>
                  </a:lnTo>
                  <a:lnTo>
                    <a:pt x="16444" y="15718"/>
                  </a:lnTo>
                  <a:lnTo>
                    <a:pt x="15956" y="15718"/>
                  </a:lnTo>
                  <a:lnTo>
                    <a:pt x="15956" y="15429"/>
                  </a:lnTo>
                  <a:lnTo>
                    <a:pt x="15817" y="15429"/>
                  </a:lnTo>
                  <a:lnTo>
                    <a:pt x="15956" y="15236"/>
                  </a:lnTo>
                  <a:lnTo>
                    <a:pt x="16095" y="15236"/>
                  </a:lnTo>
                  <a:lnTo>
                    <a:pt x="16095" y="14754"/>
                  </a:lnTo>
                  <a:lnTo>
                    <a:pt x="16305" y="14754"/>
                  </a:lnTo>
                  <a:lnTo>
                    <a:pt x="16444" y="14561"/>
                  </a:lnTo>
                  <a:lnTo>
                    <a:pt x="16653" y="14561"/>
                  </a:lnTo>
                  <a:lnTo>
                    <a:pt x="16653" y="13886"/>
                  </a:lnTo>
                  <a:lnTo>
                    <a:pt x="16792" y="13404"/>
                  </a:lnTo>
                  <a:lnTo>
                    <a:pt x="16792" y="13211"/>
                  </a:lnTo>
                  <a:lnTo>
                    <a:pt x="16932" y="12921"/>
                  </a:lnTo>
                  <a:lnTo>
                    <a:pt x="17141" y="12729"/>
                  </a:lnTo>
                  <a:lnTo>
                    <a:pt x="17280" y="12729"/>
                  </a:lnTo>
                  <a:lnTo>
                    <a:pt x="17280" y="12246"/>
                  </a:lnTo>
                  <a:lnTo>
                    <a:pt x="17419" y="11861"/>
                  </a:lnTo>
                  <a:lnTo>
                    <a:pt x="17280" y="11861"/>
                  </a:lnTo>
                  <a:lnTo>
                    <a:pt x="17141" y="12246"/>
                  </a:lnTo>
                  <a:lnTo>
                    <a:pt x="17141" y="12536"/>
                  </a:lnTo>
                  <a:lnTo>
                    <a:pt x="17141" y="11861"/>
                  </a:lnTo>
                  <a:lnTo>
                    <a:pt x="16653" y="11861"/>
                  </a:lnTo>
                  <a:lnTo>
                    <a:pt x="16653" y="11571"/>
                  </a:lnTo>
                  <a:lnTo>
                    <a:pt x="16444" y="11379"/>
                  </a:lnTo>
                  <a:lnTo>
                    <a:pt x="16653" y="11379"/>
                  </a:lnTo>
                  <a:lnTo>
                    <a:pt x="16653" y="11571"/>
                  </a:lnTo>
                  <a:lnTo>
                    <a:pt x="17280" y="11571"/>
                  </a:lnTo>
                  <a:lnTo>
                    <a:pt x="17768" y="10896"/>
                  </a:lnTo>
                  <a:lnTo>
                    <a:pt x="17907" y="10414"/>
                  </a:lnTo>
                  <a:lnTo>
                    <a:pt x="17907" y="10029"/>
                  </a:lnTo>
                  <a:lnTo>
                    <a:pt x="18255" y="9739"/>
                  </a:lnTo>
                  <a:lnTo>
                    <a:pt x="18255" y="9064"/>
                  </a:lnTo>
                  <a:lnTo>
                    <a:pt x="18465" y="9064"/>
                  </a:lnTo>
                  <a:lnTo>
                    <a:pt x="18465" y="8871"/>
                  </a:lnTo>
                  <a:lnTo>
                    <a:pt x="18952" y="8871"/>
                  </a:lnTo>
                  <a:lnTo>
                    <a:pt x="19092" y="8582"/>
                  </a:lnTo>
                  <a:lnTo>
                    <a:pt x="19092" y="8389"/>
                  </a:lnTo>
                  <a:lnTo>
                    <a:pt x="19231" y="8389"/>
                  </a:lnTo>
                  <a:lnTo>
                    <a:pt x="19231" y="8196"/>
                  </a:lnTo>
                  <a:lnTo>
                    <a:pt x="19440" y="8196"/>
                  </a:lnTo>
                  <a:lnTo>
                    <a:pt x="19440" y="7907"/>
                  </a:lnTo>
                  <a:lnTo>
                    <a:pt x="19579" y="7714"/>
                  </a:lnTo>
                  <a:lnTo>
                    <a:pt x="19579" y="7521"/>
                  </a:lnTo>
                  <a:lnTo>
                    <a:pt x="19788" y="7232"/>
                  </a:lnTo>
                  <a:lnTo>
                    <a:pt x="19579" y="7232"/>
                  </a:lnTo>
                  <a:lnTo>
                    <a:pt x="19579" y="6846"/>
                  </a:lnTo>
                  <a:lnTo>
                    <a:pt x="19440" y="6846"/>
                  </a:lnTo>
                  <a:lnTo>
                    <a:pt x="19579" y="6557"/>
                  </a:lnTo>
                  <a:lnTo>
                    <a:pt x="19928" y="6557"/>
                  </a:lnTo>
                  <a:lnTo>
                    <a:pt x="20067" y="6846"/>
                  </a:lnTo>
                  <a:lnTo>
                    <a:pt x="19788" y="6846"/>
                  </a:lnTo>
                  <a:lnTo>
                    <a:pt x="19788" y="7232"/>
                  </a:lnTo>
                  <a:lnTo>
                    <a:pt x="19928" y="7521"/>
                  </a:lnTo>
                  <a:lnTo>
                    <a:pt x="20276" y="7521"/>
                  </a:lnTo>
                  <a:lnTo>
                    <a:pt x="20555" y="7039"/>
                  </a:lnTo>
                  <a:lnTo>
                    <a:pt x="21043" y="6557"/>
                  </a:lnTo>
                  <a:lnTo>
                    <a:pt x="21600" y="6557"/>
                  </a:lnTo>
                  <a:lnTo>
                    <a:pt x="21391" y="6075"/>
                  </a:lnTo>
                  <a:close/>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27" name="Shape 3327"/>
            <p:cNvSpPr/>
            <p:nvPr/>
          </p:nvSpPr>
          <p:spPr>
            <a:xfrm>
              <a:off x="3325408" y="4087257"/>
              <a:ext cx="12701" cy="12701"/>
            </a:xfrm>
            <a:prstGeom prst="rect">
              <a:avLst/>
            </a:pr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28" name="Shape 3328"/>
            <p:cNvSpPr/>
            <p:nvPr/>
          </p:nvSpPr>
          <p:spPr>
            <a:xfrm>
              <a:off x="3325408" y="4087257"/>
              <a:ext cx="12701" cy="12701"/>
            </a:xfrm>
            <a:prstGeom prst="rect">
              <a:avLst/>
            </a:pr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29" name="Shape 3329"/>
            <p:cNvSpPr/>
            <p:nvPr/>
          </p:nvSpPr>
          <p:spPr>
            <a:xfrm>
              <a:off x="3082140" y="1794498"/>
              <a:ext cx="393608" cy="534701"/>
            </a:xfrm>
            <a:custGeom>
              <a:avLst/>
              <a:gdLst/>
              <a:ahLst/>
              <a:cxnLst>
                <a:cxn ang="0">
                  <a:pos x="wd2" y="hd2"/>
                </a:cxn>
                <a:cxn ang="5400000">
                  <a:pos x="wd2" y="hd2"/>
                </a:cxn>
                <a:cxn ang="10800000">
                  <a:pos x="wd2" y="hd2"/>
                </a:cxn>
                <a:cxn ang="16200000">
                  <a:pos x="wd2" y="hd2"/>
                </a:cxn>
              </a:cxnLst>
              <a:rect l="0" t="0" r="r" b="b"/>
              <a:pathLst>
                <a:path w="21600" h="21600" extrusionOk="0">
                  <a:moveTo>
                    <a:pt x="21600" y="8768"/>
                  </a:moveTo>
                  <a:lnTo>
                    <a:pt x="21600" y="8967"/>
                  </a:lnTo>
                  <a:lnTo>
                    <a:pt x="21478" y="9086"/>
                  </a:lnTo>
                  <a:lnTo>
                    <a:pt x="21478" y="9166"/>
                  </a:lnTo>
                  <a:lnTo>
                    <a:pt x="20319" y="9166"/>
                  </a:lnTo>
                  <a:lnTo>
                    <a:pt x="20319" y="9445"/>
                  </a:lnTo>
                  <a:lnTo>
                    <a:pt x="20197" y="9445"/>
                  </a:lnTo>
                  <a:lnTo>
                    <a:pt x="20197" y="9525"/>
                  </a:lnTo>
                  <a:lnTo>
                    <a:pt x="20014" y="9525"/>
                  </a:lnTo>
                  <a:lnTo>
                    <a:pt x="19892" y="9644"/>
                  </a:lnTo>
                  <a:lnTo>
                    <a:pt x="19586" y="9724"/>
                  </a:lnTo>
                  <a:lnTo>
                    <a:pt x="19464" y="9804"/>
                  </a:lnTo>
                  <a:lnTo>
                    <a:pt x="19159" y="9923"/>
                  </a:lnTo>
                  <a:lnTo>
                    <a:pt x="19037" y="10003"/>
                  </a:lnTo>
                  <a:lnTo>
                    <a:pt x="19037" y="10123"/>
                  </a:lnTo>
                  <a:lnTo>
                    <a:pt x="19159" y="10123"/>
                  </a:lnTo>
                  <a:lnTo>
                    <a:pt x="19037" y="10282"/>
                  </a:lnTo>
                  <a:lnTo>
                    <a:pt x="18610" y="10760"/>
                  </a:lnTo>
                  <a:lnTo>
                    <a:pt x="18427" y="11039"/>
                  </a:lnTo>
                  <a:lnTo>
                    <a:pt x="18427" y="11159"/>
                  </a:lnTo>
                  <a:lnTo>
                    <a:pt x="18305" y="11318"/>
                  </a:lnTo>
                  <a:lnTo>
                    <a:pt x="18305" y="11438"/>
                  </a:lnTo>
                  <a:lnTo>
                    <a:pt x="18610" y="11597"/>
                  </a:lnTo>
                  <a:lnTo>
                    <a:pt x="18610" y="12075"/>
                  </a:lnTo>
                  <a:lnTo>
                    <a:pt x="18732" y="12195"/>
                  </a:lnTo>
                  <a:lnTo>
                    <a:pt x="18732" y="12275"/>
                  </a:lnTo>
                  <a:lnTo>
                    <a:pt x="18305" y="12633"/>
                  </a:lnTo>
                  <a:lnTo>
                    <a:pt x="18183" y="12554"/>
                  </a:lnTo>
                  <a:lnTo>
                    <a:pt x="18183" y="12474"/>
                  </a:lnTo>
                  <a:lnTo>
                    <a:pt x="17695" y="12354"/>
                  </a:lnTo>
                  <a:lnTo>
                    <a:pt x="17268" y="12275"/>
                  </a:lnTo>
                  <a:lnTo>
                    <a:pt x="16108" y="12275"/>
                  </a:lnTo>
                  <a:lnTo>
                    <a:pt x="15986" y="12195"/>
                  </a:lnTo>
                  <a:lnTo>
                    <a:pt x="15864" y="12075"/>
                  </a:lnTo>
                  <a:lnTo>
                    <a:pt x="15559" y="11996"/>
                  </a:lnTo>
                  <a:lnTo>
                    <a:pt x="15254" y="11717"/>
                  </a:lnTo>
                  <a:lnTo>
                    <a:pt x="15254" y="11597"/>
                  </a:lnTo>
                  <a:lnTo>
                    <a:pt x="14949" y="11597"/>
                  </a:lnTo>
                  <a:lnTo>
                    <a:pt x="14705" y="11517"/>
                  </a:lnTo>
                  <a:lnTo>
                    <a:pt x="14400" y="11517"/>
                  </a:lnTo>
                  <a:lnTo>
                    <a:pt x="14400" y="11597"/>
                  </a:lnTo>
                  <a:lnTo>
                    <a:pt x="14278" y="11597"/>
                  </a:lnTo>
                  <a:lnTo>
                    <a:pt x="14278" y="11996"/>
                  </a:lnTo>
                  <a:lnTo>
                    <a:pt x="14095" y="11996"/>
                  </a:lnTo>
                  <a:lnTo>
                    <a:pt x="14095" y="12195"/>
                  </a:lnTo>
                  <a:lnTo>
                    <a:pt x="13973" y="12195"/>
                  </a:lnTo>
                  <a:lnTo>
                    <a:pt x="13973" y="12354"/>
                  </a:lnTo>
                  <a:lnTo>
                    <a:pt x="14095" y="12474"/>
                  </a:lnTo>
                  <a:lnTo>
                    <a:pt x="14095" y="12633"/>
                  </a:lnTo>
                  <a:lnTo>
                    <a:pt x="13851" y="12753"/>
                  </a:lnTo>
                  <a:lnTo>
                    <a:pt x="13851" y="12832"/>
                  </a:lnTo>
                  <a:lnTo>
                    <a:pt x="13668" y="12832"/>
                  </a:lnTo>
                  <a:lnTo>
                    <a:pt x="13546" y="12912"/>
                  </a:lnTo>
                  <a:lnTo>
                    <a:pt x="13546" y="13032"/>
                  </a:lnTo>
                  <a:lnTo>
                    <a:pt x="13668" y="13032"/>
                  </a:lnTo>
                  <a:lnTo>
                    <a:pt x="13668" y="13111"/>
                  </a:lnTo>
                  <a:lnTo>
                    <a:pt x="13851" y="13111"/>
                  </a:lnTo>
                  <a:lnTo>
                    <a:pt x="13973" y="13510"/>
                  </a:lnTo>
                  <a:lnTo>
                    <a:pt x="13973" y="13669"/>
                  </a:lnTo>
                  <a:lnTo>
                    <a:pt x="13668" y="13988"/>
                  </a:lnTo>
                  <a:lnTo>
                    <a:pt x="13546" y="13988"/>
                  </a:lnTo>
                  <a:lnTo>
                    <a:pt x="13546" y="14068"/>
                  </a:lnTo>
                  <a:lnTo>
                    <a:pt x="13363" y="14068"/>
                  </a:lnTo>
                  <a:lnTo>
                    <a:pt x="13241" y="13988"/>
                  </a:lnTo>
                  <a:lnTo>
                    <a:pt x="13119" y="13988"/>
                  </a:lnTo>
                  <a:lnTo>
                    <a:pt x="12814" y="14068"/>
                  </a:lnTo>
                  <a:lnTo>
                    <a:pt x="12814" y="14148"/>
                  </a:lnTo>
                  <a:lnTo>
                    <a:pt x="12692" y="14267"/>
                  </a:lnTo>
                  <a:lnTo>
                    <a:pt x="12692" y="14825"/>
                  </a:lnTo>
                  <a:lnTo>
                    <a:pt x="12508" y="14905"/>
                  </a:lnTo>
                  <a:lnTo>
                    <a:pt x="12386" y="15024"/>
                  </a:lnTo>
                  <a:lnTo>
                    <a:pt x="12264" y="15024"/>
                  </a:lnTo>
                  <a:lnTo>
                    <a:pt x="12081" y="15104"/>
                  </a:lnTo>
                  <a:lnTo>
                    <a:pt x="12264" y="15104"/>
                  </a:lnTo>
                  <a:lnTo>
                    <a:pt x="12264" y="15184"/>
                  </a:lnTo>
                  <a:lnTo>
                    <a:pt x="12386" y="15303"/>
                  </a:lnTo>
                  <a:lnTo>
                    <a:pt x="12508" y="15383"/>
                  </a:lnTo>
                  <a:lnTo>
                    <a:pt x="12508" y="15941"/>
                  </a:lnTo>
                  <a:lnTo>
                    <a:pt x="12386" y="15941"/>
                  </a:lnTo>
                  <a:lnTo>
                    <a:pt x="12386" y="16061"/>
                  </a:lnTo>
                  <a:lnTo>
                    <a:pt x="12264" y="16061"/>
                  </a:lnTo>
                  <a:lnTo>
                    <a:pt x="12264" y="16339"/>
                  </a:lnTo>
                  <a:lnTo>
                    <a:pt x="12386" y="16419"/>
                  </a:lnTo>
                  <a:lnTo>
                    <a:pt x="13119" y="16419"/>
                  </a:lnTo>
                  <a:lnTo>
                    <a:pt x="13363" y="16698"/>
                  </a:lnTo>
                  <a:lnTo>
                    <a:pt x="13546" y="16698"/>
                  </a:lnTo>
                  <a:lnTo>
                    <a:pt x="13851" y="16897"/>
                  </a:lnTo>
                  <a:lnTo>
                    <a:pt x="14400" y="16897"/>
                  </a:lnTo>
                  <a:lnTo>
                    <a:pt x="14400" y="16977"/>
                  </a:lnTo>
                  <a:lnTo>
                    <a:pt x="14522" y="17097"/>
                  </a:lnTo>
                  <a:lnTo>
                    <a:pt x="14705" y="17176"/>
                  </a:lnTo>
                  <a:lnTo>
                    <a:pt x="14705" y="17256"/>
                  </a:lnTo>
                  <a:lnTo>
                    <a:pt x="14827" y="17376"/>
                  </a:lnTo>
                  <a:lnTo>
                    <a:pt x="14827" y="17455"/>
                  </a:lnTo>
                  <a:lnTo>
                    <a:pt x="14949" y="17535"/>
                  </a:lnTo>
                  <a:lnTo>
                    <a:pt x="14949" y="17854"/>
                  </a:lnTo>
                  <a:lnTo>
                    <a:pt x="14827" y="18013"/>
                  </a:lnTo>
                  <a:lnTo>
                    <a:pt x="14827" y="18292"/>
                  </a:lnTo>
                  <a:lnTo>
                    <a:pt x="14705" y="18292"/>
                  </a:lnTo>
                  <a:lnTo>
                    <a:pt x="14705" y="18412"/>
                  </a:lnTo>
                  <a:lnTo>
                    <a:pt x="14827" y="18492"/>
                  </a:lnTo>
                  <a:lnTo>
                    <a:pt x="14827" y="18571"/>
                  </a:lnTo>
                  <a:lnTo>
                    <a:pt x="14278" y="18571"/>
                  </a:lnTo>
                  <a:lnTo>
                    <a:pt x="14095" y="18691"/>
                  </a:lnTo>
                  <a:lnTo>
                    <a:pt x="14278" y="18770"/>
                  </a:lnTo>
                  <a:lnTo>
                    <a:pt x="14278" y="18970"/>
                  </a:lnTo>
                  <a:lnTo>
                    <a:pt x="14400" y="19049"/>
                  </a:lnTo>
                  <a:lnTo>
                    <a:pt x="14400" y="19169"/>
                  </a:lnTo>
                  <a:lnTo>
                    <a:pt x="14522" y="19169"/>
                  </a:lnTo>
                  <a:lnTo>
                    <a:pt x="14522" y="19249"/>
                  </a:lnTo>
                  <a:lnTo>
                    <a:pt x="14400" y="19249"/>
                  </a:lnTo>
                  <a:lnTo>
                    <a:pt x="14278" y="19328"/>
                  </a:lnTo>
                  <a:lnTo>
                    <a:pt x="14095" y="19328"/>
                  </a:lnTo>
                  <a:lnTo>
                    <a:pt x="14095" y="19448"/>
                  </a:lnTo>
                  <a:lnTo>
                    <a:pt x="13851" y="19448"/>
                  </a:lnTo>
                  <a:lnTo>
                    <a:pt x="13546" y="19528"/>
                  </a:lnTo>
                  <a:lnTo>
                    <a:pt x="13363" y="19528"/>
                  </a:lnTo>
                  <a:lnTo>
                    <a:pt x="13363" y="19607"/>
                  </a:lnTo>
                  <a:lnTo>
                    <a:pt x="13119" y="19607"/>
                  </a:lnTo>
                  <a:lnTo>
                    <a:pt x="12936" y="19528"/>
                  </a:lnTo>
                  <a:lnTo>
                    <a:pt x="12814" y="19448"/>
                  </a:lnTo>
                  <a:lnTo>
                    <a:pt x="12508" y="19448"/>
                  </a:lnTo>
                  <a:lnTo>
                    <a:pt x="12386" y="19328"/>
                  </a:lnTo>
                  <a:lnTo>
                    <a:pt x="12081" y="19249"/>
                  </a:lnTo>
                  <a:lnTo>
                    <a:pt x="11227" y="19249"/>
                  </a:lnTo>
                  <a:lnTo>
                    <a:pt x="11227" y="19807"/>
                  </a:lnTo>
                  <a:lnTo>
                    <a:pt x="11349" y="19926"/>
                  </a:lnTo>
                  <a:lnTo>
                    <a:pt x="11532" y="20006"/>
                  </a:lnTo>
                  <a:lnTo>
                    <a:pt x="11532" y="20086"/>
                  </a:lnTo>
                  <a:lnTo>
                    <a:pt x="11654" y="20086"/>
                  </a:lnTo>
                  <a:lnTo>
                    <a:pt x="11532" y="20205"/>
                  </a:lnTo>
                  <a:lnTo>
                    <a:pt x="11105" y="20086"/>
                  </a:lnTo>
                  <a:lnTo>
                    <a:pt x="10922" y="20086"/>
                  </a:lnTo>
                  <a:lnTo>
                    <a:pt x="10922" y="20285"/>
                  </a:lnTo>
                  <a:lnTo>
                    <a:pt x="11105" y="20365"/>
                  </a:lnTo>
                  <a:lnTo>
                    <a:pt x="11227" y="20484"/>
                  </a:lnTo>
                  <a:lnTo>
                    <a:pt x="11349" y="20484"/>
                  </a:lnTo>
                  <a:lnTo>
                    <a:pt x="11349" y="20763"/>
                  </a:lnTo>
                  <a:lnTo>
                    <a:pt x="11227" y="20962"/>
                  </a:lnTo>
                  <a:lnTo>
                    <a:pt x="11227" y="21122"/>
                  </a:lnTo>
                  <a:lnTo>
                    <a:pt x="11105" y="21241"/>
                  </a:lnTo>
                  <a:lnTo>
                    <a:pt x="11105" y="21321"/>
                  </a:lnTo>
                  <a:lnTo>
                    <a:pt x="10922" y="21321"/>
                  </a:lnTo>
                  <a:lnTo>
                    <a:pt x="10922" y="21401"/>
                  </a:lnTo>
                  <a:lnTo>
                    <a:pt x="10373" y="21600"/>
                  </a:lnTo>
                  <a:lnTo>
                    <a:pt x="10068" y="21600"/>
                  </a:lnTo>
                  <a:lnTo>
                    <a:pt x="9946" y="21520"/>
                  </a:lnTo>
                  <a:lnTo>
                    <a:pt x="9946" y="21401"/>
                  </a:lnTo>
                  <a:lnTo>
                    <a:pt x="9763" y="21241"/>
                  </a:lnTo>
                  <a:lnTo>
                    <a:pt x="9641" y="21122"/>
                  </a:lnTo>
                  <a:lnTo>
                    <a:pt x="9519" y="20962"/>
                  </a:lnTo>
                  <a:lnTo>
                    <a:pt x="9519" y="20763"/>
                  </a:lnTo>
                  <a:lnTo>
                    <a:pt x="9336" y="20763"/>
                  </a:lnTo>
                  <a:lnTo>
                    <a:pt x="9214" y="20644"/>
                  </a:lnTo>
                  <a:lnTo>
                    <a:pt x="8786" y="20564"/>
                  </a:lnTo>
                  <a:lnTo>
                    <a:pt x="8481" y="20484"/>
                  </a:lnTo>
                  <a:lnTo>
                    <a:pt x="7322" y="20484"/>
                  </a:lnTo>
                  <a:lnTo>
                    <a:pt x="7322" y="20285"/>
                  </a:lnTo>
                  <a:lnTo>
                    <a:pt x="8603" y="20285"/>
                  </a:lnTo>
                  <a:lnTo>
                    <a:pt x="8603" y="20205"/>
                  </a:lnTo>
                  <a:lnTo>
                    <a:pt x="7749" y="19926"/>
                  </a:lnTo>
                  <a:lnTo>
                    <a:pt x="7505" y="19926"/>
                  </a:lnTo>
                  <a:lnTo>
                    <a:pt x="7322" y="20006"/>
                  </a:lnTo>
                  <a:lnTo>
                    <a:pt x="7017" y="20006"/>
                  </a:lnTo>
                  <a:lnTo>
                    <a:pt x="6895" y="19807"/>
                  </a:lnTo>
                  <a:lnTo>
                    <a:pt x="6773" y="19727"/>
                  </a:lnTo>
                  <a:lnTo>
                    <a:pt x="6346" y="19169"/>
                  </a:lnTo>
                  <a:lnTo>
                    <a:pt x="6346" y="18890"/>
                  </a:lnTo>
                  <a:lnTo>
                    <a:pt x="6590" y="18890"/>
                  </a:lnTo>
                  <a:lnTo>
                    <a:pt x="6590" y="18770"/>
                  </a:lnTo>
                  <a:lnTo>
                    <a:pt x="6468" y="18691"/>
                  </a:lnTo>
                  <a:lnTo>
                    <a:pt x="5614" y="18691"/>
                  </a:lnTo>
                  <a:lnTo>
                    <a:pt x="5003" y="18412"/>
                  </a:lnTo>
                  <a:lnTo>
                    <a:pt x="4881" y="18292"/>
                  </a:lnTo>
                  <a:lnTo>
                    <a:pt x="4759" y="18292"/>
                  </a:lnTo>
                  <a:lnTo>
                    <a:pt x="4759" y="18133"/>
                  </a:lnTo>
                  <a:lnTo>
                    <a:pt x="4576" y="18133"/>
                  </a:lnTo>
                  <a:lnTo>
                    <a:pt x="4576" y="17854"/>
                  </a:lnTo>
                  <a:lnTo>
                    <a:pt x="4454" y="17734"/>
                  </a:lnTo>
                  <a:lnTo>
                    <a:pt x="4454" y="17655"/>
                  </a:lnTo>
                  <a:lnTo>
                    <a:pt x="4271" y="17376"/>
                  </a:lnTo>
                  <a:lnTo>
                    <a:pt x="4271" y="16897"/>
                  </a:lnTo>
                  <a:lnTo>
                    <a:pt x="4454" y="16778"/>
                  </a:lnTo>
                  <a:lnTo>
                    <a:pt x="4454" y="16698"/>
                  </a:lnTo>
                  <a:lnTo>
                    <a:pt x="4576" y="16618"/>
                  </a:lnTo>
                  <a:lnTo>
                    <a:pt x="5003" y="16499"/>
                  </a:lnTo>
                  <a:lnTo>
                    <a:pt x="5186" y="16499"/>
                  </a:lnTo>
                  <a:lnTo>
                    <a:pt x="5186" y="16419"/>
                  </a:lnTo>
                  <a:lnTo>
                    <a:pt x="5308" y="16419"/>
                  </a:lnTo>
                  <a:lnTo>
                    <a:pt x="5308" y="15941"/>
                  </a:lnTo>
                  <a:lnTo>
                    <a:pt x="5431" y="15941"/>
                  </a:lnTo>
                  <a:lnTo>
                    <a:pt x="5431" y="15184"/>
                  </a:lnTo>
                  <a:lnTo>
                    <a:pt x="5308" y="15024"/>
                  </a:lnTo>
                  <a:lnTo>
                    <a:pt x="5308" y="14905"/>
                  </a:lnTo>
                  <a:lnTo>
                    <a:pt x="5003" y="14706"/>
                  </a:lnTo>
                  <a:lnTo>
                    <a:pt x="5003" y="14626"/>
                  </a:lnTo>
                  <a:lnTo>
                    <a:pt x="4881" y="14347"/>
                  </a:lnTo>
                  <a:lnTo>
                    <a:pt x="4759" y="13988"/>
                  </a:lnTo>
                  <a:lnTo>
                    <a:pt x="4576" y="13111"/>
                  </a:lnTo>
                  <a:lnTo>
                    <a:pt x="4576" y="13032"/>
                  </a:lnTo>
                  <a:lnTo>
                    <a:pt x="4759" y="12912"/>
                  </a:lnTo>
                  <a:lnTo>
                    <a:pt x="5308" y="12753"/>
                  </a:lnTo>
                  <a:lnTo>
                    <a:pt x="5308" y="12554"/>
                  </a:lnTo>
                  <a:lnTo>
                    <a:pt x="4759" y="11876"/>
                  </a:lnTo>
                  <a:lnTo>
                    <a:pt x="4759" y="11717"/>
                  </a:lnTo>
                  <a:lnTo>
                    <a:pt x="4149" y="11318"/>
                  </a:lnTo>
                  <a:lnTo>
                    <a:pt x="3722" y="11159"/>
                  </a:lnTo>
                  <a:lnTo>
                    <a:pt x="3600" y="11159"/>
                  </a:lnTo>
                  <a:lnTo>
                    <a:pt x="3417" y="11039"/>
                  </a:lnTo>
                  <a:lnTo>
                    <a:pt x="3173" y="10760"/>
                  </a:lnTo>
                  <a:lnTo>
                    <a:pt x="3173" y="10481"/>
                  </a:lnTo>
                  <a:lnTo>
                    <a:pt x="2990" y="10401"/>
                  </a:lnTo>
                  <a:lnTo>
                    <a:pt x="2990" y="10123"/>
                  </a:lnTo>
                  <a:lnTo>
                    <a:pt x="2868" y="10123"/>
                  </a:lnTo>
                  <a:lnTo>
                    <a:pt x="2563" y="9923"/>
                  </a:lnTo>
                  <a:lnTo>
                    <a:pt x="2441" y="9923"/>
                  </a:lnTo>
                  <a:lnTo>
                    <a:pt x="2441" y="9804"/>
                  </a:lnTo>
                  <a:lnTo>
                    <a:pt x="2258" y="9804"/>
                  </a:lnTo>
                  <a:lnTo>
                    <a:pt x="2258" y="9923"/>
                  </a:lnTo>
                  <a:lnTo>
                    <a:pt x="2136" y="9923"/>
                  </a:lnTo>
                  <a:lnTo>
                    <a:pt x="2014" y="10003"/>
                  </a:lnTo>
                  <a:lnTo>
                    <a:pt x="1831" y="10003"/>
                  </a:lnTo>
                  <a:lnTo>
                    <a:pt x="1708" y="9923"/>
                  </a:lnTo>
                  <a:lnTo>
                    <a:pt x="1586" y="9923"/>
                  </a:lnTo>
                  <a:lnTo>
                    <a:pt x="1586" y="9804"/>
                  </a:lnTo>
                  <a:lnTo>
                    <a:pt x="1403" y="9724"/>
                  </a:lnTo>
                  <a:lnTo>
                    <a:pt x="1586" y="9644"/>
                  </a:lnTo>
                  <a:lnTo>
                    <a:pt x="1831" y="9644"/>
                  </a:lnTo>
                  <a:lnTo>
                    <a:pt x="1831" y="9525"/>
                  </a:lnTo>
                  <a:lnTo>
                    <a:pt x="2014" y="9525"/>
                  </a:lnTo>
                  <a:lnTo>
                    <a:pt x="2258" y="9365"/>
                  </a:lnTo>
                  <a:lnTo>
                    <a:pt x="2136" y="9365"/>
                  </a:lnTo>
                  <a:lnTo>
                    <a:pt x="2136" y="9246"/>
                  </a:lnTo>
                  <a:lnTo>
                    <a:pt x="2014" y="9166"/>
                  </a:lnTo>
                  <a:lnTo>
                    <a:pt x="2014" y="9086"/>
                  </a:lnTo>
                  <a:lnTo>
                    <a:pt x="2258" y="9086"/>
                  </a:lnTo>
                  <a:lnTo>
                    <a:pt x="2258" y="8967"/>
                  </a:lnTo>
                  <a:lnTo>
                    <a:pt x="2136" y="8967"/>
                  </a:lnTo>
                  <a:lnTo>
                    <a:pt x="1098" y="8768"/>
                  </a:lnTo>
                  <a:lnTo>
                    <a:pt x="854" y="8608"/>
                  </a:lnTo>
                  <a:lnTo>
                    <a:pt x="671" y="8608"/>
                  </a:lnTo>
                  <a:lnTo>
                    <a:pt x="244" y="8768"/>
                  </a:lnTo>
                  <a:lnTo>
                    <a:pt x="0" y="8688"/>
                  </a:lnTo>
                  <a:lnTo>
                    <a:pt x="549" y="8210"/>
                  </a:lnTo>
                  <a:lnTo>
                    <a:pt x="1586" y="8210"/>
                  </a:lnTo>
                  <a:lnTo>
                    <a:pt x="2014" y="8409"/>
                  </a:lnTo>
                  <a:lnTo>
                    <a:pt x="4271" y="8409"/>
                  </a:lnTo>
                  <a:lnTo>
                    <a:pt x="4271" y="8329"/>
                  </a:lnTo>
                  <a:lnTo>
                    <a:pt x="4454" y="8329"/>
                  </a:lnTo>
                  <a:lnTo>
                    <a:pt x="4454" y="8210"/>
                  </a:lnTo>
                  <a:lnTo>
                    <a:pt x="4759" y="8010"/>
                  </a:lnTo>
                  <a:lnTo>
                    <a:pt x="4759" y="7931"/>
                  </a:lnTo>
                  <a:lnTo>
                    <a:pt x="4881" y="7931"/>
                  </a:lnTo>
                  <a:lnTo>
                    <a:pt x="6041" y="7731"/>
                  </a:lnTo>
                  <a:lnTo>
                    <a:pt x="6773" y="7652"/>
                  </a:lnTo>
                  <a:lnTo>
                    <a:pt x="7017" y="7652"/>
                  </a:lnTo>
                  <a:lnTo>
                    <a:pt x="7200" y="7731"/>
                  </a:lnTo>
                  <a:lnTo>
                    <a:pt x="7505" y="7851"/>
                  </a:lnTo>
                  <a:lnTo>
                    <a:pt x="7749" y="7931"/>
                  </a:lnTo>
                  <a:lnTo>
                    <a:pt x="8603" y="7931"/>
                  </a:lnTo>
                  <a:lnTo>
                    <a:pt x="8908" y="7851"/>
                  </a:lnTo>
                  <a:lnTo>
                    <a:pt x="9641" y="7731"/>
                  </a:lnTo>
                  <a:lnTo>
                    <a:pt x="9641" y="7652"/>
                  </a:lnTo>
                  <a:lnTo>
                    <a:pt x="9763" y="7373"/>
                  </a:lnTo>
                  <a:lnTo>
                    <a:pt x="9763" y="7293"/>
                  </a:lnTo>
                  <a:lnTo>
                    <a:pt x="9946" y="6894"/>
                  </a:lnTo>
                  <a:lnTo>
                    <a:pt x="10068" y="6815"/>
                  </a:lnTo>
                  <a:lnTo>
                    <a:pt x="10068" y="6615"/>
                  </a:lnTo>
                  <a:lnTo>
                    <a:pt x="9946" y="6536"/>
                  </a:lnTo>
                  <a:lnTo>
                    <a:pt x="9946" y="6257"/>
                  </a:lnTo>
                  <a:lnTo>
                    <a:pt x="9763" y="6058"/>
                  </a:lnTo>
                  <a:lnTo>
                    <a:pt x="9763" y="5779"/>
                  </a:lnTo>
                  <a:lnTo>
                    <a:pt x="9946" y="5779"/>
                  </a:lnTo>
                  <a:lnTo>
                    <a:pt x="9946" y="5579"/>
                  </a:lnTo>
                  <a:lnTo>
                    <a:pt x="10190" y="5579"/>
                  </a:lnTo>
                  <a:lnTo>
                    <a:pt x="10373" y="5500"/>
                  </a:lnTo>
                  <a:lnTo>
                    <a:pt x="10495" y="5500"/>
                  </a:lnTo>
                  <a:lnTo>
                    <a:pt x="10495" y="5300"/>
                  </a:lnTo>
                  <a:lnTo>
                    <a:pt x="10678" y="5221"/>
                  </a:lnTo>
                  <a:lnTo>
                    <a:pt x="10678" y="5101"/>
                  </a:lnTo>
                  <a:lnTo>
                    <a:pt x="10495" y="5101"/>
                  </a:lnTo>
                  <a:lnTo>
                    <a:pt x="10495" y="4623"/>
                  </a:lnTo>
                  <a:lnTo>
                    <a:pt x="10922" y="3706"/>
                  </a:lnTo>
                  <a:lnTo>
                    <a:pt x="11532" y="2830"/>
                  </a:lnTo>
                  <a:lnTo>
                    <a:pt x="11532" y="2750"/>
                  </a:lnTo>
                  <a:lnTo>
                    <a:pt x="11959" y="2391"/>
                  </a:lnTo>
                  <a:lnTo>
                    <a:pt x="12081" y="2272"/>
                  </a:lnTo>
                  <a:lnTo>
                    <a:pt x="12264" y="2192"/>
                  </a:lnTo>
                  <a:lnTo>
                    <a:pt x="12386" y="1913"/>
                  </a:lnTo>
                  <a:lnTo>
                    <a:pt x="12508" y="1913"/>
                  </a:lnTo>
                  <a:lnTo>
                    <a:pt x="12508" y="1793"/>
                  </a:lnTo>
                  <a:lnTo>
                    <a:pt x="12692" y="1714"/>
                  </a:lnTo>
                  <a:lnTo>
                    <a:pt x="12814" y="1634"/>
                  </a:lnTo>
                  <a:lnTo>
                    <a:pt x="12814" y="1514"/>
                  </a:lnTo>
                  <a:lnTo>
                    <a:pt x="12936" y="1235"/>
                  </a:lnTo>
                  <a:lnTo>
                    <a:pt x="13119" y="1235"/>
                  </a:lnTo>
                  <a:lnTo>
                    <a:pt x="13241" y="956"/>
                  </a:lnTo>
                  <a:lnTo>
                    <a:pt x="13851" y="956"/>
                  </a:lnTo>
                  <a:lnTo>
                    <a:pt x="13973" y="1036"/>
                  </a:lnTo>
                  <a:lnTo>
                    <a:pt x="14095" y="956"/>
                  </a:lnTo>
                  <a:lnTo>
                    <a:pt x="14278" y="956"/>
                  </a:lnTo>
                  <a:lnTo>
                    <a:pt x="14400" y="877"/>
                  </a:lnTo>
                  <a:lnTo>
                    <a:pt x="14400" y="319"/>
                  </a:lnTo>
                  <a:lnTo>
                    <a:pt x="14522" y="319"/>
                  </a:lnTo>
                  <a:lnTo>
                    <a:pt x="14522" y="199"/>
                  </a:lnTo>
                  <a:lnTo>
                    <a:pt x="14949" y="199"/>
                  </a:lnTo>
                  <a:lnTo>
                    <a:pt x="15437" y="319"/>
                  </a:lnTo>
                  <a:lnTo>
                    <a:pt x="16292" y="319"/>
                  </a:lnTo>
                  <a:lnTo>
                    <a:pt x="16414" y="199"/>
                  </a:lnTo>
                  <a:lnTo>
                    <a:pt x="16719" y="0"/>
                  </a:lnTo>
                  <a:lnTo>
                    <a:pt x="16841" y="0"/>
                  </a:lnTo>
                  <a:lnTo>
                    <a:pt x="17573" y="120"/>
                  </a:lnTo>
                  <a:lnTo>
                    <a:pt x="17695" y="120"/>
                  </a:lnTo>
                  <a:lnTo>
                    <a:pt x="17695" y="0"/>
                  </a:lnTo>
                  <a:lnTo>
                    <a:pt x="17695" y="120"/>
                  </a:lnTo>
                  <a:lnTo>
                    <a:pt x="17878" y="120"/>
                  </a:lnTo>
                  <a:lnTo>
                    <a:pt x="17878" y="399"/>
                  </a:lnTo>
                  <a:lnTo>
                    <a:pt x="17695" y="757"/>
                  </a:lnTo>
                  <a:lnTo>
                    <a:pt x="17695" y="1156"/>
                  </a:lnTo>
                  <a:lnTo>
                    <a:pt x="17878" y="1156"/>
                  </a:lnTo>
                  <a:lnTo>
                    <a:pt x="18000" y="1235"/>
                  </a:lnTo>
                  <a:lnTo>
                    <a:pt x="18183" y="1514"/>
                  </a:lnTo>
                  <a:lnTo>
                    <a:pt x="18000" y="1634"/>
                  </a:lnTo>
                  <a:lnTo>
                    <a:pt x="18183" y="1714"/>
                  </a:lnTo>
                  <a:lnTo>
                    <a:pt x="18610" y="1993"/>
                  </a:lnTo>
                  <a:lnTo>
                    <a:pt x="18610" y="2192"/>
                  </a:lnTo>
                  <a:lnTo>
                    <a:pt x="18427" y="2391"/>
                  </a:lnTo>
                  <a:lnTo>
                    <a:pt x="18183" y="2551"/>
                  </a:lnTo>
                  <a:lnTo>
                    <a:pt x="17024" y="3587"/>
                  </a:lnTo>
                  <a:lnTo>
                    <a:pt x="16414" y="3866"/>
                  </a:lnTo>
                  <a:lnTo>
                    <a:pt x="16414" y="3985"/>
                  </a:lnTo>
                  <a:lnTo>
                    <a:pt x="15864" y="4822"/>
                  </a:lnTo>
                  <a:lnTo>
                    <a:pt x="15681" y="4902"/>
                  </a:lnTo>
                  <a:lnTo>
                    <a:pt x="15254" y="5221"/>
                  </a:lnTo>
                  <a:lnTo>
                    <a:pt x="14522" y="5579"/>
                  </a:lnTo>
                  <a:lnTo>
                    <a:pt x="15132" y="5938"/>
                  </a:lnTo>
                  <a:lnTo>
                    <a:pt x="15437" y="6058"/>
                  </a:lnTo>
                  <a:lnTo>
                    <a:pt x="15681" y="6137"/>
                  </a:lnTo>
                  <a:lnTo>
                    <a:pt x="15864" y="6257"/>
                  </a:lnTo>
                  <a:lnTo>
                    <a:pt x="16536" y="6536"/>
                  </a:lnTo>
                  <a:lnTo>
                    <a:pt x="16536" y="6615"/>
                  </a:lnTo>
                  <a:lnTo>
                    <a:pt x="17573" y="6894"/>
                  </a:lnTo>
                  <a:lnTo>
                    <a:pt x="18000" y="6974"/>
                  </a:lnTo>
                  <a:lnTo>
                    <a:pt x="18610" y="6894"/>
                  </a:lnTo>
                  <a:lnTo>
                    <a:pt x="18732" y="6894"/>
                  </a:lnTo>
                  <a:lnTo>
                    <a:pt x="19586" y="7293"/>
                  </a:lnTo>
                  <a:lnTo>
                    <a:pt x="19769" y="7373"/>
                  </a:lnTo>
                  <a:lnTo>
                    <a:pt x="19892" y="7731"/>
                  </a:lnTo>
                  <a:lnTo>
                    <a:pt x="20014" y="7851"/>
                  </a:lnTo>
                  <a:lnTo>
                    <a:pt x="20014" y="8329"/>
                  </a:lnTo>
                  <a:lnTo>
                    <a:pt x="20197" y="8329"/>
                  </a:lnTo>
                  <a:lnTo>
                    <a:pt x="20624" y="8409"/>
                  </a:lnTo>
                  <a:lnTo>
                    <a:pt x="20868" y="8608"/>
                  </a:lnTo>
                  <a:lnTo>
                    <a:pt x="21600" y="8768"/>
                  </a:lnTo>
                  <a:close/>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30" name="Shape 3330"/>
            <p:cNvSpPr/>
            <p:nvPr/>
          </p:nvSpPr>
          <p:spPr>
            <a:xfrm>
              <a:off x="3115496" y="1830014"/>
              <a:ext cx="799446" cy="1013167"/>
            </a:xfrm>
            <a:custGeom>
              <a:avLst/>
              <a:gdLst/>
              <a:ahLst/>
              <a:cxnLst>
                <a:cxn ang="0">
                  <a:pos x="wd2" y="hd2"/>
                </a:cxn>
                <a:cxn ang="5400000">
                  <a:pos x="wd2" y="hd2"/>
                </a:cxn>
                <a:cxn ang="10800000">
                  <a:pos x="wd2" y="hd2"/>
                </a:cxn>
                <a:cxn ang="16200000">
                  <a:pos x="wd2" y="hd2"/>
                </a:cxn>
              </a:cxnLst>
              <a:rect l="0" t="0" r="r" b="b"/>
              <a:pathLst>
                <a:path w="21600" h="21600" extrusionOk="0">
                  <a:moveTo>
                    <a:pt x="21600" y="799"/>
                  </a:moveTo>
                  <a:lnTo>
                    <a:pt x="21600" y="841"/>
                  </a:lnTo>
                  <a:lnTo>
                    <a:pt x="21330" y="1136"/>
                  </a:lnTo>
                  <a:lnTo>
                    <a:pt x="21239" y="1346"/>
                  </a:lnTo>
                  <a:lnTo>
                    <a:pt x="21179" y="1430"/>
                  </a:lnTo>
                  <a:lnTo>
                    <a:pt x="21119" y="1493"/>
                  </a:lnTo>
                  <a:lnTo>
                    <a:pt x="20819" y="1535"/>
                  </a:lnTo>
                  <a:lnTo>
                    <a:pt x="20759" y="1598"/>
                  </a:lnTo>
                  <a:lnTo>
                    <a:pt x="20669" y="1683"/>
                  </a:lnTo>
                  <a:lnTo>
                    <a:pt x="20759" y="1788"/>
                  </a:lnTo>
                  <a:lnTo>
                    <a:pt x="20759" y="1893"/>
                  </a:lnTo>
                  <a:lnTo>
                    <a:pt x="20669" y="1935"/>
                  </a:lnTo>
                  <a:lnTo>
                    <a:pt x="20609" y="2145"/>
                  </a:lnTo>
                  <a:lnTo>
                    <a:pt x="20609" y="2187"/>
                  </a:lnTo>
                  <a:lnTo>
                    <a:pt x="20549" y="2187"/>
                  </a:lnTo>
                  <a:lnTo>
                    <a:pt x="20549" y="2229"/>
                  </a:lnTo>
                  <a:lnTo>
                    <a:pt x="20458" y="2335"/>
                  </a:lnTo>
                  <a:lnTo>
                    <a:pt x="20398" y="2377"/>
                  </a:lnTo>
                  <a:lnTo>
                    <a:pt x="20338" y="2482"/>
                  </a:lnTo>
                  <a:lnTo>
                    <a:pt x="20248" y="2629"/>
                  </a:lnTo>
                  <a:lnTo>
                    <a:pt x="20248" y="2692"/>
                  </a:lnTo>
                  <a:lnTo>
                    <a:pt x="20338" y="2776"/>
                  </a:lnTo>
                  <a:lnTo>
                    <a:pt x="20248" y="2881"/>
                  </a:lnTo>
                  <a:lnTo>
                    <a:pt x="20248" y="2923"/>
                  </a:lnTo>
                  <a:lnTo>
                    <a:pt x="20188" y="2987"/>
                  </a:lnTo>
                  <a:lnTo>
                    <a:pt x="20128" y="3029"/>
                  </a:lnTo>
                  <a:lnTo>
                    <a:pt x="20128" y="3092"/>
                  </a:lnTo>
                  <a:lnTo>
                    <a:pt x="20038" y="3134"/>
                  </a:lnTo>
                  <a:lnTo>
                    <a:pt x="19888" y="3134"/>
                  </a:lnTo>
                  <a:lnTo>
                    <a:pt x="19828" y="3176"/>
                  </a:lnTo>
                  <a:lnTo>
                    <a:pt x="19767" y="3281"/>
                  </a:lnTo>
                  <a:lnTo>
                    <a:pt x="19617" y="3323"/>
                  </a:lnTo>
                  <a:lnTo>
                    <a:pt x="19617" y="3386"/>
                  </a:lnTo>
                  <a:lnTo>
                    <a:pt x="19557" y="3386"/>
                  </a:lnTo>
                  <a:lnTo>
                    <a:pt x="19467" y="3428"/>
                  </a:lnTo>
                  <a:lnTo>
                    <a:pt x="19407" y="3470"/>
                  </a:lnTo>
                  <a:lnTo>
                    <a:pt x="19197" y="3470"/>
                  </a:lnTo>
                  <a:lnTo>
                    <a:pt x="19197" y="3533"/>
                  </a:lnTo>
                  <a:lnTo>
                    <a:pt x="19107" y="3681"/>
                  </a:lnTo>
                  <a:lnTo>
                    <a:pt x="19046" y="3723"/>
                  </a:lnTo>
                  <a:lnTo>
                    <a:pt x="18896" y="3723"/>
                  </a:lnTo>
                  <a:lnTo>
                    <a:pt x="18836" y="3828"/>
                  </a:lnTo>
                  <a:lnTo>
                    <a:pt x="18896" y="3870"/>
                  </a:lnTo>
                  <a:lnTo>
                    <a:pt x="18896" y="3933"/>
                  </a:lnTo>
                  <a:lnTo>
                    <a:pt x="18836" y="4038"/>
                  </a:lnTo>
                  <a:lnTo>
                    <a:pt x="18836" y="4417"/>
                  </a:lnTo>
                  <a:lnTo>
                    <a:pt x="18896" y="4480"/>
                  </a:lnTo>
                  <a:lnTo>
                    <a:pt x="18986" y="4480"/>
                  </a:lnTo>
                  <a:lnTo>
                    <a:pt x="18986" y="4522"/>
                  </a:lnTo>
                  <a:lnTo>
                    <a:pt x="19046" y="4585"/>
                  </a:lnTo>
                  <a:lnTo>
                    <a:pt x="19197" y="4879"/>
                  </a:lnTo>
                  <a:lnTo>
                    <a:pt x="19407" y="5027"/>
                  </a:lnTo>
                  <a:lnTo>
                    <a:pt x="19467" y="5027"/>
                  </a:lnTo>
                  <a:lnTo>
                    <a:pt x="19467" y="5132"/>
                  </a:lnTo>
                  <a:lnTo>
                    <a:pt x="19317" y="5174"/>
                  </a:lnTo>
                  <a:lnTo>
                    <a:pt x="19407" y="5216"/>
                  </a:lnTo>
                  <a:lnTo>
                    <a:pt x="19557" y="5279"/>
                  </a:lnTo>
                  <a:lnTo>
                    <a:pt x="19617" y="5363"/>
                  </a:lnTo>
                  <a:lnTo>
                    <a:pt x="19467" y="5363"/>
                  </a:lnTo>
                  <a:lnTo>
                    <a:pt x="19467" y="5468"/>
                  </a:lnTo>
                  <a:lnTo>
                    <a:pt x="19557" y="5510"/>
                  </a:lnTo>
                  <a:lnTo>
                    <a:pt x="19557" y="5616"/>
                  </a:lnTo>
                  <a:lnTo>
                    <a:pt x="19467" y="5616"/>
                  </a:lnTo>
                  <a:lnTo>
                    <a:pt x="19467" y="5679"/>
                  </a:lnTo>
                  <a:lnTo>
                    <a:pt x="19317" y="5826"/>
                  </a:lnTo>
                  <a:lnTo>
                    <a:pt x="19317" y="5868"/>
                  </a:lnTo>
                  <a:lnTo>
                    <a:pt x="19257" y="5910"/>
                  </a:lnTo>
                  <a:lnTo>
                    <a:pt x="19046" y="5910"/>
                  </a:lnTo>
                  <a:lnTo>
                    <a:pt x="18986" y="5973"/>
                  </a:lnTo>
                  <a:lnTo>
                    <a:pt x="18986" y="6120"/>
                  </a:lnTo>
                  <a:lnTo>
                    <a:pt x="19046" y="6162"/>
                  </a:lnTo>
                  <a:lnTo>
                    <a:pt x="19107" y="6162"/>
                  </a:lnTo>
                  <a:lnTo>
                    <a:pt x="19107" y="6226"/>
                  </a:lnTo>
                  <a:lnTo>
                    <a:pt x="19046" y="6310"/>
                  </a:lnTo>
                  <a:lnTo>
                    <a:pt x="19046" y="6373"/>
                  </a:lnTo>
                  <a:lnTo>
                    <a:pt x="18986" y="6373"/>
                  </a:lnTo>
                  <a:lnTo>
                    <a:pt x="18986" y="6415"/>
                  </a:lnTo>
                  <a:lnTo>
                    <a:pt x="18896" y="6415"/>
                  </a:lnTo>
                  <a:lnTo>
                    <a:pt x="18896" y="6457"/>
                  </a:lnTo>
                  <a:lnTo>
                    <a:pt x="18686" y="6667"/>
                  </a:lnTo>
                  <a:lnTo>
                    <a:pt x="18536" y="6709"/>
                  </a:lnTo>
                  <a:lnTo>
                    <a:pt x="18476" y="6814"/>
                  </a:lnTo>
                  <a:lnTo>
                    <a:pt x="18476" y="6856"/>
                  </a:lnTo>
                  <a:lnTo>
                    <a:pt x="18416" y="6856"/>
                  </a:lnTo>
                  <a:lnTo>
                    <a:pt x="18265" y="6962"/>
                  </a:lnTo>
                  <a:lnTo>
                    <a:pt x="18205" y="6962"/>
                  </a:lnTo>
                  <a:lnTo>
                    <a:pt x="18115" y="7004"/>
                  </a:lnTo>
                  <a:lnTo>
                    <a:pt x="18205" y="7067"/>
                  </a:lnTo>
                  <a:lnTo>
                    <a:pt x="18115" y="7067"/>
                  </a:lnTo>
                  <a:lnTo>
                    <a:pt x="18055" y="7004"/>
                  </a:lnTo>
                  <a:lnTo>
                    <a:pt x="17995" y="7067"/>
                  </a:lnTo>
                  <a:lnTo>
                    <a:pt x="17995" y="7109"/>
                  </a:lnTo>
                  <a:lnTo>
                    <a:pt x="18055" y="7172"/>
                  </a:lnTo>
                  <a:lnTo>
                    <a:pt x="18115" y="7214"/>
                  </a:lnTo>
                  <a:lnTo>
                    <a:pt x="18055" y="7256"/>
                  </a:lnTo>
                  <a:lnTo>
                    <a:pt x="17995" y="7361"/>
                  </a:lnTo>
                  <a:lnTo>
                    <a:pt x="17905" y="7403"/>
                  </a:lnTo>
                  <a:lnTo>
                    <a:pt x="17995" y="7508"/>
                  </a:lnTo>
                  <a:lnTo>
                    <a:pt x="18055" y="7508"/>
                  </a:lnTo>
                  <a:lnTo>
                    <a:pt x="17995" y="7551"/>
                  </a:lnTo>
                  <a:lnTo>
                    <a:pt x="18055" y="7614"/>
                  </a:lnTo>
                  <a:lnTo>
                    <a:pt x="18055" y="7656"/>
                  </a:lnTo>
                  <a:lnTo>
                    <a:pt x="17995" y="7656"/>
                  </a:lnTo>
                  <a:lnTo>
                    <a:pt x="17995" y="7719"/>
                  </a:lnTo>
                  <a:lnTo>
                    <a:pt x="17905" y="7719"/>
                  </a:lnTo>
                  <a:lnTo>
                    <a:pt x="17905" y="7761"/>
                  </a:lnTo>
                  <a:lnTo>
                    <a:pt x="17995" y="7761"/>
                  </a:lnTo>
                  <a:lnTo>
                    <a:pt x="17995" y="7866"/>
                  </a:lnTo>
                  <a:lnTo>
                    <a:pt x="18055" y="7866"/>
                  </a:lnTo>
                  <a:lnTo>
                    <a:pt x="18055" y="7950"/>
                  </a:lnTo>
                  <a:lnTo>
                    <a:pt x="17905" y="7950"/>
                  </a:lnTo>
                  <a:lnTo>
                    <a:pt x="17905" y="8013"/>
                  </a:lnTo>
                  <a:lnTo>
                    <a:pt x="18205" y="8266"/>
                  </a:lnTo>
                  <a:lnTo>
                    <a:pt x="18205" y="8497"/>
                  </a:lnTo>
                  <a:lnTo>
                    <a:pt x="18115" y="8560"/>
                  </a:lnTo>
                  <a:lnTo>
                    <a:pt x="18115" y="8665"/>
                  </a:lnTo>
                  <a:lnTo>
                    <a:pt x="17995" y="8960"/>
                  </a:lnTo>
                  <a:lnTo>
                    <a:pt x="17995" y="9254"/>
                  </a:lnTo>
                  <a:lnTo>
                    <a:pt x="17905" y="9359"/>
                  </a:lnTo>
                  <a:lnTo>
                    <a:pt x="17845" y="9401"/>
                  </a:lnTo>
                  <a:lnTo>
                    <a:pt x="17845" y="9549"/>
                  </a:lnTo>
                  <a:lnTo>
                    <a:pt x="17995" y="9990"/>
                  </a:lnTo>
                  <a:lnTo>
                    <a:pt x="17995" y="10243"/>
                  </a:lnTo>
                  <a:lnTo>
                    <a:pt x="18055" y="10243"/>
                  </a:lnTo>
                  <a:lnTo>
                    <a:pt x="18055" y="10306"/>
                  </a:lnTo>
                  <a:lnTo>
                    <a:pt x="18115" y="10390"/>
                  </a:lnTo>
                  <a:lnTo>
                    <a:pt x="18115" y="10747"/>
                  </a:lnTo>
                  <a:lnTo>
                    <a:pt x="18205" y="11000"/>
                  </a:lnTo>
                  <a:lnTo>
                    <a:pt x="18205" y="11084"/>
                  </a:lnTo>
                  <a:lnTo>
                    <a:pt x="18115" y="11252"/>
                  </a:lnTo>
                  <a:lnTo>
                    <a:pt x="17995" y="11336"/>
                  </a:lnTo>
                  <a:lnTo>
                    <a:pt x="17995" y="11441"/>
                  </a:lnTo>
                  <a:lnTo>
                    <a:pt x="17905" y="11484"/>
                  </a:lnTo>
                  <a:lnTo>
                    <a:pt x="17905" y="11547"/>
                  </a:lnTo>
                  <a:lnTo>
                    <a:pt x="17845" y="11589"/>
                  </a:lnTo>
                  <a:lnTo>
                    <a:pt x="17695" y="11589"/>
                  </a:lnTo>
                  <a:lnTo>
                    <a:pt x="17634" y="11736"/>
                  </a:lnTo>
                  <a:lnTo>
                    <a:pt x="17484" y="11841"/>
                  </a:lnTo>
                  <a:lnTo>
                    <a:pt x="17484" y="11883"/>
                  </a:lnTo>
                  <a:lnTo>
                    <a:pt x="17424" y="11946"/>
                  </a:lnTo>
                  <a:lnTo>
                    <a:pt x="17274" y="11988"/>
                  </a:lnTo>
                  <a:lnTo>
                    <a:pt x="17214" y="12030"/>
                  </a:lnTo>
                  <a:lnTo>
                    <a:pt x="17124" y="12136"/>
                  </a:lnTo>
                  <a:lnTo>
                    <a:pt x="17064" y="12283"/>
                  </a:lnTo>
                  <a:lnTo>
                    <a:pt x="17064" y="12346"/>
                  </a:lnTo>
                  <a:lnTo>
                    <a:pt x="16974" y="12430"/>
                  </a:lnTo>
                  <a:lnTo>
                    <a:pt x="16913" y="12535"/>
                  </a:lnTo>
                  <a:lnTo>
                    <a:pt x="16853" y="12682"/>
                  </a:lnTo>
                  <a:lnTo>
                    <a:pt x="16763" y="12788"/>
                  </a:lnTo>
                  <a:lnTo>
                    <a:pt x="16763" y="13082"/>
                  </a:lnTo>
                  <a:lnTo>
                    <a:pt x="16643" y="13187"/>
                  </a:lnTo>
                  <a:lnTo>
                    <a:pt x="16643" y="13629"/>
                  </a:lnTo>
                  <a:lnTo>
                    <a:pt x="16703" y="13671"/>
                  </a:lnTo>
                  <a:lnTo>
                    <a:pt x="16763" y="13734"/>
                  </a:lnTo>
                  <a:lnTo>
                    <a:pt x="16913" y="13776"/>
                  </a:lnTo>
                  <a:lnTo>
                    <a:pt x="16913" y="13986"/>
                  </a:lnTo>
                  <a:lnTo>
                    <a:pt x="16853" y="14070"/>
                  </a:lnTo>
                  <a:lnTo>
                    <a:pt x="16853" y="14323"/>
                  </a:lnTo>
                  <a:lnTo>
                    <a:pt x="16913" y="14386"/>
                  </a:lnTo>
                  <a:lnTo>
                    <a:pt x="16974" y="14428"/>
                  </a:lnTo>
                  <a:lnTo>
                    <a:pt x="17214" y="14470"/>
                  </a:lnTo>
                  <a:lnTo>
                    <a:pt x="17274" y="14470"/>
                  </a:lnTo>
                  <a:lnTo>
                    <a:pt x="17274" y="14617"/>
                  </a:lnTo>
                  <a:lnTo>
                    <a:pt x="17124" y="14680"/>
                  </a:lnTo>
                  <a:lnTo>
                    <a:pt x="17124" y="14722"/>
                  </a:lnTo>
                  <a:lnTo>
                    <a:pt x="17064" y="14722"/>
                  </a:lnTo>
                  <a:lnTo>
                    <a:pt x="17064" y="14765"/>
                  </a:lnTo>
                  <a:lnTo>
                    <a:pt x="17124" y="14828"/>
                  </a:lnTo>
                  <a:lnTo>
                    <a:pt x="17214" y="14933"/>
                  </a:lnTo>
                  <a:lnTo>
                    <a:pt x="17424" y="14975"/>
                  </a:lnTo>
                  <a:lnTo>
                    <a:pt x="17424" y="15017"/>
                  </a:lnTo>
                  <a:lnTo>
                    <a:pt x="17484" y="15080"/>
                  </a:lnTo>
                  <a:lnTo>
                    <a:pt x="17634" y="15122"/>
                  </a:lnTo>
                  <a:lnTo>
                    <a:pt x="17695" y="15164"/>
                  </a:lnTo>
                  <a:lnTo>
                    <a:pt x="17634" y="15164"/>
                  </a:lnTo>
                  <a:lnTo>
                    <a:pt x="17634" y="15269"/>
                  </a:lnTo>
                  <a:lnTo>
                    <a:pt x="17544" y="15374"/>
                  </a:lnTo>
                  <a:lnTo>
                    <a:pt x="17544" y="15480"/>
                  </a:lnTo>
                  <a:lnTo>
                    <a:pt x="17634" y="15480"/>
                  </a:lnTo>
                  <a:lnTo>
                    <a:pt x="17634" y="15522"/>
                  </a:lnTo>
                  <a:lnTo>
                    <a:pt x="17695" y="15627"/>
                  </a:lnTo>
                  <a:lnTo>
                    <a:pt x="17695" y="15669"/>
                  </a:lnTo>
                  <a:lnTo>
                    <a:pt x="17484" y="15816"/>
                  </a:lnTo>
                  <a:lnTo>
                    <a:pt x="17484" y="15963"/>
                  </a:lnTo>
                  <a:lnTo>
                    <a:pt x="17544" y="15963"/>
                  </a:lnTo>
                  <a:lnTo>
                    <a:pt x="17634" y="16026"/>
                  </a:lnTo>
                  <a:lnTo>
                    <a:pt x="17755" y="16026"/>
                  </a:lnTo>
                  <a:lnTo>
                    <a:pt x="17755" y="16069"/>
                  </a:lnTo>
                  <a:lnTo>
                    <a:pt x="17995" y="16174"/>
                  </a:lnTo>
                  <a:lnTo>
                    <a:pt x="17995" y="16216"/>
                  </a:lnTo>
                  <a:lnTo>
                    <a:pt x="18055" y="16321"/>
                  </a:lnTo>
                  <a:lnTo>
                    <a:pt x="18055" y="16468"/>
                  </a:lnTo>
                  <a:lnTo>
                    <a:pt x="18115" y="16468"/>
                  </a:lnTo>
                  <a:lnTo>
                    <a:pt x="18265" y="16615"/>
                  </a:lnTo>
                  <a:lnTo>
                    <a:pt x="18325" y="16657"/>
                  </a:lnTo>
                  <a:lnTo>
                    <a:pt x="18476" y="16721"/>
                  </a:lnTo>
                  <a:lnTo>
                    <a:pt x="18536" y="16721"/>
                  </a:lnTo>
                  <a:lnTo>
                    <a:pt x="18626" y="16763"/>
                  </a:lnTo>
                  <a:lnTo>
                    <a:pt x="18626" y="16805"/>
                  </a:lnTo>
                  <a:lnTo>
                    <a:pt x="18686" y="16973"/>
                  </a:lnTo>
                  <a:lnTo>
                    <a:pt x="18686" y="17015"/>
                  </a:lnTo>
                  <a:lnTo>
                    <a:pt x="18776" y="17057"/>
                  </a:lnTo>
                  <a:lnTo>
                    <a:pt x="18776" y="17120"/>
                  </a:lnTo>
                  <a:lnTo>
                    <a:pt x="18686" y="17120"/>
                  </a:lnTo>
                  <a:lnTo>
                    <a:pt x="18686" y="17204"/>
                  </a:lnTo>
                  <a:lnTo>
                    <a:pt x="18626" y="17204"/>
                  </a:lnTo>
                  <a:lnTo>
                    <a:pt x="18626" y="17309"/>
                  </a:lnTo>
                  <a:lnTo>
                    <a:pt x="18686" y="17352"/>
                  </a:lnTo>
                  <a:lnTo>
                    <a:pt x="18686" y="17520"/>
                  </a:lnTo>
                  <a:lnTo>
                    <a:pt x="18536" y="17709"/>
                  </a:lnTo>
                  <a:lnTo>
                    <a:pt x="18476" y="17751"/>
                  </a:lnTo>
                  <a:lnTo>
                    <a:pt x="18416" y="17751"/>
                  </a:lnTo>
                  <a:lnTo>
                    <a:pt x="18325" y="17814"/>
                  </a:lnTo>
                  <a:lnTo>
                    <a:pt x="18325" y="17856"/>
                  </a:lnTo>
                  <a:lnTo>
                    <a:pt x="17995" y="17856"/>
                  </a:lnTo>
                  <a:lnTo>
                    <a:pt x="17995" y="17898"/>
                  </a:lnTo>
                  <a:lnTo>
                    <a:pt x="17905" y="17898"/>
                  </a:lnTo>
                  <a:lnTo>
                    <a:pt x="17905" y="17961"/>
                  </a:lnTo>
                  <a:lnTo>
                    <a:pt x="17845" y="18004"/>
                  </a:lnTo>
                  <a:lnTo>
                    <a:pt x="17695" y="18004"/>
                  </a:lnTo>
                  <a:lnTo>
                    <a:pt x="17695" y="18151"/>
                  </a:lnTo>
                  <a:lnTo>
                    <a:pt x="17634" y="18109"/>
                  </a:lnTo>
                  <a:lnTo>
                    <a:pt x="17544" y="18109"/>
                  </a:lnTo>
                  <a:lnTo>
                    <a:pt x="17484" y="18004"/>
                  </a:lnTo>
                  <a:lnTo>
                    <a:pt x="17424" y="17961"/>
                  </a:lnTo>
                  <a:lnTo>
                    <a:pt x="17274" y="17961"/>
                  </a:lnTo>
                  <a:lnTo>
                    <a:pt x="17214" y="17898"/>
                  </a:lnTo>
                  <a:lnTo>
                    <a:pt x="17214" y="17814"/>
                  </a:lnTo>
                  <a:lnTo>
                    <a:pt x="17124" y="17709"/>
                  </a:lnTo>
                  <a:lnTo>
                    <a:pt x="17124" y="17667"/>
                  </a:lnTo>
                  <a:lnTo>
                    <a:pt x="16913" y="17667"/>
                  </a:lnTo>
                  <a:lnTo>
                    <a:pt x="16913" y="17709"/>
                  </a:lnTo>
                  <a:lnTo>
                    <a:pt x="16763" y="17814"/>
                  </a:lnTo>
                  <a:lnTo>
                    <a:pt x="16703" y="17814"/>
                  </a:lnTo>
                  <a:lnTo>
                    <a:pt x="16643" y="17856"/>
                  </a:lnTo>
                  <a:lnTo>
                    <a:pt x="15982" y="17814"/>
                  </a:lnTo>
                  <a:lnTo>
                    <a:pt x="15862" y="17814"/>
                  </a:lnTo>
                  <a:lnTo>
                    <a:pt x="15862" y="17751"/>
                  </a:lnTo>
                  <a:lnTo>
                    <a:pt x="15772" y="17751"/>
                  </a:lnTo>
                  <a:lnTo>
                    <a:pt x="15712" y="17709"/>
                  </a:lnTo>
                  <a:lnTo>
                    <a:pt x="15712" y="17667"/>
                  </a:lnTo>
                  <a:lnTo>
                    <a:pt x="15652" y="17667"/>
                  </a:lnTo>
                  <a:lnTo>
                    <a:pt x="15562" y="17604"/>
                  </a:lnTo>
                  <a:lnTo>
                    <a:pt x="15081" y="17562"/>
                  </a:lnTo>
                  <a:lnTo>
                    <a:pt x="14931" y="17520"/>
                  </a:lnTo>
                  <a:lnTo>
                    <a:pt x="14781" y="17457"/>
                  </a:lnTo>
                  <a:lnTo>
                    <a:pt x="14420" y="17457"/>
                  </a:lnTo>
                  <a:lnTo>
                    <a:pt x="14300" y="17415"/>
                  </a:lnTo>
                  <a:lnTo>
                    <a:pt x="14210" y="17415"/>
                  </a:lnTo>
                  <a:lnTo>
                    <a:pt x="14150" y="17352"/>
                  </a:lnTo>
                  <a:lnTo>
                    <a:pt x="14090" y="17352"/>
                  </a:lnTo>
                  <a:lnTo>
                    <a:pt x="13999" y="17415"/>
                  </a:lnTo>
                  <a:lnTo>
                    <a:pt x="13849" y="17415"/>
                  </a:lnTo>
                  <a:lnTo>
                    <a:pt x="13729" y="17352"/>
                  </a:lnTo>
                  <a:lnTo>
                    <a:pt x="13579" y="17352"/>
                  </a:lnTo>
                  <a:lnTo>
                    <a:pt x="13429" y="17520"/>
                  </a:lnTo>
                  <a:lnTo>
                    <a:pt x="13369" y="17562"/>
                  </a:lnTo>
                  <a:lnTo>
                    <a:pt x="13369" y="17604"/>
                  </a:lnTo>
                  <a:lnTo>
                    <a:pt x="13519" y="17604"/>
                  </a:lnTo>
                  <a:lnTo>
                    <a:pt x="13579" y="17667"/>
                  </a:lnTo>
                  <a:lnTo>
                    <a:pt x="13639" y="17709"/>
                  </a:lnTo>
                  <a:lnTo>
                    <a:pt x="13729" y="17751"/>
                  </a:lnTo>
                  <a:lnTo>
                    <a:pt x="13999" y="17751"/>
                  </a:lnTo>
                  <a:lnTo>
                    <a:pt x="14150" y="17814"/>
                  </a:lnTo>
                  <a:lnTo>
                    <a:pt x="14300" y="17856"/>
                  </a:lnTo>
                  <a:lnTo>
                    <a:pt x="14360" y="17856"/>
                  </a:lnTo>
                  <a:lnTo>
                    <a:pt x="14360" y="17898"/>
                  </a:lnTo>
                  <a:lnTo>
                    <a:pt x="14420" y="17961"/>
                  </a:lnTo>
                  <a:lnTo>
                    <a:pt x="14420" y="18067"/>
                  </a:lnTo>
                  <a:lnTo>
                    <a:pt x="14360" y="18214"/>
                  </a:lnTo>
                  <a:lnTo>
                    <a:pt x="14300" y="18256"/>
                  </a:lnTo>
                  <a:lnTo>
                    <a:pt x="14300" y="18298"/>
                  </a:lnTo>
                  <a:lnTo>
                    <a:pt x="14210" y="18298"/>
                  </a:lnTo>
                  <a:lnTo>
                    <a:pt x="14360" y="18403"/>
                  </a:lnTo>
                  <a:lnTo>
                    <a:pt x="14420" y="18466"/>
                  </a:lnTo>
                  <a:lnTo>
                    <a:pt x="14570" y="18466"/>
                  </a:lnTo>
                  <a:lnTo>
                    <a:pt x="14630" y="18403"/>
                  </a:lnTo>
                  <a:lnTo>
                    <a:pt x="14781" y="18403"/>
                  </a:lnTo>
                  <a:lnTo>
                    <a:pt x="14871" y="18466"/>
                  </a:lnTo>
                  <a:lnTo>
                    <a:pt x="14931" y="18466"/>
                  </a:lnTo>
                  <a:lnTo>
                    <a:pt x="15081" y="18508"/>
                  </a:lnTo>
                  <a:lnTo>
                    <a:pt x="15141" y="18508"/>
                  </a:lnTo>
                  <a:lnTo>
                    <a:pt x="15201" y="18613"/>
                  </a:lnTo>
                  <a:lnTo>
                    <a:pt x="15351" y="18656"/>
                  </a:lnTo>
                  <a:lnTo>
                    <a:pt x="15411" y="18656"/>
                  </a:lnTo>
                  <a:lnTo>
                    <a:pt x="15411" y="18698"/>
                  </a:lnTo>
                  <a:lnTo>
                    <a:pt x="15502" y="18698"/>
                  </a:lnTo>
                  <a:lnTo>
                    <a:pt x="15502" y="18803"/>
                  </a:lnTo>
                  <a:lnTo>
                    <a:pt x="15562" y="18908"/>
                  </a:lnTo>
                  <a:lnTo>
                    <a:pt x="15562" y="19055"/>
                  </a:lnTo>
                  <a:lnTo>
                    <a:pt x="15502" y="19097"/>
                  </a:lnTo>
                  <a:lnTo>
                    <a:pt x="15502" y="19202"/>
                  </a:lnTo>
                  <a:lnTo>
                    <a:pt x="15562" y="19202"/>
                  </a:lnTo>
                  <a:lnTo>
                    <a:pt x="15562" y="19307"/>
                  </a:lnTo>
                  <a:lnTo>
                    <a:pt x="15502" y="19350"/>
                  </a:lnTo>
                  <a:lnTo>
                    <a:pt x="15411" y="19350"/>
                  </a:lnTo>
                  <a:lnTo>
                    <a:pt x="15351" y="19307"/>
                  </a:lnTo>
                  <a:lnTo>
                    <a:pt x="15201" y="19307"/>
                  </a:lnTo>
                  <a:lnTo>
                    <a:pt x="15201" y="19392"/>
                  </a:lnTo>
                  <a:lnTo>
                    <a:pt x="15081" y="19455"/>
                  </a:lnTo>
                  <a:lnTo>
                    <a:pt x="14991" y="19455"/>
                  </a:lnTo>
                  <a:lnTo>
                    <a:pt x="14871" y="19392"/>
                  </a:lnTo>
                  <a:lnTo>
                    <a:pt x="14781" y="19350"/>
                  </a:lnTo>
                  <a:lnTo>
                    <a:pt x="14570" y="19307"/>
                  </a:lnTo>
                  <a:lnTo>
                    <a:pt x="14420" y="19307"/>
                  </a:lnTo>
                  <a:lnTo>
                    <a:pt x="14420" y="19350"/>
                  </a:lnTo>
                  <a:lnTo>
                    <a:pt x="14360" y="19350"/>
                  </a:lnTo>
                  <a:lnTo>
                    <a:pt x="14360" y="19307"/>
                  </a:lnTo>
                  <a:lnTo>
                    <a:pt x="14300" y="19307"/>
                  </a:lnTo>
                  <a:lnTo>
                    <a:pt x="14210" y="19244"/>
                  </a:lnTo>
                  <a:lnTo>
                    <a:pt x="13939" y="19244"/>
                  </a:lnTo>
                  <a:lnTo>
                    <a:pt x="13849" y="19202"/>
                  </a:lnTo>
                  <a:lnTo>
                    <a:pt x="13729" y="19202"/>
                  </a:lnTo>
                  <a:lnTo>
                    <a:pt x="13729" y="19307"/>
                  </a:lnTo>
                  <a:lnTo>
                    <a:pt x="13639" y="19307"/>
                  </a:lnTo>
                  <a:lnTo>
                    <a:pt x="13639" y="19350"/>
                  </a:lnTo>
                  <a:lnTo>
                    <a:pt x="13519" y="19350"/>
                  </a:lnTo>
                  <a:lnTo>
                    <a:pt x="13519" y="19392"/>
                  </a:lnTo>
                  <a:lnTo>
                    <a:pt x="13429" y="19644"/>
                  </a:lnTo>
                  <a:lnTo>
                    <a:pt x="13429" y="19707"/>
                  </a:lnTo>
                  <a:lnTo>
                    <a:pt x="13218" y="19791"/>
                  </a:lnTo>
                  <a:lnTo>
                    <a:pt x="13158" y="19791"/>
                  </a:lnTo>
                  <a:lnTo>
                    <a:pt x="13158" y="20002"/>
                  </a:lnTo>
                  <a:lnTo>
                    <a:pt x="13218" y="20044"/>
                  </a:lnTo>
                  <a:lnTo>
                    <a:pt x="13218" y="20107"/>
                  </a:lnTo>
                  <a:lnTo>
                    <a:pt x="13278" y="20149"/>
                  </a:lnTo>
                  <a:lnTo>
                    <a:pt x="13278" y="20191"/>
                  </a:lnTo>
                  <a:lnTo>
                    <a:pt x="13519" y="20254"/>
                  </a:lnTo>
                  <a:lnTo>
                    <a:pt x="13519" y="20443"/>
                  </a:lnTo>
                  <a:lnTo>
                    <a:pt x="13579" y="20506"/>
                  </a:lnTo>
                  <a:lnTo>
                    <a:pt x="13579" y="20548"/>
                  </a:lnTo>
                  <a:lnTo>
                    <a:pt x="13639" y="20654"/>
                  </a:lnTo>
                  <a:lnTo>
                    <a:pt x="13639" y="20801"/>
                  </a:lnTo>
                  <a:lnTo>
                    <a:pt x="13579" y="20801"/>
                  </a:lnTo>
                  <a:lnTo>
                    <a:pt x="13579" y="20843"/>
                  </a:lnTo>
                  <a:lnTo>
                    <a:pt x="13519" y="20948"/>
                  </a:lnTo>
                  <a:lnTo>
                    <a:pt x="13429" y="20990"/>
                  </a:lnTo>
                  <a:lnTo>
                    <a:pt x="13429" y="21137"/>
                  </a:lnTo>
                  <a:lnTo>
                    <a:pt x="13369" y="21348"/>
                  </a:lnTo>
                  <a:lnTo>
                    <a:pt x="13369" y="21390"/>
                  </a:lnTo>
                  <a:lnTo>
                    <a:pt x="13278" y="21390"/>
                  </a:lnTo>
                  <a:lnTo>
                    <a:pt x="13278" y="21432"/>
                  </a:lnTo>
                  <a:lnTo>
                    <a:pt x="13218" y="21495"/>
                  </a:lnTo>
                  <a:lnTo>
                    <a:pt x="13218" y="21537"/>
                  </a:lnTo>
                  <a:lnTo>
                    <a:pt x="13278" y="21600"/>
                  </a:lnTo>
                  <a:lnTo>
                    <a:pt x="12377" y="21600"/>
                  </a:lnTo>
                  <a:lnTo>
                    <a:pt x="12287" y="21537"/>
                  </a:lnTo>
                  <a:lnTo>
                    <a:pt x="12227" y="21537"/>
                  </a:lnTo>
                  <a:lnTo>
                    <a:pt x="12077" y="21432"/>
                  </a:lnTo>
                  <a:lnTo>
                    <a:pt x="11957" y="21137"/>
                  </a:lnTo>
                  <a:lnTo>
                    <a:pt x="11866" y="21095"/>
                  </a:lnTo>
                  <a:lnTo>
                    <a:pt x="11716" y="20948"/>
                  </a:lnTo>
                  <a:lnTo>
                    <a:pt x="11506" y="20843"/>
                  </a:lnTo>
                  <a:lnTo>
                    <a:pt x="11176" y="20696"/>
                  </a:lnTo>
                  <a:lnTo>
                    <a:pt x="11025" y="20654"/>
                  </a:lnTo>
                  <a:lnTo>
                    <a:pt x="10875" y="20548"/>
                  </a:lnTo>
                  <a:lnTo>
                    <a:pt x="10665" y="20443"/>
                  </a:lnTo>
                  <a:lnTo>
                    <a:pt x="10605" y="20443"/>
                  </a:lnTo>
                  <a:lnTo>
                    <a:pt x="10605" y="20401"/>
                  </a:lnTo>
                  <a:lnTo>
                    <a:pt x="10515" y="20338"/>
                  </a:lnTo>
                  <a:lnTo>
                    <a:pt x="10515" y="20296"/>
                  </a:lnTo>
                  <a:lnTo>
                    <a:pt x="10394" y="20296"/>
                  </a:lnTo>
                  <a:lnTo>
                    <a:pt x="10304" y="20254"/>
                  </a:lnTo>
                  <a:lnTo>
                    <a:pt x="10244" y="20254"/>
                  </a:lnTo>
                  <a:lnTo>
                    <a:pt x="10094" y="20107"/>
                  </a:lnTo>
                  <a:lnTo>
                    <a:pt x="10034" y="20044"/>
                  </a:lnTo>
                  <a:lnTo>
                    <a:pt x="9824" y="19938"/>
                  </a:lnTo>
                  <a:lnTo>
                    <a:pt x="9734" y="19896"/>
                  </a:lnTo>
                  <a:lnTo>
                    <a:pt x="9734" y="19791"/>
                  </a:lnTo>
                  <a:lnTo>
                    <a:pt x="9673" y="19791"/>
                  </a:lnTo>
                  <a:lnTo>
                    <a:pt x="9673" y="19749"/>
                  </a:lnTo>
                  <a:lnTo>
                    <a:pt x="9613" y="19749"/>
                  </a:lnTo>
                  <a:lnTo>
                    <a:pt x="9313" y="19707"/>
                  </a:lnTo>
                  <a:lnTo>
                    <a:pt x="8952" y="19707"/>
                  </a:lnTo>
                  <a:lnTo>
                    <a:pt x="8952" y="19644"/>
                  </a:lnTo>
                  <a:lnTo>
                    <a:pt x="8892" y="19644"/>
                  </a:lnTo>
                  <a:lnTo>
                    <a:pt x="8832" y="19707"/>
                  </a:lnTo>
                  <a:lnTo>
                    <a:pt x="8742" y="19707"/>
                  </a:lnTo>
                  <a:lnTo>
                    <a:pt x="8682" y="19749"/>
                  </a:lnTo>
                  <a:lnTo>
                    <a:pt x="8592" y="19707"/>
                  </a:lnTo>
                  <a:lnTo>
                    <a:pt x="8261" y="19707"/>
                  </a:lnTo>
                  <a:lnTo>
                    <a:pt x="8171" y="19749"/>
                  </a:lnTo>
                  <a:lnTo>
                    <a:pt x="8111" y="19749"/>
                  </a:lnTo>
                  <a:lnTo>
                    <a:pt x="8111" y="19791"/>
                  </a:lnTo>
                  <a:lnTo>
                    <a:pt x="8051" y="19791"/>
                  </a:lnTo>
                  <a:lnTo>
                    <a:pt x="8051" y="19896"/>
                  </a:lnTo>
                  <a:lnTo>
                    <a:pt x="7961" y="19896"/>
                  </a:lnTo>
                  <a:lnTo>
                    <a:pt x="7601" y="19644"/>
                  </a:lnTo>
                  <a:lnTo>
                    <a:pt x="7540" y="19644"/>
                  </a:lnTo>
                  <a:lnTo>
                    <a:pt x="7390" y="19455"/>
                  </a:lnTo>
                  <a:lnTo>
                    <a:pt x="7330" y="19392"/>
                  </a:lnTo>
                  <a:lnTo>
                    <a:pt x="7330" y="19350"/>
                  </a:lnTo>
                  <a:lnTo>
                    <a:pt x="7180" y="19307"/>
                  </a:lnTo>
                  <a:lnTo>
                    <a:pt x="7120" y="19244"/>
                  </a:lnTo>
                  <a:lnTo>
                    <a:pt x="7030" y="19160"/>
                  </a:lnTo>
                  <a:lnTo>
                    <a:pt x="6970" y="19097"/>
                  </a:lnTo>
                  <a:lnTo>
                    <a:pt x="6910" y="19097"/>
                  </a:lnTo>
                  <a:lnTo>
                    <a:pt x="6819" y="19055"/>
                  </a:lnTo>
                  <a:lnTo>
                    <a:pt x="6759" y="19097"/>
                  </a:lnTo>
                  <a:lnTo>
                    <a:pt x="6699" y="19055"/>
                  </a:lnTo>
                  <a:lnTo>
                    <a:pt x="6609" y="19055"/>
                  </a:lnTo>
                  <a:lnTo>
                    <a:pt x="6339" y="19013"/>
                  </a:lnTo>
                  <a:lnTo>
                    <a:pt x="6339" y="18656"/>
                  </a:lnTo>
                  <a:lnTo>
                    <a:pt x="6249" y="18613"/>
                  </a:lnTo>
                  <a:lnTo>
                    <a:pt x="6129" y="18613"/>
                  </a:lnTo>
                  <a:lnTo>
                    <a:pt x="6129" y="18656"/>
                  </a:lnTo>
                  <a:lnTo>
                    <a:pt x="6038" y="18656"/>
                  </a:lnTo>
                  <a:lnTo>
                    <a:pt x="5978" y="18698"/>
                  </a:lnTo>
                  <a:lnTo>
                    <a:pt x="5828" y="18761"/>
                  </a:lnTo>
                  <a:lnTo>
                    <a:pt x="5768" y="18803"/>
                  </a:lnTo>
                  <a:lnTo>
                    <a:pt x="5558" y="18803"/>
                  </a:lnTo>
                  <a:lnTo>
                    <a:pt x="5468" y="18761"/>
                  </a:lnTo>
                  <a:lnTo>
                    <a:pt x="5347" y="18656"/>
                  </a:lnTo>
                  <a:lnTo>
                    <a:pt x="5137" y="18613"/>
                  </a:lnTo>
                  <a:lnTo>
                    <a:pt x="5137" y="18550"/>
                  </a:lnTo>
                  <a:lnTo>
                    <a:pt x="5047" y="18508"/>
                  </a:lnTo>
                  <a:lnTo>
                    <a:pt x="5047" y="18466"/>
                  </a:lnTo>
                  <a:lnTo>
                    <a:pt x="5197" y="18361"/>
                  </a:lnTo>
                  <a:lnTo>
                    <a:pt x="5197" y="18067"/>
                  </a:lnTo>
                  <a:lnTo>
                    <a:pt x="5137" y="18004"/>
                  </a:lnTo>
                  <a:lnTo>
                    <a:pt x="5047" y="17961"/>
                  </a:lnTo>
                  <a:lnTo>
                    <a:pt x="4687" y="17961"/>
                  </a:lnTo>
                  <a:lnTo>
                    <a:pt x="4476" y="17898"/>
                  </a:lnTo>
                  <a:lnTo>
                    <a:pt x="4416" y="17898"/>
                  </a:lnTo>
                  <a:lnTo>
                    <a:pt x="4116" y="17814"/>
                  </a:lnTo>
                  <a:lnTo>
                    <a:pt x="3996" y="17814"/>
                  </a:lnTo>
                  <a:lnTo>
                    <a:pt x="3785" y="17856"/>
                  </a:lnTo>
                  <a:lnTo>
                    <a:pt x="3635" y="17898"/>
                  </a:lnTo>
                  <a:lnTo>
                    <a:pt x="3275" y="17898"/>
                  </a:lnTo>
                  <a:lnTo>
                    <a:pt x="3064" y="17961"/>
                  </a:lnTo>
                  <a:lnTo>
                    <a:pt x="3004" y="17961"/>
                  </a:lnTo>
                  <a:lnTo>
                    <a:pt x="2854" y="17898"/>
                  </a:lnTo>
                  <a:lnTo>
                    <a:pt x="2794" y="17898"/>
                  </a:lnTo>
                  <a:lnTo>
                    <a:pt x="2554" y="18004"/>
                  </a:lnTo>
                  <a:lnTo>
                    <a:pt x="2283" y="18004"/>
                  </a:lnTo>
                  <a:lnTo>
                    <a:pt x="2223" y="17961"/>
                  </a:lnTo>
                  <a:lnTo>
                    <a:pt x="2133" y="17961"/>
                  </a:lnTo>
                  <a:lnTo>
                    <a:pt x="1923" y="17814"/>
                  </a:lnTo>
                  <a:lnTo>
                    <a:pt x="1863" y="17709"/>
                  </a:lnTo>
                  <a:lnTo>
                    <a:pt x="1772" y="17667"/>
                  </a:lnTo>
                  <a:lnTo>
                    <a:pt x="1772" y="17457"/>
                  </a:lnTo>
                  <a:lnTo>
                    <a:pt x="1863" y="17415"/>
                  </a:lnTo>
                  <a:lnTo>
                    <a:pt x="1923" y="17309"/>
                  </a:lnTo>
                  <a:lnTo>
                    <a:pt x="2013" y="17267"/>
                  </a:lnTo>
                  <a:lnTo>
                    <a:pt x="2013" y="17162"/>
                  </a:lnTo>
                  <a:lnTo>
                    <a:pt x="1202" y="17162"/>
                  </a:lnTo>
                  <a:lnTo>
                    <a:pt x="1142" y="17204"/>
                  </a:lnTo>
                  <a:lnTo>
                    <a:pt x="1082" y="17267"/>
                  </a:lnTo>
                  <a:lnTo>
                    <a:pt x="991" y="17309"/>
                  </a:lnTo>
                  <a:lnTo>
                    <a:pt x="991" y="17352"/>
                  </a:lnTo>
                  <a:lnTo>
                    <a:pt x="781" y="17352"/>
                  </a:lnTo>
                  <a:lnTo>
                    <a:pt x="721" y="17309"/>
                  </a:lnTo>
                  <a:lnTo>
                    <a:pt x="661" y="17352"/>
                  </a:lnTo>
                  <a:lnTo>
                    <a:pt x="361" y="17457"/>
                  </a:lnTo>
                  <a:lnTo>
                    <a:pt x="300" y="17457"/>
                  </a:lnTo>
                  <a:lnTo>
                    <a:pt x="210" y="17415"/>
                  </a:lnTo>
                  <a:lnTo>
                    <a:pt x="150" y="17352"/>
                  </a:lnTo>
                  <a:lnTo>
                    <a:pt x="150" y="17120"/>
                  </a:lnTo>
                  <a:lnTo>
                    <a:pt x="90" y="16973"/>
                  </a:lnTo>
                  <a:lnTo>
                    <a:pt x="0" y="16805"/>
                  </a:lnTo>
                  <a:lnTo>
                    <a:pt x="511" y="16973"/>
                  </a:lnTo>
                  <a:lnTo>
                    <a:pt x="661" y="16973"/>
                  </a:lnTo>
                  <a:lnTo>
                    <a:pt x="781" y="16910"/>
                  </a:lnTo>
                  <a:lnTo>
                    <a:pt x="871" y="16910"/>
                  </a:lnTo>
                  <a:lnTo>
                    <a:pt x="991" y="16805"/>
                  </a:lnTo>
                  <a:lnTo>
                    <a:pt x="1352" y="16805"/>
                  </a:lnTo>
                  <a:lnTo>
                    <a:pt x="1352" y="16763"/>
                  </a:lnTo>
                  <a:lnTo>
                    <a:pt x="1442" y="16721"/>
                  </a:lnTo>
                  <a:lnTo>
                    <a:pt x="1442" y="16657"/>
                  </a:lnTo>
                  <a:lnTo>
                    <a:pt x="1502" y="16573"/>
                  </a:lnTo>
                  <a:lnTo>
                    <a:pt x="1502" y="16216"/>
                  </a:lnTo>
                  <a:lnTo>
                    <a:pt x="1562" y="16174"/>
                  </a:lnTo>
                  <a:lnTo>
                    <a:pt x="1562" y="16111"/>
                  </a:lnTo>
                  <a:lnTo>
                    <a:pt x="1502" y="16069"/>
                  </a:lnTo>
                  <a:lnTo>
                    <a:pt x="1352" y="16069"/>
                  </a:lnTo>
                  <a:lnTo>
                    <a:pt x="991" y="15816"/>
                  </a:lnTo>
                  <a:lnTo>
                    <a:pt x="991" y="15564"/>
                  </a:lnTo>
                  <a:lnTo>
                    <a:pt x="1202" y="15564"/>
                  </a:lnTo>
                  <a:lnTo>
                    <a:pt x="1292" y="15522"/>
                  </a:lnTo>
                  <a:lnTo>
                    <a:pt x="1352" y="15522"/>
                  </a:lnTo>
                  <a:lnTo>
                    <a:pt x="1442" y="15311"/>
                  </a:lnTo>
                  <a:lnTo>
                    <a:pt x="1562" y="15311"/>
                  </a:lnTo>
                  <a:lnTo>
                    <a:pt x="1562" y="15269"/>
                  </a:lnTo>
                  <a:lnTo>
                    <a:pt x="1712" y="15269"/>
                  </a:lnTo>
                  <a:lnTo>
                    <a:pt x="1772" y="15227"/>
                  </a:lnTo>
                  <a:lnTo>
                    <a:pt x="1923" y="15227"/>
                  </a:lnTo>
                  <a:lnTo>
                    <a:pt x="2013" y="15164"/>
                  </a:lnTo>
                  <a:lnTo>
                    <a:pt x="2013" y="15122"/>
                  </a:lnTo>
                  <a:lnTo>
                    <a:pt x="2073" y="15080"/>
                  </a:lnTo>
                  <a:lnTo>
                    <a:pt x="2283" y="15122"/>
                  </a:lnTo>
                  <a:lnTo>
                    <a:pt x="2343" y="15122"/>
                  </a:lnTo>
                  <a:lnTo>
                    <a:pt x="2433" y="15164"/>
                  </a:lnTo>
                  <a:lnTo>
                    <a:pt x="2433" y="15227"/>
                  </a:lnTo>
                  <a:lnTo>
                    <a:pt x="2493" y="15269"/>
                  </a:lnTo>
                  <a:lnTo>
                    <a:pt x="2644" y="15269"/>
                  </a:lnTo>
                  <a:lnTo>
                    <a:pt x="2854" y="15227"/>
                  </a:lnTo>
                  <a:lnTo>
                    <a:pt x="3425" y="15227"/>
                  </a:lnTo>
                  <a:lnTo>
                    <a:pt x="3425" y="15269"/>
                  </a:lnTo>
                  <a:lnTo>
                    <a:pt x="3485" y="15269"/>
                  </a:lnTo>
                  <a:lnTo>
                    <a:pt x="3485" y="15374"/>
                  </a:lnTo>
                  <a:lnTo>
                    <a:pt x="3575" y="15417"/>
                  </a:lnTo>
                  <a:lnTo>
                    <a:pt x="3575" y="15480"/>
                  </a:lnTo>
                  <a:lnTo>
                    <a:pt x="3695" y="15480"/>
                  </a:lnTo>
                  <a:lnTo>
                    <a:pt x="3845" y="15417"/>
                  </a:lnTo>
                  <a:lnTo>
                    <a:pt x="3905" y="15311"/>
                  </a:lnTo>
                  <a:lnTo>
                    <a:pt x="3905" y="15164"/>
                  </a:lnTo>
                  <a:lnTo>
                    <a:pt x="3845" y="15164"/>
                  </a:lnTo>
                  <a:lnTo>
                    <a:pt x="3845" y="15122"/>
                  </a:lnTo>
                  <a:lnTo>
                    <a:pt x="3785" y="15080"/>
                  </a:lnTo>
                  <a:lnTo>
                    <a:pt x="3695" y="15080"/>
                  </a:lnTo>
                  <a:lnTo>
                    <a:pt x="3695" y="14680"/>
                  </a:lnTo>
                  <a:lnTo>
                    <a:pt x="3785" y="14680"/>
                  </a:lnTo>
                  <a:lnTo>
                    <a:pt x="3785" y="14617"/>
                  </a:lnTo>
                  <a:lnTo>
                    <a:pt x="3845" y="14617"/>
                  </a:lnTo>
                  <a:lnTo>
                    <a:pt x="3785" y="14575"/>
                  </a:lnTo>
                  <a:lnTo>
                    <a:pt x="3695" y="14533"/>
                  </a:lnTo>
                  <a:lnTo>
                    <a:pt x="3635" y="14533"/>
                  </a:lnTo>
                  <a:lnTo>
                    <a:pt x="3635" y="14323"/>
                  </a:lnTo>
                  <a:lnTo>
                    <a:pt x="3785" y="14281"/>
                  </a:lnTo>
                  <a:lnTo>
                    <a:pt x="3905" y="14070"/>
                  </a:lnTo>
                  <a:lnTo>
                    <a:pt x="3996" y="14028"/>
                  </a:lnTo>
                  <a:lnTo>
                    <a:pt x="4056" y="13923"/>
                  </a:lnTo>
                  <a:lnTo>
                    <a:pt x="4056" y="13881"/>
                  </a:lnTo>
                  <a:lnTo>
                    <a:pt x="4266" y="13881"/>
                  </a:lnTo>
                  <a:lnTo>
                    <a:pt x="4266" y="13776"/>
                  </a:lnTo>
                  <a:lnTo>
                    <a:pt x="4206" y="13587"/>
                  </a:lnTo>
                  <a:lnTo>
                    <a:pt x="4206" y="13524"/>
                  </a:lnTo>
                  <a:lnTo>
                    <a:pt x="4116" y="13482"/>
                  </a:lnTo>
                  <a:lnTo>
                    <a:pt x="4056" y="13482"/>
                  </a:lnTo>
                  <a:lnTo>
                    <a:pt x="4116" y="13440"/>
                  </a:lnTo>
                  <a:lnTo>
                    <a:pt x="4266" y="13440"/>
                  </a:lnTo>
                  <a:lnTo>
                    <a:pt x="4266" y="13482"/>
                  </a:lnTo>
                  <a:lnTo>
                    <a:pt x="4416" y="13524"/>
                  </a:lnTo>
                  <a:lnTo>
                    <a:pt x="4476" y="13524"/>
                  </a:lnTo>
                  <a:lnTo>
                    <a:pt x="4566" y="13587"/>
                  </a:lnTo>
                  <a:lnTo>
                    <a:pt x="4626" y="13587"/>
                  </a:lnTo>
                  <a:lnTo>
                    <a:pt x="4626" y="13524"/>
                  </a:lnTo>
                  <a:lnTo>
                    <a:pt x="4687" y="13524"/>
                  </a:lnTo>
                  <a:lnTo>
                    <a:pt x="4687" y="13187"/>
                  </a:lnTo>
                  <a:lnTo>
                    <a:pt x="4626" y="13124"/>
                  </a:lnTo>
                  <a:lnTo>
                    <a:pt x="4566" y="13082"/>
                  </a:lnTo>
                  <a:lnTo>
                    <a:pt x="4566" y="12977"/>
                  </a:lnTo>
                  <a:lnTo>
                    <a:pt x="4476" y="12935"/>
                  </a:lnTo>
                  <a:lnTo>
                    <a:pt x="4416" y="12893"/>
                  </a:lnTo>
                  <a:lnTo>
                    <a:pt x="4356" y="12893"/>
                  </a:lnTo>
                  <a:lnTo>
                    <a:pt x="4116" y="12724"/>
                  </a:lnTo>
                  <a:lnTo>
                    <a:pt x="3785" y="12724"/>
                  </a:lnTo>
                  <a:lnTo>
                    <a:pt x="3785" y="12682"/>
                  </a:lnTo>
                  <a:lnTo>
                    <a:pt x="3695" y="12682"/>
                  </a:lnTo>
                  <a:lnTo>
                    <a:pt x="3635" y="12577"/>
                  </a:lnTo>
                  <a:lnTo>
                    <a:pt x="3635" y="12493"/>
                  </a:lnTo>
                  <a:lnTo>
                    <a:pt x="3695" y="12493"/>
                  </a:lnTo>
                  <a:lnTo>
                    <a:pt x="3695" y="12430"/>
                  </a:lnTo>
                  <a:lnTo>
                    <a:pt x="3845" y="12430"/>
                  </a:lnTo>
                  <a:lnTo>
                    <a:pt x="3845" y="12388"/>
                  </a:lnTo>
                  <a:lnTo>
                    <a:pt x="3905" y="12388"/>
                  </a:lnTo>
                  <a:lnTo>
                    <a:pt x="3905" y="12346"/>
                  </a:lnTo>
                  <a:lnTo>
                    <a:pt x="3996" y="12283"/>
                  </a:lnTo>
                  <a:lnTo>
                    <a:pt x="3996" y="12241"/>
                  </a:lnTo>
                  <a:lnTo>
                    <a:pt x="4056" y="12241"/>
                  </a:lnTo>
                  <a:lnTo>
                    <a:pt x="4206" y="12178"/>
                  </a:lnTo>
                  <a:lnTo>
                    <a:pt x="4266" y="12178"/>
                  </a:lnTo>
                  <a:lnTo>
                    <a:pt x="4266" y="12136"/>
                  </a:lnTo>
                  <a:lnTo>
                    <a:pt x="4356" y="12030"/>
                  </a:lnTo>
                  <a:lnTo>
                    <a:pt x="4416" y="12030"/>
                  </a:lnTo>
                  <a:lnTo>
                    <a:pt x="4416" y="11988"/>
                  </a:lnTo>
                  <a:lnTo>
                    <a:pt x="4476" y="11988"/>
                  </a:lnTo>
                  <a:lnTo>
                    <a:pt x="4476" y="11946"/>
                  </a:lnTo>
                  <a:lnTo>
                    <a:pt x="4566" y="11883"/>
                  </a:lnTo>
                  <a:lnTo>
                    <a:pt x="4566" y="11841"/>
                  </a:lnTo>
                  <a:lnTo>
                    <a:pt x="4416" y="11631"/>
                  </a:lnTo>
                  <a:lnTo>
                    <a:pt x="4416" y="11547"/>
                  </a:lnTo>
                  <a:lnTo>
                    <a:pt x="4476" y="11484"/>
                  </a:lnTo>
                  <a:lnTo>
                    <a:pt x="4476" y="11441"/>
                  </a:lnTo>
                  <a:lnTo>
                    <a:pt x="4416" y="11399"/>
                  </a:lnTo>
                  <a:lnTo>
                    <a:pt x="4476" y="11336"/>
                  </a:lnTo>
                  <a:lnTo>
                    <a:pt x="4626" y="11294"/>
                  </a:lnTo>
                  <a:lnTo>
                    <a:pt x="4687" y="11252"/>
                  </a:lnTo>
                  <a:lnTo>
                    <a:pt x="5408" y="11252"/>
                  </a:lnTo>
                  <a:lnTo>
                    <a:pt x="5408" y="11294"/>
                  </a:lnTo>
                  <a:lnTo>
                    <a:pt x="5558" y="11294"/>
                  </a:lnTo>
                  <a:lnTo>
                    <a:pt x="5828" y="11336"/>
                  </a:lnTo>
                  <a:lnTo>
                    <a:pt x="5918" y="11336"/>
                  </a:lnTo>
                  <a:lnTo>
                    <a:pt x="5918" y="11399"/>
                  </a:lnTo>
                  <a:lnTo>
                    <a:pt x="5978" y="11399"/>
                  </a:lnTo>
                  <a:lnTo>
                    <a:pt x="5978" y="11441"/>
                  </a:lnTo>
                  <a:lnTo>
                    <a:pt x="6189" y="11484"/>
                  </a:lnTo>
                  <a:lnTo>
                    <a:pt x="6249" y="11484"/>
                  </a:lnTo>
                  <a:lnTo>
                    <a:pt x="6249" y="11547"/>
                  </a:lnTo>
                  <a:lnTo>
                    <a:pt x="6339" y="11547"/>
                  </a:lnTo>
                  <a:lnTo>
                    <a:pt x="6339" y="11589"/>
                  </a:lnTo>
                  <a:lnTo>
                    <a:pt x="6399" y="11694"/>
                  </a:lnTo>
                  <a:lnTo>
                    <a:pt x="6399" y="11736"/>
                  </a:lnTo>
                  <a:lnTo>
                    <a:pt x="6549" y="11799"/>
                  </a:lnTo>
                  <a:lnTo>
                    <a:pt x="6609" y="11841"/>
                  </a:lnTo>
                  <a:lnTo>
                    <a:pt x="6609" y="11946"/>
                  </a:lnTo>
                  <a:lnTo>
                    <a:pt x="6699" y="11946"/>
                  </a:lnTo>
                  <a:lnTo>
                    <a:pt x="6699" y="11988"/>
                  </a:lnTo>
                  <a:lnTo>
                    <a:pt x="6910" y="11988"/>
                  </a:lnTo>
                  <a:lnTo>
                    <a:pt x="6910" y="11946"/>
                  </a:lnTo>
                  <a:lnTo>
                    <a:pt x="6970" y="11946"/>
                  </a:lnTo>
                  <a:lnTo>
                    <a:pt x="6970" y="11883"/>
                  </a:lnTo>
                  <a:lnTo>
                    <a:pt x="7120" y="11883"/>
                  </a:lnTo>
                  <a:lnTo>
                    <a:pt x="7180" y="11946"/>
                  </a:lnTo>
                  <a:lnTo>
                    <a:pt x="7480" y="11946"/>
                  </a:lnTo>
                  <a:lnTo>
                    <a:pt x="7601" y="11988"/>
                  </a:lnTo>
                  <a:lnTo>
                    <a:pt x="7751" y="11988"/>
                  </a:lnTo>
                  <a:lnTo>
                    <a:pt x="7811" y="11946"/>
                  </a:lnTo>
                  <a:lnTo>
                    <a:pt x="7961" y="11946"/>
                  </a:lnTo>
                  <a:lnTo>
                    <a:pt x="8111" y="11988"/>
                  </a:lnTo>
                  <a:lnTo>
                    <a:pt x="8832" y="11988"/>
                  </a:lnTo>
                  <a:lnTo>
                    <a:pt x="8832" y="11841"/>
                  </a:lnTo>
                  <a:lnTo>
                    <a:pt x="8682" y="11736"/>
                  </a:lnTo>
                  <a:lnTo>
                    <a:pt x="8592" y="11694"/>
                  </a:lnTo>
                  <a:lnTo>
                    <a:pt x="8472" y="11399"/>
                  </a:lnTo>
                  <a:lnTo>
                    <a:pt x="8382" y="11294"/>
                  </a:lnTo>
                  <a:lnTo>
                    <a:pt x="8382" y="11189"/>
                  </a:lnTo>
                  <a:lnTo>
                    <a:pt x="8592" y="11189"/>
                  </a:lnTo>
                  <a:lnTo>
                    <a:pt x="8592" y="11147"/>
                  </a:lnTo>
                  <a:lnTo>
                    <a:pt x="8682" y="11147"/>
                  </a:lnTo>
                  <a:lnTo>
                    <a:pt x="8682" y="11084"/>
                  </a:lnTo>
                  <a:lnTo>
                    <a:pt x="8592" y="11042"/>
                  </a:lnTo>
                  <a:lnTo>
                    <a:pt x="8682" y="11042"/>
                  </a:lnTo>
                  <a:lnTo>
                    <a:pt x="8682" y="11000"/>
                  </a:lnTo>
                  <a:lnTo>
                    <a:pt x="8832" y="11042"/>
                  </a:lnTo>
                  <a:lnTo>
                    <a:pt x="9043" y="11147"/>
                  </a:lnTo>
                  <a:lnTo>
                    <a:pt x="9253" y="11189"/>
                  </a:lnTo>
                  <a:lnTo>
                    <a:pt x="9313" y="11252"/>
                  </a:lnTo>
                  <a:lnTo>
                    <a:pt x="9313" y="11336"/>
                  </a:lnTo>
                  <a:lnTo>
                    <a:pt x="9463" y="11336"/>
                  </a:lnTo>
                  <a:lnTo>
                    <a:pt x="9523" y="11294"/>
                  </a:lnTo>
                  <a:lnTo>
                    <a:pt x="9734" y="11294"/>
                  </a:lnTo>
                  <a:lnTo>
                    <a:pt x="9884" y="11252"/>
                  </a:lnTo>
                  <a:lnTo>
                    <a:pt x="9944" y="11252"/>
                  </a:lnTo>
                  <a:lnTo>
                    <a:pt x="10034" y="11189"/>
                  </a:lnTo>
                  <a:lnTo>
                    <a:pt x="10154" y="11252"/>
                  </a:lnTo>
                  <a:lnTo>
                    <a:pt x="10244" y="11252"/>
                  </a:lnTo>
                  <a:lnTo>
                    <a:pt x="10304" y="11294"/>
                  </a:lnTo>
                  <a:lnTo>
                    <a:pt x="10304" y="11336"/>
                  </a:lnTo>
                  <a:lnTo>
                    <a:pt x="10394" y="11336"/>
                  </a:lnTo>
                  <a:lnTo>
                    <a:pt x="10515" y="11294"/>
                  </a:lnTo>
                  <a:lnTo>
                    <a:pt x="10665" y="11294"/>
                  </a:lnTo>
                  <a:lnTo>
                    <a:pt x="10935" y="11399"/>
                  </a:lnTo>
                  <a:lnTo>
                    <a:pt x="11176" y="11399"/>
                  </a:lnTo>
                  <a:lnTo>
                    <a:pt x="11236" y="11336"/>
                  </a:lnTo>
                  <a:lnTo>
                    <a:pt x="11386" y="11252"/>
                  </a:lnTo>
                  <a:lnTo>
                    <a:pt x="11506" y="11147"/>
                  </a:lnTo>
                  <a:lnTo>
                    <a:pt x="11596" y="11084"/>
                  </a:lnTo>
                  <a:lnTo>
                    <a:pt x="11596" y="10642"/>
                  </a:lnTo>
                  <a:lnTo>
                    <a:pt x="11446" y="10453"/>
                  </a:lnTo>
                  <a:lnTo>
                    <a:pt x="11386" y="10306"/>
                  </a:lnTo>
                  <a:lnTo>
                    <a:pt x="11386" y="10201"/>
                  </a:lnTo>
                  <a:lnTo>
                    <a:pt x="11446" y="9990"/>
                  </a:lnTo>
                  <a:lnTo>
                    <a:pt x="11446" y="9843"/>
                  </a:lnTo>
                  <a:lnTo>
                    <a:pt x="11386" y="9759"/>
                  </a:lnTo>
                  <a:lnTo>
                    <a:pt x="11386" y="9654"/>
                  </a:lnTo>
                  <a:lnTo>
                    <a:pt x="11446" y="9654"/>
                  </a:lnTo>
                  <a:lnTo>
                    <a:pt x="11506" y="9591"/>
                  </a:lnTo>
                  <a:lnTo>
                    <a:pt x="11656" y="9591"/>
                  </a:lnTo>
                  <a:lnTo>
                    <a:pt x="11656" y="9549"/>
                  </a:lnTo>
                  <a:lnTo>
                    <a:pt x="11806" y="9507"/>
                  </a:lnTo>
                  <a:lnTo>
                    <a:pt x="11806" y="9443"/>
                  </a:lnTo>
                  <a:lnTo>
                    <a:pt x="12017" y="9443"/>
                  </a:lnTo>
                  <a:lnTo>
                    <a:pt x="12017" y="9401"/>
                  </a:lnTo>
                  <a:lnTo>
                    <a:pt x="12077" y="9401"/>
                  </a:lnTo>
                  <a:lnTo>
                    <a:pt x="12077" y="9254"/>
                  </a:lnTo>
                  <a:lnTo>
                    <a:pt x="12167" y="9212"/>
                  </a:lnTo>
                  <a:lnTo>
                    <a:pt x="12167" y="8855"/>
                  </a:lnTo>
                  <a:lnTo>
                    <a:pt x="12077" y="8812"/>
                  </a:lnTo>
                  <a:lnTo>
                    <a:pt x="12077" y="8665"/>
                  </a:lnTo>
                  <a:lnTo>
                    <a:pt x="12227" y="8560"/>
                  </a:lnTo>
                  <a:lnTo>
                    <a:pt x="12227" y="8497"/>
                  </a:lnTo>
                  <a:lnTo>
                    <a:pt x="12287" y="8455"/>
                  </a:lnTo>
                  <a:lnTo>
                    <a:pt x="12287" y="8350"/>
                  </a:lnTo>
                  <a:lnTo>
                    <a:pt x="12227" y="8350"/>
                  </a:lnTo>
                  <a:lnTo>
                    <a:pt x="12167" y="8308"/>
                  </a:lnTo>
                  <a:lnTo>
                    <a:pt x="12077" y="8203"/>
                  </a:lnTo>
                  <a:lnTo>
                    <a:pt x="12077" y="8160"/>
                  </a:lnTo>
                  <a:lnTo>
                    <a:pt x="11957" y="8160"/>
                  </a:lnTo>
                  <a:lnTo>
                    <a:pt x="11866" y="8097"/>
                  </a:lnTo>
                  <a:lnTo>
                    <a:pt x="11806" y="8097"/>
                  </a:lnTo>
                  <a:lnTo>
                    <a:pt x="11806" y="8055"/>
                  </a:lnTo>
                  <a:lnTo>
                    <a:pt x="11506" y="8055"/>
                  </a:lnTo>
                  <a:lnTo>
                    <a:pt x="11506" y="8013"/>
                  </a:lnTo>
                  <a:lnTo>
                    <a:pt x="11446" y="8013"/>
                  </a:lnTo>
                  <a:lnTo>
                    <a:pt x="11446" y="7950"/>
                  </a:lnTo>
                  <a:lnTo>
                    <a:pt x="11386" y="7950"/>
                  </a:lnTo>
                  <a:lnTo>
                    <a:pt x="11386" y="7866"/>
                  </a:lnTo>
                  <a:lnTo>
                    <a:pt x="11296" y="7803"/>
                  </a:lnTo>
                  <a:lnTo>
                    <a:pt x="11296" y="7761"/>
                  </a:lnTo>
                  <a:lnTo>
                    <a:pt x="11236" y="7761"/>
                  </a:lnTo>
                  <a:lnTo>
                    <a:pt x="11085" y="7719"/>
                  </a:lnTo>
                  <a:lnTo>
                    <a:pt x="10935" y="7656"/>
                  </a:lnTo>
                  <a:lnTo>
                    <a:pt x="10875" y="7614"/>
                  </a:lnTo>
                  <a:lnTo>
                    <a:pt x="10875" y="7551"/>
                  </a:lnTo>
                  <a:lnTo>
                    <a:pt x="10725" y="7551"/>
                  </a:lnTo>
                  <a:lnTo>
                    <a:pt x="10725" y="7614"/>
                  </a:lnTo>
                  <a:lnTo>
                    <a:pt x="10665" y="7656"/>
                  </a:lnTo>
                  <a:lnTo>
                    <a:pt x="10665" y="7614"/>
                  </a:lnTo>
                  <a:lnTo>
                    <a:pt x="10605" y="7614"/>
                  </a:lnTo>
                  <a:lnTo>
                    <a:pt x="10455" y="7551"/>
                  </a:lnTo>
                  <a:lnTo>
                    <a:pt x="10304" y="7551"/>
                  </a:lnTo>
                  <a:lnTo>
                    <a:pt x="10304" y="7508"/>
                  </a:lnTo>
                  <a:lnTo>
                    <a:pt x="10244" y="7508"/>
                  </a:lnTo>
                  <a:lnTo>
                    <a:pt x="10244" y="7403"/>
                  </a:lnTo>
                  <a:lnTo>
                    <a:pt x="10304" y="7361"/>
                  </a:lnTo>
                  <a:lnTo>
                    <a:pt x="10244" y="7319"/>
                  </a:lnTo>
                  <a:lnTo>
                    <a:pt x="10094" y="7319"/>
                  </a:lnTo>
                  <a:lnTo>
                    <a:pt x="10034" y="7256"/>
                  </a:lnTo>
                  <a:lnTo>
                    <a:pt x="10034" y="7214"/>
                  </a:lnTo>
                  <a:lnTo>
                    <a:pt x="9944" y="7214"/>
                  </a:lnTo>
                  <a:lnTo>
                    <a:pt x="9944" y="7067"/>
                  </a:lnTo>
                  <a:lnTo>
                    <a:pt x="9884" y="7004"/>
                  </a:lnTo>
                  <a:lnTo>
                    <a:pt x="9734" y="6962"/>
                  </a:lnTo>
                  <a:lnTo>
                    <a:pt x="9463" y="6856"/>
                  </a:lnTo>
                  <a:lnTo>
                    <a:pt x="9373" y="6814"/>
                  </a:lnTo>
                  <a:lnTo>
                    <a:pt x="9313" y="6814"/>
                  </a:lnTo>
                  <a:lnTo>
                    <a:pt x="9313" y="6772"/>
                  </a:lnTo>
                  <a:lnTo>
                    <a:pt x="9163" y="6772"/>
                  </a:lnTo>
                  <a:lnTo>
                    <a:pt x="9043" y="6709"/>
                  </a:lnTo>
                  <a:lnTo>
                    <a:pt x="8832" y="6667"/>
                  </a:lnTo>
                  <a:lnTo>
                    <a:pt x="8742" y="6625"/>
                  </a:lnTo>
                  <a:lnTo>
                    <a:pt x="8832" y="6625"/>
                  </a:lnTo>
                  <a:lnTo>
                    <a:pt x="8832" y="6562"/>
                  </a:lnTo>
                  <a:lnTo>
                    <a:pt x="8742" y="6520"/>
                  </a:lnTo>
                  <a:lnTo>
                    <a:pt x="8532" y="6520"/>
                  </a:lnTo>
                  <a:lnTo>
                    <a:pt x="8111" y="6373"/>
                  </a:lnTo>
                  <a:lnTo>
                    <a:pt x="8051" y="6373"/>
                  </a:lnTo>
                  <a:lnTo>
                    <a:pt x="8111" y="6268"/>
                  </a:lnTo>
                  <a:lnTo>
                    <a:pt x="8111" y="5910"/>
                  </a:lnTo>
                  <a:lnTo>
                    <a:pt x="8322" y="5721"/>
                  </a:lnTo>
                  <a:lnTo>
                    <a:pt x="8322" y="5679"/>
                  </a:lnTo>
                  <a:lnTo>
                    <a:pt x="8261" y="5616"/>
                  </a:lnTo>
                  <a:lnTo>
                    <a:pt x="8261" y="5363"/>
                  </a:lnTo>
                  <a:lnTo>
                    <a:pt x="8111" y="5279"/>
                  </a:lnTo>
                  <a:lnTo>
                    <a:pt x="8111" y="5216"/>
                  </a:lnTo>
                  <a:lnTo>
                    <a:pt x="8171" y="5132"/>
                  </a:lnTo>
                  <a:lnTo>
                    <a:pt x="8171" y="5069"/>
                  </a:lnTo>
                  <a:lnTo>
                    <a:pt x="8261" y="4922"/>
                  </a:lnTo>
                  <a:lnTo>
                    <a:pt x="8472" y="4669"/>
                  </a:lnTo>
                  <a:lnTo>
                    <a:pt x="8532" y="4585"/>
                  </a:lnTo>
                  <a:lnTo>
                    <a:pt x="8472" y="4585"/>
                  </a:lnTo>
                  <a:lnTo>
                    <a:pt x="8472" y="4522"/>
                  </a:lnTo>
                  <a:lnTo>
                    <a:pt x="8532" y="4480"/>
                  </a:lnTo>
                  <a:lnTo>
                    <a:pt x="8682" y="4417"/>
                  </a:lnTo>
                  <a:lnTo>
                    <a:pt x="8742" y="4375"/>
                  </a:lnTo>
                  <a:lnTo>
                    <a:pt x="8892" y="4333"/>
                  </a:lnTo>
                  <a:lnTo>
                    <a:pt x="8952" y="4270"/>
                  </a:lnTo>
                  <a:lnTo>
                    <a:pt x="9043" y="4270"/>
                  </a:lnTo>
                  <a:lnTo>
                    <a:pt x="9043" y="4227"/>
                  </a:lnTo>
                  <a:lnTo>
                    <a:pt x="9103" y="4227"/>
                  </a:lnTo>
                  <a:lnTo>
                    <a:pt x="9103" y="4080"/>
                  </a:lnTo>
                  <a:lnTo>
                    <a:pt x="9673" y="4080"/>
                  </a:lnTo>
                  <a:lnTo>
                    <a:pt x="9673" y="4038"/>
                  </a:lnTo>
                  <a:lnTo>
                    <a:pt x="9734" y="3975"/>
                  </a:lnTo>
                  <a:lnTo>
                    <a:pt x="9734" y="3870"/>
                  </a:lnTo>
                  <a:lnTo>
                    <a:pt x="9824" y="3870"/>
                  </a:lnTo>
                  <a:lnTo>
                    <a:pt x="9884" y="3933"/>
                  </a:lnTo>
                  <a:lnTo>
                    <a:pt x="10394" y="4080"/>
                  </a:lnTo>
                  <a:lnTo>
                    <a:pt x="10455" y="4122"/>
                  </a:lnTo>
                  <a:lnTo>
                    <a:pt x="10515" y="4122"/>
                  </a:lnTo>
                  <a:lnTo>
                    <a:pt x="10605" y="4185"/>
                  </a:lnTo>
                  <a:lnTo>
                    <a:pt x="10725" y="4333"/>
                  </a:lnTo>
                  <a:lnTo>
                    <a:pt x="10725" y="4480"/>
                  </a:lnTo>
                  <a:lnTo>
                    <a:pt x="10665" y="4585"/>
                  </a:lnTo>
                  <a:lnTo>
                    <a:pt x="10725" y="4585"/>
                  </a:lnTo>
                  <a:lnTo>
                    <a:pt x="10815" y="4627"/>
                  </a:lnTo>
                  <a:lnTo>
                    <a:pt x="11446" y="4669"/>
                  </a:lnTo>
                  <a:lnTo>
                    <a:pt x="11656" y="4669"/>
                  </a:lnTo>
                  <a:lnTo>
                    <a:pt x="11716" y="4732"/>
                  </a:lnTo>
                  <a:lnTo>
                    <a:pt x="12287" y="4669"/>
                  </a:lnTo>
                  <a:lnTo>
                    <a:pt x="12377" y="4669"/>
                  </a:lnTo>
                  <a:lnTo>
                    <a:pt x="12587" y="4732"/>
                  </a:lnTo>
                  <a:lnTo>
                    <a:pt x="13158" y="4732"/>
                  </a:lnTo>
                  <a:lnTo>
                    <a:pt x="13158" y="4585"/>
                  </a:lnTo>
                  <a:lnTo>
                    <a:pt x="13218" y="4522"/>
                  </a:lnTo>
                  <a:lnTo>
                    <a:pt x="13218" y="4417"/>
                  </a:lnTo>
                  <a:lnTo>
                    <a:pt x="13278" y="4080"/>
                  </a:lnTo>
                  <a:lnTo>
                    <a:pt x="13278" y="4038"/>
                  </a:lnTo>
                  <a:lnTo>
                    <a:pt x="13369" y="3975"/>
                  </a:lnTo>
                  <a:lnTo>
                    <a:pt x="13429" y="3870"/>
                  </a:lnTo>
                  <a:lnTo>
                    <a:pt x="13639" y="3870"/>
                  </a:lnTo>
                  <a:lnTo>
                    <a:pt x="13639" y="3975"/>
                  </a:lnTo>
                  <a:lnTo>
                    <a:pt x="13729" y="4080"/>
                  </a:lnTo>
                  <a:lnTo>
                    <a:pt x="13849" y="4080"/>
                  </a:lnTo>
                  <a:lnTo>
                    <a:pt x="13999" y="3975"/>
                  </a:lnTo>
                  <a:lnTo>
                    <a:pt x="13999" y="3933"/>
                  </a:lnTo>
                  <a:lnTo>
                    <a:pt x="14210" y="3681"/>
                  </a:lnTo>
                  <a:lnTo>
                    <a:pt x="14210" y="3575"/>
                  </a:lnTo>
                  <a:lnTo>
                    <a:pt x="14150" y="3575"/>
                  </a:lnTo>
                  <a:lnTo>
                    <a:pt x="14090" y="3470"/>
                  </a:lnTo>
                  <a:lnTo>
                    <a:pt x="13999" y="3386"/>
                  </a:lnTo>
                  <a:lnTo>
                    <a:pt x="13999" y="3239"/>
                  </a:lnTo>
                  <a:lnTo>
                    <a:pt x="14090" y="3134"/>
                  </a:lnTo>
                  <a:lnTo>
                    <a:pt x="14150" y="3092"/>
                  </a:lnTo>
                  <a:lnTo>
                    <a:pt x="14150" y="2923"/>
                  </a:lnTo>
                  <a:lnTo>
                    <a:pt x="14210" y="2881"/>
                  </a:lnTo>
                  <a:lnTo>
                    <a:pt x="14300" y="2839"/>
                  </a:lnTo>
                  <a:lnTo>
                    <a:pt x="14360" y="2776"/>
                  </a:lnTo>
                  <a:lnTo>
                    <a:pt x="14360" y="2692"/>
                  </a:lnTo>
                  <a:lnTo>
                    <a:pt x="14420" y="2692"/>
                  </a:lnTo>
                  <a:lnTo>
                    <a:pt x="14510" y="2629"/>
                  </a:lnTo>
                  <a:lnTo>
                    <a:pt x="14720" y="2545"/>
                  </a:lnTo>
                  <a:lnTo>
                    <a:pt x="14720" y="2482"/>
                  </a:lnTo>
                  <a:lnTo>
                    <a:pt x="14781" y="2377"/>
                  </a:lnTo>
                  <a:lnTo>
                    <a:pt x="14871" y="2377"/>
                  </a:lnTo>
                  <a:lnTo>
                    <a:pt x="14931" y="2335"/>
                  </a:lnTo>
                  <a:lnTo>
                    <a:pt x="15291" y="2229"/>
                  </a:lnTo>
                  <a:lnTo>
                    <a:pt x="15351" y="2229"/>
                  </a:lnTo>
                  <a:lnTo>
                    <a:pt x="15351" y="2082"/>
                  </a:lnTo>
                  <a:lnTo>
                    <a:pt x="15411" y="2040"/>
                  </a:lnTo>
                  <a:lnTo>
                    <a:pt x="15562" y="2040"/>
                  </a:lnTo>
                  <a:lnTo>
                    <a:pt x="15562" y="1998"/>
                  </a:lnTo>
                  <a:lnTo>
                    <a:pt x="15652" y="1893"/>
                  </a:lnTo>
                  <a:lnTo>
                    <a:pt x="15712" y="1830"/>
                  </a:lnTo>
                  <a:lnTo>
                    <a:pt x="15862" y="1788"/>
                  </a:lnTo>
                  <a:lnTo>
                    <a:pt x="15982" y="1788"/>
                  </a:lnTo>
                  <a:lnTo>
                    <a:pt x="16072" y="1830"/>
                  </a:lnTo>
                  <a:lnTo>
                    <a:pt x="16132" y="1830"/>
                  </a:lnTo>
                  <a:lnTo>
                    <a:pt x="16132" y="1788"/>
                  </a:lnTo>
                  <a:lnTo>
                    <a:pt x="16192" y="1683"/>
                  </a:lnTo>
                  <a:lnTo>
                    <a:pt x="16283" y="1641"/>
                  </a:lnTo>
                  <a:lnTo>
                    <a:pt x="16343" y="1598"/>
                  </a:lnTo>
                  <a:lnTo>
                    <a:pt x="16433" y="1598"/>
                  </a:lnTo>
                  <a:lnTo>
                    <a:pt x="16433" y="1535"/>
                  </a:lnTo>
                  <a:lnTo>
                    <a:pt x="16493" y="1493"/>
                  </a:lnTo>
                  <a:lnTo>
                    <a:pt x="16643" y="1241"/>
                  </a:lnTo>
                  <a:lnTo>
                    <a:pt x="16643" y="1199"/>
                  </a:lnTo>
                  <a:lnTo>
                    <a:pt x="17064" y="1199"/>
                  </a:lnTo>
                  <a:lnTo>
                    <a:pt x="17124" y="1136"/>
                  </a:lnTo>
                  <a:lnTo>
                    <a:pt x="17124" y="1094"/>
                  </a:lnTo>
                  <a:lnTo>
                    <a:pt x="17214" y="1094"/>
                  </a:lnTo>
                  <a:lnTo>
                    <a:pt x="17214" y="1052"/>
                  </a:lnTo>
                  <a:lnTo>
                    <a:pt x="17634" y="841"/>
                  </a:lnTo>
                  <a:lnTo>
                    <a:pt x="17695" y="799"/>
                  </a:lnTo>
                  <a:lnTo>
                    <a:pt x="17845" y="736"/>
                  </a:lnTo>
                  <a:lnTo>
                    <a:pt x="18115" y="652"/>
                  </a:lnTo>
                  <a:lnTo>
                    <a:pt x="18265" y="589"/>
                  </a:lnTo>
                  <a:lnTo>
                    <a:pt x="18325" y="589"/>
                  </a:lnTo>
                  <a:lnTo>
                    <a:pt x="18325" y="505"/>
                  </a:lnTo>
                  <a:lnTo>
                    <a:pt x="18265" y="337"/>
                  </a:lnTo>
                  <a:lnTo>
                    <a:pt x="18205" y="252"/>
                  </a:lnTo>
                  <a:lnTo>
                    <a:pt x="18205" y="147"/>
                  </a:lnTo>
                  <a:lnTo>
                    <a:pt x="18476" y="147"/>
                  </a:lnTo>
                  <a:lnTo>
                    <a:pt x="18476" y="189"/>
                  </a:lnTo>
                  <a:lnTo>
                    <a:pt x="18536" y="189"/>
                  </a:lnTo>
                  <a:lnTo>
                    <a:pt x="18536" y="252"/>
                  </a:lnTo>
                  <a:lnTo>
                    <a:pt x="18626" y="337"/>
                  </a:lnTo>
                  <a:lnTo>
                    <a:pt x="18626" y="400"/>
                  </a:lnTo>
                  <a:lnTo>
                    <a:pt x="18686" y="400"/>
                  </a:lnTo>
                  <a:lnTo>
                    <a:pt x="18836" y="547"/>
                  </a:lnTo>
                  <a:lnTo>
                    <a:pt x="19046" y="547"/>
                  </a:lnTo>
                  <a:lnTo>
                    <a:pt x="19046" y="505"/>
                  </a:lnTo>
                  <a:lnTo>
                    <a:pt x="19107" y="442"/>
                  </a:lnTo>
                  <a:lnTo>
                    <a:pt x="19257" y="442"/>
                  </a:lnTo>
                  <a:lnTo>
                    <a:pt x="19317" y="400"/>
                  </a:lnTo>
                  <a:lnTo>
                    <a:pt x="19407" y="400"/>
                  </a:lnTo>
                  <a:lnTo>
                    <a:pt x="19407" y="442"/>
                  </a:lnTo>
                  <a:lnTo>
                    <a:pt x="19467" y="442"/>
                  </a:lnTo>
                  <a:lnTo>
                    <a:pt x="19467" y="505"/>
                  </a:lnTo>
                  <a:lnTo>
                    <a:pt x="19557" y="547"/>
                  </a:lnTo>
                  <a:lnTo>
                    <a:pt x="19617" y="652"/>
                  </a:lnTo>
                  <a:lnTo>
                    <a:pt x="19617" y="736"/>
                  </a:lnTo>
                  <a:lnTo>
                    <a:pt x="19677" y="736"/>
                  </a:lnTo>
                  <a:lnTo>
                    <a:pt x="19677" y="799"/>
                  </a:lnTo>
                  <a:lnTo>
                    <a:pt x="19767" y="799"/>
                  </a:lnTo>
                  <a:lnTo>
                    <a:pt x="19767" y="841"/>
                  </a:lnTo>
                  <a:lnTo>
                    <a:pt x="19828" y="841"/>
                  </a:lnTo>
                  <a:lnTo>
                    <a:pt x="19828" y="799"/>
                  </a:lnTo>
                  <a:lnTo>
                    <a:pt x="19888" y="799"/>
                  </a:lnTo>
                  <a:lnTo>
                    <a:pt x="19888" y="736"/>
                  </a:lnTo>
                  <a:lnTo>
                    <a:pt x="19978" y="694"/>
                  </a:lnTo>
                  <a:lnTo>
                    <a:pt x="19978" y="652"/>
                  </a:lnTo>
                  <a:lnTo>
                    <a:pt x="20038" y="652"/>
                  </a:lnTo>
                  <a:lnTo>
                    <a:pt x="20038" y="589"/>
                  </a:lnTo>
                  <a:lnTo>
                    <a:pt x="20398" y="337"/>
                  </a:lnTo>
                  <a:lnTo>
                    <a:pt x="20398" y="294"/>
                  </a:lnTo>
                  <a:lnTo>
                    <a:pt x="20458" y="252"/>
                  </a:lnTo>
                  <a:lnTo>
                    <a:pt x="20669" y="147"/>
                  </a:lnTo>
                  <a:lnTo>
                    <a:pt x="20819" y="105"/>
                  </a:lnTo>
                  <a:lnTo>
                    <a:pt x="20969" y="105"/>
                  </a:lnTo>
                  <a:lnTo>
                    <a:pt x="20969" y="42"/>
                  </a:lnTo>
                  <a:lnTo>
                    <a:pt x="21029" y="42"/>
                  </a:lnTo>
                  <a:lnTo>
                    <a:pt x="21029" y="0"/>
                  </a:lnTo>
                  <a:lnTo>
                    <a:pt x="21119" y="0"/>
                  </a:lnTo>
                  <a:lnTo>
                    <a:pt x="21179" y="42"/>
                  </a:lnTo>
                  <a:lnTo>
                    <a:pt x="21239" y="42"/>
                  </a:lnTo>
                  <a:lnTo>
                    <a:pt x="21330" y="0"/>
                  </a:lnTo>
                  <a:lnTo>
                    <a:pt x="21450" y="0"/>
                  </a:lnTo>
                  <a:lnTo>
                    <a:pt x="21450" y="42"/>
                  </a:lnTo>
                  <a:lnTo>
                    <a:pt x="21390" y="105"/>
                  </a:lnTo>
                  <a:lnTo>
                    <a:pt x="21390" y="147"/>
                  </a:lnTo>
                  <a:lnTo>
                    <a:pt x="21179" y="294"/>
                  </a:lnTo>
                  <a:lnTo>
                    <a:pt x="21119" y="400"/>
                  </a:lnTo>
                  <a:lnTo>
                    <a:pt x="21119" y="505"/>
                  </a:lnTo>
                  <a:lnTo>
                    <a:pt x="21239" y="547"/>
                  </a:lnTo>
                  <a:lnTo>
                    <a:pt x="21330" y="547"/>
                  </a:lnTo>
                  <a:lnTo>
                    <a:pt x="21390" y="589"/>
                  </a:lnTo>
                  <a:lnTo>
                    <a:pt x="21390" y="652"/>
                  </a:lnTo>
                  <a:lnTo>
                    <a:pt x="21450" y="589"/>
                  </a:lnTo>
                  <a:lnTo>
                    <a:pt x="21450" y="694"/>
                  </a:lnTo>
                  <a:lnTo>
                    <a:pt x="21540" y="736"/>
                  </a:lnTo>
                  <a:lnTo>
                    <a:pt x="21600" y="736"/>
                  </a:lnTo>
                  <a:lnTo>
                    <a:pt x="21600" y="799"/>
                  </a:lnTo>
                  <a:close/>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31" name="Shape 3331"/>
            <p:cNvSpPr/>
            <p:nvPr/>
          </p:nvSpPr>
          <p:spPr>
            <a:xfrm>
              <a:off x="3731479" y="1703737"/>
              <a:ext cx="574846" cy="779360"/>
            </a:xfrm>
            <a:custGeom>
              <a:avLst/>
              <a:gdLst/>
              <a:ahLst/>
              <a:cxnLst>
                <a:cxn ang="0">
                  <a:pos x="wd2" y="hd2"/>
                </a:cxn>
                <a:cxn ang="5400000">
                  <a:pos x="wd2" y="hd2"/>
                </a:cxn>
                <a:cxn ang="10800000">
                  <a:pos x="wd2" y="hd2"/>
                </a:cxn>
                <a:cxn ang="16200000">
                  <a:pos x="wd2" y="hd2"/>
                </a:cxn>
              </a:cxnLst>
              <a:rect l="0" t="0" r="r" b="b"/>
              <a:pathLst>
                <a:path w="21600" h="21600" extrusionOk="0">
                  <a:moveTo>
                    <a:pt x="21433" y="4539"/>
                  </a:moveTo>
                  <a:lnTo>
                    <a:pt x="21433" y="4730"/>
                  </a:lnTo>
                  <a:lnTo>
                    <a:pt x="21224" y="4867"/>
                  </a:lnTo>
                  <a:lnTo>
                    <a:pt x="21140" y="4976"/>
                  </a:lnTo>
                  <a:lnTo>
                    <a:pt x="21140" y="5058"/>
                  </a:lnTo>
                  <a:lnTo>
                    <a:pt x="21015" y="5058"/>
                  </a:lnTo>
                  <a:lnTo>
                    <a:pt x="21015" y="5250"/>
                  </a:lnTo>
                  <a:lnTo>
                    <a:pt x="20932" y="5250"/>
                  </a:lnTo>
                  <a:lnTo>
                    <a:pt x="20932" y="5304"/>
                  </a:lnTo>
                  <a:lnTo>
                    <a:pt x="20848" y="5304"/>
                  </a:lnTo>
                  <a:lnTo>
                    <a:pt x="20848" y="5632"/>
                  </a:lnTo>
                  <a:lnTo>
                    <a:pt x="20723" y="5687"/>
                  </a:lnTo>
                  <a:lnTo>
                    <a:pt x="20723" y="5824"/>
                  </a:lnTo>
                  <a:lnTo>
                    <a:pt x="20639" y="5824"/>
                  </a:lnTo>
                  <a:lnTo>
                    <a:pt x="20639" y="5878"/>
                  </a:lnTo>
                  <a:lnTo>
                    <a:pt x="20514" y="5878"/>
                  </a:lnTo>
                  <a:lnTo>
                    <a:pt x="20347" y="5961"/>
                  </a:lnTo>
                  <a:lnTo>
                    <a:pt x="20138" y="6152"/>
                  </a:lnTo>
                  <a:lnTo>
                    <a:pt x="19344" y="6152"/>
                  </a:lnTo>
                  <a:lnTo>
                    <a:pt x="19051" y="5961"/>
                  </a:lnTo>
                  <a:lnTo>
                    <a:pt x="18843" y="5961"/>
                  </a:lnTo>
                  <a:lnTo>
                    <a:pt x="18759" y="6015"/>
                  </a:lnTo>
                  <a:lnTo>
                    <a:pt x="18550" y="6097"/>
                  </a:lnTo>
                  <a:lnTo>
                    <a:pt x="18467" y="6015"/>
                  </a:lnTo>
                  <a:lnTo>
                    <a:pt x="18341" y="6097"/>
                  </a:lnTo>
                  <a:lnTo>
                    <a:pt x="18258" y="6097"/>
                  </a:lnTo>
                  <a:lnTo>
                    <a:pt x="18258" y="6152"/>
                  </a:lnTo>
                  <a:lnTo>
                    <a:pt x="18174" y="6207"/>
                  </a:lnTo>
                  <a:lnTo>
                    <a:pt x="18049" y="6343"/>
                  </a:lnTo>
                  <a:lnTo>
                    <a:pt x="18049" y="6398"/>
                  </a:lnTo>
                  <a:lnTo>
                    <a:pt x="17882" y="6480"/>
                  </a:lnTo>
                  <a:lnTo>
                    <a:pt x="17756" y="6535"/>
                  </a:lnTo>
                  <a:lnTo>
                    <a:pt x="17756" y="6671"/>
                  </a:lnTo>
                  <a:lnTo>
                    <a:pt x="17882" y="6726"/>
                  </a:lnTo>
                  <a:lnTo>
                    <a:pt x="17882" y="6808"/>
                  </a:lnTo>
                  <a:lnTo>
                    <a:pt x="17965" y="6863"/>
                  </a:lnTo>
                  <a:lnTo>
                    <a:pt x="18049" y="6999"/>
                  </a:lnTo>
                  <a:lnTo>
                    <a:pt x="18049" y="7054"/>
                  </a:lnTo>
                  <a:lnTo>
                    <a:pt x="17882" y="7191"/>
                  </a:lnTo>
                  <a:lnTo>
                    <a:pt x="17673" y="7300"/>
                  </a:lnTo>
                  <a:lnTo>
                    <a:pt x="17380" y="7382"/>
                  </a:lnTo>
                  <a:lnTo>
                    <a:pt x="17380" y="7574"/>
                  </a:lnTo>
                  <a:lnTo>
                    <a:pt x="17171" y="7574"/>
                  </a:lnTo>
                  <a:lnTo>
                    <a:pt x="17088" y="7628"/>
                  </a:lnTo>
                  <a:lnTo>
                    <a:pt x="16962" y="7628"/>
                  </a:lnTo>
                  <a:lnTo>
                    <a:pt x="16962" y="7710"/>
                  </a:lnTo>
                  <a:lnTo>
                    <a:pt x="16795" y="7902"/>
                  </a:lnTo>
                  <a:lnTo>
                    <a:pt x="16670" y="7956"/>
                  </a:lnTo>
                  <a:lnTo>
                    <a:pt x="16670" y="8339"/>
                  </a:lnTo>
                  <a:lnTo>
                    <a:pt x="16586" y="8421"/>
                  </a:lnTo>
                  <a:lnTo>
                    <a:pt x="16586" y="8476"/>
                  </a:lnTo>
                  <a:lnTo>
                    <a:pt x="16503" y="8613"/>
                  </a:lnTo>
                  <a:lnTo>
                    <a:pt x="16503" y="8667"/>
                  </a:lnTo>
                  <a:lnTo>
                    <a:pt x="16586" y="8941"/>
                  </a:lnTo>
                  <a:lnTo>
                    <a:pt x="16586" y="9050"/>
                  </a:lnTo>
                  <a:lnTo>
                    <a:pt x="16670" y="9050"/>
                  </a:lnTo>
                  <a:lnTo>
                    <a:pt x="17171" y="9242"/>
                  </a:lnTo>
                  <a:lnTo>
                    <a:pt x="17255" y="9324"/>
                  </a:lnTo>
                  <a:lnTo>
                    <a:pt x="17380" y="9324"/>
                  </a:lnTo>
                  <a:lnTo>
                    <a:pt x="17464" y="9378"/>
                  </a:lnTo>
                  <a:lnTo>
                    <a:pt x="17464" y="9460"/>
                  </a:lnTo>
                  <a:lnTo>
                    <a:pt x="17673" y="9460"/>
                  </a:lnTo>
                  <a:lnTo>
                    <a:pt x="17673" y="9652"/>
                  </a:lnTo>
                  <a:lnTo>
                    <a:pt x="17756" y="9706"/>
                  </a:lnTo>
                  <a:lnTo>
                    <a:pt x="17882" y="9843"/>
                  </a:lnTo>
                  <a:lnTo>
                    <a:pt x="17882" y="9952"/>
                  </a:lnTo>
                  <a:lnTo>
                    <a:pt x="17965" y="10171"/>
                  </a:lnTo>
                  <a:lnTo>
                    <a:pt x="17965" y="10226"/>
                  </a:lnTo>
                  <a:lnTo>
                    <a:pt x="18174" y="10363"/>
                  </a:lnTo>
                  <a:lnTo>
                    <a:pt x="18341" y="10663"/>
                  </a:lnTo>
                  <a:lnTo>
                    <a:pt x="18467" y="10745"/>
                  </a:lnTo>
                  <a:lnTo>
                    <a:pt x="18550" y="10991"/>
                  </a:lnTo>
                  <a:lnTo>
                    <a:pt x="18843" y="11183"/>
                  </a:lnTo>
                  <a:lnTo>
                    <a:pt x="18843" y="11319"/>
                  </a:lnTo>
                  <a:lnTo>
                    <a:pt x="18759" y="11593"/>
                  </a:lnTo>
                  <a:lnTo>
                    <a:pt x="18759" y="11702"/>
                  </a:lnTo>
                  <a:lnTo>
                    <a:pt x="18675" y="11702"/>
                  </a:lnTo>
                  <a:lnTo>
                    <a:pt x="18550" y="11894"/>
                  </a:lnTo>
                  <a:lnTo>
                    <a:pt x="18341" y="12112"/>
                  </a:lnTo>
                  <a:lnTo>
                    <a:pt x="18258" y="12167"/>
                  </a:lnTo>
                  <a:lnTo>
                    <a:pt x="18174" y="12304"/>
                  </a:lnTo>
                  <a:lnTo>
                    <a:pt x="18049" y="12304"/>
                  </a:lnTo>
                  <a:lnTo>
                    <a:pt x="17965" y="12495"/>
                  </a:lnTo>
                  <a:lnTo>
                    <a:pt x="17756" y="12605"/>
                  </a:lnTo>
                  <a:lnTo>
                    <a:pt x="17673" y="12823"/>
                  </a:lnTo>
                  <a:lnTo>
                    <a:pt x="17673" y="12878"/>
                  </a:lnTo>
                  <a:lnTo>
                    <a:pt x="17589" y="12933"/>
                  </a:lnTo>
                  <a:lnTo>
                    <a:pt x="17589" y="13015"/>
                  </a:lnTo>
                  <a:lnTo>
                    <a:pt x="17255" y="13124"/>
                  </a:lnTo>
                  <a:lnTo>
                    <a:pt x="17171" y="13206"/>
                  </a:lnTo>
                  <a:lnTo>
                    <a:pt x="17088" y="13261"/>
                  </a:lnTo>
                  <a:lnTo>
                    <a:pt x="17088" y="13780"/>
                  </a:lnTo>
                  <a:lnTo>
                    <a:pt x="17171" y="13835"/>
                  </a:lnTo>
                  <a:lnTo>
                    <a:pt x="17088" y="14108"/>
                  </a:lnTo>
                  <a:lnTo>
                    <a:pt x="17088" y="14163"/>
                  </a:lnTo>
                  <a:lnTo>
                    <a:pt x="16962" y="14245"/>
                  </a:lnTo>
                  <a:lnTo>
                    <a:pt x="16795" y="14163"/>
                  </a:lnTo>
                  <a:lnTo>
                    <a:pt x="16586" y="14163"/>
                  </a:lnTo>
                  <a:lnTo>
                    <a:pt x="16586" y="14354"/>
                  </a:lnTo>
                  <a:lnTo>
                    <a:pt x="16503" y="14354"/>
                  </a:lnTo>
                  <a:lnTo>
                    <a:pt x="16378" y="14491"/>
                  </a:lnTo>
                  <a:lnTo>
                    <a:pt x="16169" y="14491"/>
                  </a:lnTo>
                  <a:lnTo>
                    <a:pt x="16085" y="14546"/>
                  </a:lnTo>
                  <a:lnTo>
                    <a:pt x="16002" y="14546"/>
                  </a:lnTo>
                  <a:lnTo>
                    <a:pt x="15793" y="14628"/>
                  </a:lnTo>
                  <a:lnTo>
                    <a:pt x="15709" y="14546"/>
                  </a:lnTo>
                  <a:lnTo>
                    <a:pt x="15584" y="14546"/>
                  </a:lnTo>
                  <a:lnTo>
                    <a:pt x="15584" y="14628"/>
                  </a:lnTo>
                  <a:lnTo>
                    <a:pt x="15500" y="14628"/>
                  </a:lnTo>
                  <a:lnTo>
                    <a:pt x="15500" y="14683"/>
                  </a:lnTo>
                  <a:lnTo>
                    <a:pt x="15584" y="14765"/>
                  </a:lnTo>
                  <a:lnTo>
                    <a:pt x="15584" y="14956"/>
                  </a:lnTo>
                  <a:lnTo>
                    <a:pt x="15709" y="15065"/>
                  </a:lnTo>
                  <a:lnTo>
                    <a:pt x="15793" y="15065"/>
                  </a:lnTo>
                  <a:lnTo>
                    <a:pt x="15793" y="15202"/>
                  </a:lnTo>
                  <a:lnTo>
                    <a:pt x="15876" y="15257"/>
                  </a:lnTo>
                  <a:lnTo>
                    <a:pt x="15876" y="15585"/>
                  </a:lnTo>
                  <a:lnTo>
                    <a:pt x="16002" y="15585"/>
                  </a:lnTo>
                  <a:lnTo>
                    <a:pt x="16002" y="15667"/>
                  </a:lnTo>
                  <a:lnTo>
                    <a:pt x="16169" y="15667"/>
                  </a:lnTo>
                  <a:lnTo>
                    <a:pt x="16169" y="15722"/>
                  </a:lnTo>
                  <a:lnTo>
                    <a:pt x="16294" y="15722"/>
                  </a:lnTo>
                  <a:lnTo>
                    <a:pt x="16378" y="15858"/>
                  </a:lnTo>
                  <a:lnTo>
                    <a:pt x="16586" y="15913"/>
                  </a:lnTo>
                  <a:lnTo>
                    <a:pt x="16586" y="15968"/>
                  </a:lnTo>
                  <a:lnTo>
                    <a:pt x="16670" y="16050"/>
                  </a:lnTo>
                  <a:lnTo>
                    <a:pt x="16670" y="16104"/>
                  </a:lnTo>
                  <a:lnTo>
                    <a:pt x="16586" y="16296"/>
                  </a:lnTo>
                  <a:lnTo>
                    <a:pt x="16503" y="16378"/>
                  </a:lnTo>
                  <a:lnTo>
                    <a:pt x="16378" y="16487"/>
                  </a:lnTo>
                  <a:lnTo>
                    <a:pt x="16378" y="16624"/>
                  </a:lnTo>
                  <a:lnTo>
                    <a:pt x="16503" y="16624"/>
                  </a:lnTo>
                  <a:lnTo>
                    <a:pt x="16503" y="16678"/>
                  </a:lnTo>
                  <a:lnTo>
                    <a:pt x="16378" y="16678"/>
                  </a:lnTo>
                  <a:lnTo>
                    <a:pt x="16378" y="16815"/>
                  </a:lnTo>
                  <a:lnTo>
                    <a:pt x="16503" y="16897"/>
                  </a:lnTo>
                  <a:lnTo>
                    <a:pt x="16378" y="16952"/>
                  </a:lnTo>
                  <a:lnTo>
                    <a:pt x="16378" y="17198"/>
                  </a:lnTo>
                  <a:lnTo>
                    <a:pt x="16294" y="17335"/>
                  </a:lnTo>
                  <a:lnTo>
                    <a:pt x="16294" y="17389"/>
                  </a:lnTo>
                  <a:lnTo>
                    <a:pt x="16169" y="17471"/>
                  </a:lnTo>
                  <a:lnTo>
                    <a:pt x="16085" y="17471"/>
                  </a:lnTo>
                  <a:lnTo>
                    <a:pt x="16085" y="17717"/>
                  </a:lnTo>
                  <a:lnTo>
                    <a:pt x="16002" y="17854"/>
                  </a:lnTo>
                  <a:lnTo>
                    <a:pt x="16002" y="17909"/>
                  </a:lnTo>
                  <a:lnTo>
                    <a:pt x="16085" y="17991"/>
                  </a:lnTo>
                  <a:lnTo>
                    <a:pt x="15876" y="18046"/>
                  </a:lnTo>
                  <a:lnTo>
                    <a:pt x="15876" y="18237"/>
                  </a:lnTo>
                  <a:lnTo>
                    <a:pt x="15793" y="18510"/>
                  </a:lnTo>
                  <a:lnTo>
                    <a:pt x="15793" y="18565"/>
                  </a:lnTo>
                  <a:lnTo>
                    <a:pt x="15876" y="18565"/>
                  </a:lnTo>
                  <a:lnTo>
                    <a:pt x="15876" y="18702"/>
                  </a:lnTo>
                  <a:lnTo>
                    <a:pt x="15793" y="18756"/>
                  </a:lnTo>
                  <a:lnTo>
                    <a:pt x="15584" y="18838"/>
                  </a:lnTo>
                  <a:lnTo>
                    <a:pt x="15417" y="18893"/>
                  </a:lnTo>
                  <a:lnTo>
                    <a:pt x="15291" y="19030"/>
                  </a:lnTo>
                  <a:lnTo>
                    <a:pt x="15291" y="19085"/>
                  </a:lnTo>
                  <a:lnTo>
                    <a:pt x="15208" y="19085"/>
                  </a:lnTo>
                  <a:lnTo>
                    <a:pt x="14999" y="19139"/>
                  </a:lnTo>
                  <a:lnTo>
                    <a:pt x="14706" y="19221"/>
                  </a:lnTo>
                  <a:lnTo>
                    <a:pt x="14414" y="19221"/>
                  </a:lnTo>
                  <a:lnTo>
                    <a:pt x="14414" y="19331"/>
                  </a:lnTo>
                  <a:lnTo>
                    <a:pt x="14330" y="19331"/>
                  </a:lnTo>
                  <a:lnTo>
                    <a:pt x="14205" y="19413"/>
                  </a:lnTo>
                  <a:lnTo>
                    <a:pt x="14121" y="19331"/>
                  </a:lnTo>
                  <a:lnTo>
                    <a:pt x="13996" y="19413"/>
                  </a:lnTo>
                  <a:lnTo>
                    <a:pt x="13704" y="19467"/>
                  </a:lnTo>
                  <a:lnTo>
                    <a:pt x="13620" y="19549"/>
                  </a:lnTo>
                  <a:lnTo>
                    <a:pt x="13620" y="19604"/>
                  </a:lnTo>
                  <a:lnTo>
                    <a:pt x="13411" y="19604"/>
                  </a:lnTo>
                  <a:lnTo>
                    <a:pt x="13244" y="19659"/>
                  </a:lnTo>
                  <a:lnTo>
                    <a:pt x="13119" y="19604"/>
                  </a:lnTo>
                  <a:lnTo>
                    <a:pt x="12743" y="19850"/>
                  </a:lnTo>
                  <a:lnTo>
                    <a:pt x="12534" y="19932"/>
                  </a:lnTo>
                  <a:lnTo>
                    <a:pt x="12032" y="19932"/>
                  </a:lnTo>
                  <a:lnTo>
                    <a:pt x="11656" y="19795"/>
                  </a:lnTo>
                  <a:lnTo>
                    <a:pt x="11656" y="19741"/>
                  </a:lnTo>
                  <a:lnTo>
                    <a:pt x="11531" y="19659"/>
                  </a:lnTo>
                  <a:lnTo>
                    <a:pt x="11531" y="19604"/>
                  </a:lnTo>
                  <a:lnTo>
                    <a:pt x="11448" y="19604"/>
                  </a:lnTo>
                  <a:lnTo>
                    <a:pt x="11364" y="19659"/>
                  </a:lnTo>
                  <a:lnTo>
                    <a:pt x="11155" y="19659"/>
                  </a:lnTo>
                  <a:lnTo>
                    <a:pt x="11155" y="19741"/>
                  </a:lnTo>
                  <a:lnTo>
                    <a:pt x="11030" y="19741"/>
                  </a:lnTo>
                  <a:lnTo>
                    <a:pt x="11030" y="19850"/>
                  </a:lnTo>
                  <a:lnTo>
                    <a:pt x="10863" y="19850"/>
                  </a:lnTo>
                  <a:lnTo>
                    <a:pt x="10737" y="19932"/>
                  </a:lnTo>
                  <a:lnTo>
                    <a:pt x="10570" y="19932"/>
                  </a:lnTo>
                  <a:lnTo>
                    <a:pt x="10361" y="19850"/>
                  </a:lnTo>
                  <a:lnTo>
                    <a:pt x="10278" y="19850"/>
                  </a:lnTo>
                  <a:lnTo>
                    <a:pt x="10152" y="19795"/>
                  </a:lnTo>
                  <a:lnTo>
                    <a:pt x="9944" y="19850"/>
                  </a:lnTo>
                  <a:lnTo>
                    <a:pt x="9860" y="19850"/>
                  </a:lnTo>
                  <a:lnTo>
                    <a:pt x="9066" y="19741"/>
                  </a:lnTo>
                  <a:lnTo>
                    <a:pt x="8983" y="19795"/>
                  </a:lnTo>
                  <a:lnTo>
                    <a:pt x="8857" y="19795"/>
                  </a:lnTo>
                  <a:lnTo>
                    <a:pt x="8857" y="19741"/>
                  </a:lnTo>
                  <a:lnTo>
                    <a:pt x="8565" y="19741"/>
                  </a:lnTo>
                  <a:lnTo>
                    <a:pt x="8565" y="20178"/>
                  </a:lnTo>
                  <a:lnTo>
                    <a:pt x="8481" y="20260"/>
                  </a:lnTo>
                  <a:lnTo>
                    <a:pt x="8398" y="20370"/>
                  </a:lnTo>
                  <a:lnTo>
                    <a:pt x="8189" y="20315"/>
                  </a:lnTo>
                  <a:lnTo>
                    <a:pt x="8189" y="20260"/>
                  </a:lnTo>
                  <a:lnTo>
                    <a:pt x="8105" y="20178"/>
                  </a:lnTo>
                  <a:lnTo>
                    <a:pt x="7479" y="20178"/>
                  </a:lnTo>
                  <a:lnTo>
                    <a:pt x="7395" y="20260"/>
                  </a:lnTo>
                  <a:lnTo>
                    <a:pt x="7311" y="20315"/>
                  </a:lnTo>
                  <a:lnTo>
                    <a:pt x="7103" y="20315"/>
                  </a:lnTo>
                  <a:lnTo>
                    <a:pt x="7019" y="20452"/>
                  </a:lnTo>
                  <a:lnTo>
                    <a:pt x="6685" y="20452"/>
                  </a:lnTo>
                  <a:lnTo>
                    <a:pt x="6685" y="20561"/>
                  </a:lnTo>
                  <a:lnTo>
                    <a:pt x="6518" y="20561"/>
                  </a:lnTo>
                  <a:lnTo>
                    <a:pt x="6392" y="20643"/>
                  </a:lnTo>
                  <a:lnTo>
                    <a:pt x="6392" y="20698"/>
                  </a:lnTo>
                  <a:lnTo>
                    <a:pt x="6309" y="20780"/>
                  </a:lnTo>
                  <a:lnTo>
                    <a:pt x="6309" y="20834"/>
                  </a:lnTo>
                  <a:lnTo>
                    <a:pt x="6225" y="20834"/>
                  </a:lnTo>
                  <a:lnTo>
                    <a:pt x="6225" y="20889"/>
                  </a:lnTo>
                  <a:lnTo>
                    <a:pt x="6100" y="20889"/>
                  </a:lnTo>
                  <a:lnTo>
                    <a:pt x="5598" y="20971"/>
                  </a:lnTo>
                  <a:lnTo>
                    <a:pt x="5515" y="20971"/>
                  </a:lnTo>
                  <a:lnTo>
                    <a:pt x="5306" y="21026"/>
                  </a:lnTo>
                  <a:lnTo>
                    <a:pt x="5222" y="21026"/>
                  </a:lnTo>
                  <a:lnTo>
                    <a:pt x="5139" y="20971"/>
                  </a:lnTo>
                  <a:lnTo>
                    <a:pt x="4930" y="20971"/>
                  </a:lnTo>
                  <a:lnTo>
                    <a:pt x="4846" y="21026"/>
                  </a:lnTo>
                  <a:lnTo>
                    <a:pt x="4721" y="20971"/>
                  </a:lnTo>
                  <a:lnTo>
                    <a:pt x="4638" y="20971"/>
                  </a:lnTo>
                  <a:lnTo>
                    <a:pt x="4638" y="21026"/>
                  </a:lnTo>
                  <a:lnTo>
                    <a:pt x="4429" y="21026"/>
                  </a:lnTo>
                  <a:lnTo>
                    <a:pt x="4220" y="20971"/>
                  </a:lnTo>
                  <a:lnTo>
                    <a:pt x="4136" y="20971"/>
                  </a:lnTo>
                  <a:lnTo>
                    <a:pt x="4053" y="21081"/>
                  </a:lnTo>
                  <a:lnTo>
                    <a:pt x="4053" y="21163"/>
                  </a:lnTo>
                  <a:lnTo>
                    <a:pt x="3635" y="21163"/>
                  </a:lnTo>
                  <a:lnTo>
                    <a:pt x="3551" y="21217"/>
                  </a:lnTo>
                  <a:lnTo>
                    <a:pt x="3426" y="21272"/>
                  </a:lnTo>
                  <a:lnTo>
                    <a:pt x="3342" y="21272"/>
                  </a:lnTo>
                  <a:lnTo>
                    <a:pt x="3133" y="21217"/>
                  </a:lnTo>
                  <a:lnTo>
                    <a:pt x="3050" y="21217"/>
                  </a:lnTo>
                  <a:lnTo>
                    <a:pt x="3050" y="21354"/>
                  </a:lnTo>
                  <a:lnTo>
                    <a:pt x="2966" y="21409"/>
                  </a:lnTo>
                  <a:lnTo>
                    <a:pt x="2256" y="21409"/>
                  </a:lnTo>
                  <a:lnTo>
                    <a:pt x="2173" y="21491"/>
                  </a:lnTo>
                  <a:lnTo>
                    <a:pt x="2047" y="21545"/>
                  </a:lnTo>
                  <a:lnTo>
                    <a:pt x="1379" y="21545"/>
                  </a:lnTo>
                  <a:lnTo>
                    <a:pt x="1253" y="21600"/>
                  </a:lnTo>
                  <a:lnTo>
                    <a:pt x="1086" y="21491"/>
                  </a:lnTo>
                  <a:lnTo>
                    <a:pt x="794" y="21491"/>
                  </a:lnTo>
                  <a:lnTo>
                    <a:pt x="794" y="21545"/>
                  </a:lnTo>
                  <a:lnTo>
                    <a:pt x="668" y="21545"/>
                  </a:lnTo>
                  <a:lnTo>
                    <a:pt x="585" y="21491"/>
                  </a:lnTo>
                  <a:lnTo>
                    <a:pt x="585" y="21409"/>
                  </a:lnTo>
                  <a:lnTo>
                    <a:pt x="376" y="21409"/>
                  </a:lnTo>
                  <a:lnTo>
                    <a:pt x="167" y="21354"/>
                  </a:lnTo>
                  <a:lnTo>
                    <a:pt x="84" y="21272"/>
                  </a:lnTo>
                  <a:lnTo>
                    <a:pt x="0" y="21217"/>
                  </a:lnTo>
                  <a:lnTo>
                    <a:pt x="0" y="20643"/>
                  </a:lnTo>
                  <a:lnTo>
                    <a:pt x="167" y="20506"/>
                  </a:lnTo>
                  <a:lnTo>
                    <a:pt x="167" y="20124"/>
                  </a:lnTo>
                  <a:lnTo>
                    <a:pt x="292" y="19987"/>
                  </a:lnTo>
                  <a:lnTo>
                    <a:pt x="376" y="19795"/>
                  </a:lnTo>
                  <a:lnTo>
                    <a:pt x="460" y="19659"/>
                  </a:lnTo>
                  <a:lnTo>
                    <a:pt x="585" y="19549"/>
                  </a:lnTo>
                  <a:lnTo>
                    <a:pt x="585" y="19467"/>
                  </a:lnTo>
                  <a:lnTo>
                    <a:pt x="668" y="19276"/>
                  </a:lnTo>
                  <a:lnTo>
                    <a:pt x="794" y="19139"/>
                  </a:lnTo>
                  <a:lnTo>
                    <a:pt x="877" y="19085"/>
                  </a:lnTo>
                  <a:lnTo>
                    <a:pt x="1086" y="19030"/>
                  </a:lnTo>
                  <a:lnTo>
                    <a:pt x="1170" y="18948"/>
                  </a:lnTo>
                  <a:lnTo>
                    <a:pt x="1170" y="18893"/>
                  </a:lnTo>
                  <a:lnTo>
                    <a:pt x="1379" y="18756"/>
                  </a:lnTo>
                  <a:lnTo>
                    <a:pt x="1462" y="18565"/>
                  </a:lnTo>
                  <a:lnTo>
                    <a:pt x="1671" y="18565"/>
                  </a:lnTo>
                  <a:lnTo>
                    <a:pt x="1755" y="18510"/>
                  </a:lnTo>
                  <a:lnTo>
                    <a:pt x="1755" y="18428"/>
                  </a:lnTo>
                  <a:lnTo>
                    <a:pt x="1880" y="18374"/>
                  </a:lnTo>
                  <a:lnTo>
                    <a:pt x="1880" y="18237"/>
                  </a:lnTo>
                  <a:lnTo>
                    <a:pt x="2047" y="18128"/>
                  </a:lnTo>
                  <a:lnTo>
                    <a:pt x="2173" y="17909"/>
                  </a:lnTo>
                  <a:lnTo>
                    <a:pt x="2173" y="17799"/>
                  </a:lnTo>
                  <a:lnTo>
                    <a:pt x="2047" y="17471"/>
                  </a:lnTo>
                  <a:lnTo>
                    <a:pt x="2047" y="17007"/>
                  </a:lnTo>
                  <a:lnTo>
                    <a:pt x="1964" y="16897"/>
                  </a:lnTo>
                  <a:lnTo>
                    <a:pt x="1964" y="16815"/>
                  </a:lnTo>
                  <a:lnTo>
                    <a:pt x="1880" y="16815"/>
                  </a:lnTo>
                  <a:lnTo>
                    <a:pt x="1880" y="16487"/>
                  </a:lnTo>
                  <a:lnTo>
                    <a:pt x="1671" y="15913"/>
                  </a:lnTo>
                  <a:lnTo>
                    <a:pt x="1671" y="15722"/>
                  </a:lnTo>
                  <a:lnTo>
                    <a:pt x="1755" y="15667"/>
                  </a:lnTo>
                  <a:lnTo>
                    <a:pt x="1880" y="15530"/>
                  </a:lnTo>
                  <a:lnTo>
                    <a:pt x="1880" y="15147"/>
                  </a:lnTo>
                  <a:lnTo>
                    <a:pt x="2047" y="14765"/>
                  </a:lnTo>
                  <a:lnTo>
                    <a:pt x="2047" y="14628"/>
                  </a:lnTo>
                  <a:lnTo>
                    <a:pt x="2173" y="14546"/>
                  </a:lnTo>
                  <a:lnTo>
                    <a:pt x="2173" y="14245"/>
                  </a:lnTo>
                  <a:lnTo>
                    <a:pt x="1755" y="13917"/>
                  </a:lnTo>
                  <a:lnTo>
                    <a:pt x="1755" y="13835"/>
                  </a:lnTo>
                  <a:lnTo>
                    <a:pt x="1964" y="13835"/>
                  </a:lnTo>
                  <a:lnTo>
                    <a:pt x="1964" y="13726"/>
                  </a:lnTo>
                  <a:lnTo>
                    <a:pt x="1880" y="13726"/>
                  </a:lnTo>
                  <a:lnTo>
                    <a:pt x="1880" y="13589"/>
                  </a:lnTo>
                  <a:lnTo>
                    <a:pt x="1755" y="13589"/>
                  </a:lnTo>
                  <a:lnTo>
                    <a:pt x="1755" y="13534"/>
                  </a:lnTo>
                  <a:lnTo>
                    <a:pt x="1880" y="13534"/>
                  </a:lnTo>
                  <a:lnTo>
                    <a:pt x="1880" y="13452"/>
                  </a:lnTo>
                  <a:lnTo>
                    <a:pt x="1964" y="13452"/>
                  </a:lnTo>
                  <a:lnTo>
                    <a:pt x="1964" y="13397"/>
                  </a:lnTo>
                  <a:lnTo>
                    <a:pt x="1880" y="13315"/>
                  </a:lnTo>
                  <a:lnTo>
                    <a:pt x="1964" y="13261"/>
                  </a:lnTo>
                  <a:lnTo>
                    <a:pt x="1880" y="13261"/>
                  </a:lnTo>
                  <a:lnTo>
                    <a:pt x="1755" y="13124"/>
                  </a:lnTo>
                  <a:lnTo>
                    <a:pt x="1880" y="13069"/>
                  </a:lnTo>
                  <a:lnTo>
                    <a:pt x="1964" y="12933"/>
                  </a:lnTo>
                  <a:lnTo>
                    <a:pt x="2047" y="12878"/>
                  </a:lnTo>
                  <a:lnTo>
                    <a:pt x="1964" y="12823"/>
                  </a:lnTo>
                  <a:lnTo>
                    <a:pt x="1880" y="12741"/>
                  </a:lnTo>
                  <a:lnTo>
                    <a:pt x="1880" y="12687"/>
                  </a:lnTo>
                  <a:lnTo>
                    <a:pt x="1964" y="12605"/>
                  </a:lnTo>
                  <a:lnTo>
                    <a:pt x="2047" y="12687"/>
                  </a:lnTo>
                  <a:lnTo>
                    <a:pt x="2173" y="12687"/>
                  </a:lnTo>
                  <a:lnTo>
                    <a:pt x="2047" y="12605"/>
                  </a:lnTo>
                  <a:lnTo>
                    <a:pt x="2173" y="12550"/>
                  </a:lnTo>
                  <a:lnTo>
                    <a:pt x="2256" y="12550"/>
                  </a:lnTo>
                  <a:lnTo>
                    <a:pt x="2465" y="12413"/>
                  </a:lnTo>
                  <a:lnTo>
                    <a:pt x="2549" y="12413"/>
                  </a:lnTo>
                  <a:lnTo>
                    <a:pt x="2549" y="12358"/>
                  </a:lnTo>
                  <a:lnTo>
                    <a:pt x="2632" y="12222"/>
                  </a:lnTo>
                  <a:lnTo>
                    <a:pt x="2841" y="12167"/>
                  </a:lnTo>
                  <a:lnTo>
                    <a:pt x="3133" y="11894"/>
                  </a:lnTo>
                  <a:lnTo>
                    <a:pt x="3133" y="11839"/>
                  </a:lnTo>
                  <a:lnTo>
                    <a:pt x="3259" y="11839"/>
                  </a:lnTo>
                  <a:lnTo>
                    <a:pt x="3259" y="11784"/>
                  </a:lnTo>
                  <a:lnTo>
                    <a:pt x="3342" y="11784"/>
                  </a:lnTo>
                  <a:lnTo>
                    <a:pt x="3342" y="11702"/>
                  </a:lnTo>
                  <a:lnTo>
                    <a:pt x="3426" y="11593"/>
                  </a:lnTo>
                  <a:lnTo>
                    <a:pt x="3426" y="11511"/>
                  </a:lnTo>
                  <a:lnTo>
                    <a:pt x="3342" y="11511"/>
                  </a:lnTo>
                  <a:lnTo>
                    <a:pt x="3259" y="11456"/>
                  </a:lnTo>
                  <a:lnTo>
                    <a:pt x="3259" y="11265"/>
                  </a:lnTo>
                  <a:lnTo>
                    <a:pt x="3342" y="11183"/>
                  </a:lnTo>
                  <a:lnTo>
                    <a:pt x="3635" y="11183"/>
                  </a:lnTo>
                  <a:lnTo>
                    <a:pt x="3718" y="11128"/>
                  </a:lnTo>
                  <a:lnTo>
                    <a:pt x="3718" y="11073"/>
                  </a:lnTo>
                  <a:lnTo>
                    <a:pt x="3927" y="10882"/>
                  </a:lnTo>
                  <a:lnTo>
                    <a:pt x="3927" y="10800"/>
                  </a:lnTo>
                  <a:lnTo>
                    <a:pt x="4053" y="10800"/>
                  </a:lnTo>
                  <a:lnTo>
                    <a:pt x="4053" y="10663"/>
                  </a:lnTo>
                  <a:lnTo>
                    <a:pt x="3927" y="10609"/>
                  </a:lnTo>
                  <a:lnTo>
                    <a:pt x="3927" y="10472"/>
                  </a:lnTo>
                  <a:lnTo>
                    <a:pt x="4136" y="10472"/>
                  </a:lnTo>
                  <a:lnTo>
                    <a:pt x="4053" y="10363"/>
                  </a:lnTo>
                  <a:lnTo>
                    <a:pt x="3844" y="10281"/>
                  </a:lnTo>
                  <a:lnTo>
                    <a:pt x="3718" y="10226"/>
                  </a:lnTo>
                  <a:lnTo>
                    <a:pt x="3927" y="10171"/>
                  </a:lnTo>
                  <a:lnTo>
                    <a:pt x="3927" y="10034"/>
                  </a:lnTo>
                  <a:lnTo>
                    <a:pt x="3844" y="10034"/>
                  </a:lnTo>
                  <a:lnTo>
                    <a:pt x="3551" y="9843"/>
                  </a:lnTo>
                  <a:lnTo>
                    <a:pt x="3342" y="9460"/>
                  </a:lnTo>
                  <a:lnTo>
                    <a:pt x="3259" y="9378"/>
                  </a:lnTo>
                  <a:lnTo>
                    <a:pt x="3259" y="9324"/>
                  </a:lnTo>
                  <a:lnTo>
                    <a:pt x="3133" y="9324"/>
                  </a:lnTo>
                  <a:lnTo>
                    <a:pt x="3050" y="9242"/>
                  </a:lnTo>
                  <a:lnTo>
                    <a:pt x="3050" y="8749"/>
                  </a:lnTo>
                  <a:lnTo>
                    <a:pt x="3133" y="8613"/>
                  </a:lnTo>
                  <a:lnTo>
                    <a:pt x="3133" y="8531"/>
                  </a:lnTo>
                  <a:lnTo>
                    <a:pt x="3050" y="8476"/>
                  </a:lnTo>
                  <a:lnTo>
                    <a:pt x="3133" y="8339"/>
                  </a:lnTo>
                  <a:lnTo>
                    <a:pt x="3342" y="8339"/>
                  </a:lnTo>
                  <a:lnTo>
                    <a:pt x="3426" y="8285"/>
                  </a:lnTo>
                  <a:lnTo>
                    <a:pt x="3551" y="8093"/>
                  </a:lnTo>
                  <a:lnTo>
                    <a:pt x="3551" y="8011"/>
                  </a:lnTo>
                  <a:lnTo>
                    <a:pt x="3844" y="8011"/>
                  </a:lnTo>
                  <a:lnTo>
                    <a:pt x="3927" y="7956"/>
                  </a:lnTo>
                  <a:lnTo>
                    <a:pt x="4053" y="7902"/>
                  </a:lnTo>
                  <a:lnTo>
                    <a:pt x="4136" y="7902"/>
                  </a:lnTo>
                  <a:lnTo>
                    <a:pt x="4136" y="7820"/>
                  </a:lnTo>
                  <a:lnTo>
                    <a:pt x="4345" y="7765"/>
                  </a:lnTo>
                  <a:lnTo>
                    <a:pt x="4429" y="7628"/>
                  </a:lnTo>
                  <a:lnTo>
                    <a:pt x="4512" y="7574"/>
                  </a:lnTo>
                  <a:lnTo>
                    <a:pt x="4721" y="7574"/>
                  </a:lnTo>
                  <a:lnTo>
                    <a:pt x="4846" y="7519"/>
                  </a:lnTo>
                  <a:lnTo>
                    <a:pt x="4846" y="7437"/>
                  </a:lnTo>
                  <a:lnTo>
                    <a:pt x="4930" y="7382"/>
                  </a:lnTo>
                  <a:lnTo>
                    <a:pt x="5014" y="7300"/>
                  </a:lnTo>
                  <a:lnTo>
                    <a:pt x="5014" y="7246"/>
                  </a:lnTo>
                  <a:lnTo>
                    <a:pt x="5139" y="7109"/>
                  </a:lnTo>
                  <a:lnTo>
                    <a:pt x="5014" y="6999"/>
                  </a:lnTo>
                  <a:lnTo>
                    <a:pt x="5014" y="6917"/>
                  </a:lnTo>
                  <a:lnTo>
                    <a:pt x="5139" y="6726"/>
                  </a:lnTo>
                  <a:lnTo>
                    <a:pt x="5222" y="6589"/>
                  </a:lnTo>
                  <a:lnTo>
                    <a:pt x="5306" y="6535"/>
                  </a:lnTo>
                  <a:lnTo>
                    <a:pt x="5431" y="6398"/>
                  </a:lnTo>
                  <a:lnTo>
                    <a:pt x="5431" y="6343"/>
                  </a:lnTo>
                  <a:lnTo>
                    <a:pt x="5515" y="6343"/>
                  </a:lnTo>
                  <a:lnTo>
                    <a:pt x="5515" y="6289"/>
                  </a:lnTo>
                  <a:lnTo>
                    <a:pt x="5598" y="6015"/>
                  </a:lnTo>
                  <a:lnTo>
                    <a:pt x="5724" y="5961"/>
                  </a:lnTo>
                  <a:lnTo>
                    <a:pt x="5724" y="5824"/>
                  </a:lnTo>
                  <a:lnTo>
                    <a:pt x="5598" y="5687"/>
                  </a:lnTo>
                  <a:lnTo>
                    <a:pt x="5724" y="5578"/>
                  </a:lnTo>
                  <a:lnTo>
                    <a:pt x="5807" y="5496"/>
                  </a:lnTo>
                  <a:lnTo>
                    <a:pt x="6225" y="5441"/>
                  </a:lnTo>
                  <a:lnTo>
                    <a:pt x="6309" y="5359"/>
                  </a:lnTo>
                  <a:lnTo>
                    <a:pt x="6392" y="5250"/>
                  </a:lnTo>
                  <a:lnTo>
                    <a:pt x="6518" y="4976"/>
                  </a:lnTo>
                  <a:lnTo>
                    <a:pt x="6894" y="4593"/>
                  </a:lnTo>
                  <a:lnTo>
                    <a:pt x="6894" y="4457"/>
                  </a:lnTo>
                  <a:lnTo>
                    <a:pt x="6810" y="4457"/>
                  </a:lnTo>
                  <a:lnTo>
                    <a:pt x="6685" y="4402"/>
                  </a:lnTo>
                  <a:lnTo>
                    <a:pt x="6685" y="4265"/>
                  </a:lnTo>
                  <a:lnTo>
                    <a:pt x="6601" y="4347"/>
                  </a:lnTo>
                  <a:lnTo>
                    <a:pt x="6601" y="4265"/>
                  </a:lnTo>
                  <a:lnTo>
                    <a:pt x="6518" y="4211"/>
                  </a:lnTo>
                  <a:lnTo>
                    <a:pt x="6392" y="4211"/>
                  </a:lnTo>
                  <a:lnTo>
                    <a:pt x="6601" y="4156"/>
                  </a:lnTo>
                  <a:lnTo>
                    <a:pt x="6685" y="4074"/>
                  </a:lnTo>
                  <a:lnTo>
                    <a:pt x="7479" y="4074"/>
                  </a:lnTo>
                  <a:lnTo>
                    <a:pt x="7604" y="3883"/>
                  </a:lnTo>
                  <a:lnTo>
                    <a:pt x="7896" y="3828"/>
                  </a:lnTo>
                  <a:lnTo>
                    <a:pt x="7896" y="3445"/>
                  </a:lnTo>
                  <a:lnTo>
                    <a:pt x="8105" y="3445"/>
                  </a:lnTo>
                  <a:lnTo>
                    <a:pt x="8105" y="3363"/>
                  </a:lnTo>
                  <a:lnTo>
                    <a:pt x="8272" y="3363"/>
                  </a:lnTo>
                  <a:lnTo>
                    <a:pt x="9066" y="3445"/>
                  </a:lnTo>
                  <a:lnTo>
                    <a:pt x="9066" y="3500"/>
                  </a:lnTo>
                  <a:lnTo>
                    <a:pt x="9191" y="3554"/>
                  </a:lnTo>
                  <a:lnTo>
                    <a:pt x="9275" y="3636"/>
                  </a:lnTo>
                  <a:lnTo>
                    <a:pt x="9484" y="3636"/>
                  </a:lnTo>
                  <a:lnTo>
                    <a:pt x="9568" y="3554"/>
                  </a:lnTo>
                  <a:lnTo>
                    <a:pt x="9776" y="3554"/>
                  </a:lnTo>
                  <a:lnTo>
                    <a:pt x="9776" y="3500"/>
                  </a:lnTo>
                  <a:lnTo>
                    <a:pt x="9944" y="3445"/>
                  </a:lnTo>
                  <a:lnTo>
                    <a:pt x="10152" y="3308"/>
                  </a:lnTo>
                  <a:lnTo>
                    <a:pt x="10152" y="3226"/>
                  </a:lnTo>
                  <a:lnTo>
                    <a:pt x="10278" y="3172"/>
                  </a:lnTo>
                  <a:lnTo>
                    <a:pt x="10278" y="2980"/>
                  </a:lnTo>
                  <a:lnTo>
                    <a:pt x="10361" y="2980"/>
                  </a:lnTo>
                  <a:lnTo>
                    <a:pt x="10445" y="2844"/>
                  </a:lnTo>
                  <a:lnTo>
                    <a:pt x="10570" y="2789"/>
                  </a:lnTo>
                  <a:lnTo>
                    <a:pt x="10654" y="2597"/>
                  </a:lnTo>
                  <a:lnTo>
                    <a:pt x="11030" y="2215"/>
                  </a:lnTo>
                  <a:lnTo>
                    <a:pt x="11239" y="2078"/>
                  </a:lnTo>
                  <a:lnTo>
                    <a:pt x="11364" y="2078"/>
                  </a:lnTo>
                  <a:lnTo>
                    <a:pt x="11364" y="1996"/>
                  </a:lnTo>
                  <a:lnTo>
                    <a:pt x="11656" y="1750"/>
                  </a:lnTo>
                  <a:lnTo>
                    <a:pt x="11740" y="1695"/>
                  </a:lnTo>
                  <a:lnTo>
                    <a:pt x="11824" y="1558"/>
                  </a:lnTo>
                  <a:lnTo>
                    <a:pt x="11949" y="1504"/>
                  </a:lnTo>
                  <a:lnTo>
                    <a:pt x="11949" y="1422"/>
                  </a:lnTo>
                  <a:lnTo>
                    <a:pt x="12241" y="1367"/>
                  </a:lnTo>
                  <a:lnTo>
                    <a:pt x="12450" y="1230"/>
                  </a:lnTo>
                  <a:lnTo>
                    <a:pt x="12617" y="1230"/>
                  </a:lnTo>
                  <a:lnTo>
                    <a:pt x="12743" y="1285"/>
                  </a:lnTo>
                  <a:lnTo>
                    <a:pt x="12826" y="1285"/>
                  </a:lnTo>
                  <a:lnTo>
                    <a:pt x="12826" y="1367"/>
                  </a:lnTo>
                  <a:lnTo>
                    <a:pt x="13035" y="1422"/>
                  </a:lnTo>
                  <a:lnTo>
                    <a:pt x="13119" y="1422"/>
                  </a:lnTo>
                  <a:lnTo>
                    <a:pt x="13244" y="1504"/>
                  </a:lnTo>
                  <a:lnTo>
                    <a:pt x="13328" y="1504"/>
                  </a:lnTo>
                  <a:lnTo>
                    <a:pt x="13620" y="1695"/>
                  </a:lnTo>
                  <a:lnTo>
                    <a:pt x="13704" y="1695"/>
                  </a:lnTo>
                  <a:lnTo>
                    <a:pt x="13704" y="1750"/>
                  </a:lnTo>
                  <a:lnTo>
                    <a:pt x="13913" y="1750"/>
                  </a:lnTo>
                  <a:lnTo>
                    <a:pt x="14205" y="1695"/>
                  </a:lnTo>
                  <a:lnTo>
                    <a:pt x="14414" y="1613"/>
                  </a:lnTo>
                  <a:lnTo>
                    <a:pt x="14497" y="1422"/>
                  </a:lnTo>
                  <a:lnTo>
                    <a:pt x="14790" y="1230"/>
                  </a:lnTo>
                  <a:lnTo>
                    <a:pt x="14790" y="1176"/>
                  </a:lnTo>
                  <a:lnTo>
                    <a:pt x="14915" y="1176"/>
                  </a:lnTo>
                  <a:lnTo>
                    <a:pt x="15500" y="984"/>
                  </a:lnTo>
                  <a:lnTo>
                    <a:pt x="15876" y="902"/>
                  </a:lnTo>
                  <a:lnTo>
                    <a:pt x="16002" y="902"/>
                  </a:lnTo>
                  <a:lnTo>
                    <a:pt x="16002" y="984"/>
                  </a:lnTo>
                  <a:lnTo>
                    <a:pt x="16085" y="984"/>
                  </a:lnTo>
                  <a:lnTo>
                    <a:pt x="16169" y="1039"/>
                  </a:lnTo>
                  <a:lnTo>
                    <a:pt x="16294" y="1230"/>
                  </a:lnTo>
                  <a:lnTo>
                    <a:pt x="16294" y="1285"/>
                  </a:lnTo>
                  <a:lnTo>
                    <a:pt x="16378" y="1285"/>
                  </a:lnTo>
                  <a:lnTo>
                    <a:pt x="16378" y="1367"/>
                  </a:lnTo>
                  <a:lnTo>
                    <a:pt x="17255" y="1367"/>
                  </a:lnTo>
                  <a:lnTo>
                    <a:pt x="17255" y="1285"/>
                  </a:lnTo>
                  <a:lnTo>
                    <a:pt x="18049" y="1039"/>
                  </a:lnTo>
                  <a:lnTo>
                    <a:pt x="18550" y="1039"/>
                  </a:lnTo>
                  <a:lnTo>
                    <a:pt x="18968" y="902"/>
                  </a:lnTo>
                  <a:lnTo>
                    <a:pt x="19636" y="902"/>
                  </a:lnTo>
                  <a:lnTo>
                    <a:pt x="19762" y="848"/>
                  </a:lnTo>
                  <a:lnTo>
                    <a:pt x="19845" y="848"/>
                  </a:lnTo>
                  <a:lnTo>
                    <a:pt x="19845" y="656"/>
                  </a:lnTo>
                  <a:lnTo>
                    <a:pt x="19762" y="574"/>
                  </a:lnTo>
                  <a:lnTo>
                    <a:pt x="19636" y="519"/>
                  </a:lnTo>
                  <a:lnTo>
                    <a:pt x="19636" y="273"/>
                  </a:lnTo>
                  <a:lnTo>
                    <a:pt x="19929" y="82"/>
                  </a:lnTo>
                  <a:lnTo>
                    <a:pt x="20221" y="0"/>
                  </a:lnTo>
                  <a:lnTo>
                    <a:pt x="20221" y="82"/>
                  </a:lnTo>
                  <a:lnTo>
                    <a:pt x="20138" y="137"/>
                  </a:lnTo>
                  <a:lnTo>
                    <a:pt x="20138" y="273"/>
                  </a:lnTo>
                  <a:lnTo>
                    <a:pt x="20221" y="273"/>
                  </a:lnTo>
                  <a:lnTo>
                    <a:pt x="20221" y="328"/>
                  </a:lnTo>
                  <a:lnTo>
                    <a:pt x="20347" y="465"/>
                  </a:lnTo>
                  <a:lnTo>
                    <a:pt x="20514" y="574"/>
                  </a:lnTo>
                  <a:lnTo>
                    <a:pt x="20514" y="902"/>
                  </a:lnTo>
                  <a:lnTo>
                    <a:pt x="20639" y="1176"/>
                  </a:lnTo>
                  <a:lnTo>
                    <a:pt x="20639" y="1422"/>
                  </a:lnTo>
                  <a:lnTo>
                    <a:pt x="21308" y="1422"/>
                  </a:lnTo>
                  <a:lnTo>
                    <a:pt x="21516" y="1504"/>
                  </a:lnTo>
                  <a:lnTo>
                    <a:pt x="21516" y="1558"/>
                  </a:lnTo>
                  <a:lnTo>
                    <a:pt x="21600" y="1558"/>
                  </a:lnTo>
                  <a:lnTo>
                    <a:pt x="21600" y="1613"/>
                  </a:lnTo>
                  <a:lnTo>
                    <a:pt x="21516" y="1613"/>
                  </a:lnTo>
                  <a:lnTo>
                    <a:pt x="21308" y="1695"/>
                  </a:lnTo>
                  <a:lnTo>
                    <a:pt x="20639" y="1805"/>
                  </a:lnTo>
                  <a:lnTo>
                    <a:pt x="20347" y="1887"/>
                  </a:lnTo>
                  <a:lnTo>
                    <a:pt x="20054" y="1941"/>
                  </a:lnTo>
                  <a:lnTo>
                    <a:pt x="19845" y="1941"/>
                  </a:lnTo>
                  <a:lnTo>
                    <a:pt x="19762" y="1996"/>
                  </a:lnTo>
                  <a:lnTo>
                    <a:pt x="19636" y="2133"/>
                  </a:lnTo>
                  <a:lnTo>
                    <a:pt x="19636" y="2324"/>
                  </a:lnTo>
                  <a:lnTo>
                    <a:pt x="19553" y="2324"/>
                  </a:lnTo>
                  <a:lnTo>
                    <a:pt x="19553" y="2406"/>
                  </a:lnTo>
                  <a:lnTo>
                    <a:pt x="19427" y="2406"/>
                  </a:lnTo>
                  <a:lnTo>
                    <a:pt x="19427" y="2324"/>
                  </a:lnTo>
                  <a:lnTo>
                    <a:pt x="19344" y="2269"/>
                  </a:lnTo>
                  <a:lnTo>
                    <a:pt x="19344" y="2215"/>
                  </a:lnTo>
                  <a:lnTo>
                    <a:pt x="19260" y="2215"/>
                  </a:lnTo>
                  <a:lnTo>
                    <a:pt x="19260" y="2269"/>
                  </a:lnTo>
                  <a:lnTo>
                    <a:pt x="19135" y="2324"/>
                  </a:lnTo>
                  <a:lnTo>
                    <a:pt x="19135" y="2406"/>
                  </a:lnTo>
                  <a:lnTo>
                    <a:pt x="19051" y="2406"/>
                  </a:lnTo>
                  <a:lnTo>
                    <a:pt x="18968" y="2461"/>
                  </a:lnTo>
                  <a:lnTo>
                    <a:pt x="18968" y="2597"/>
                  </a:lnTo>
                  <a:lnTo>
                    <a:pt x="19260" y="2789"/>
                  </a:lnTo>
                  <a:lnTo>
                    <a:pt x="19344" y="2789"/>
                  </a:lnTo>
                  <a:lnTo>
                    <a:pt x="19344" y="2926"/>
                  </a:lnTo>
                  <a:lnTo>
                    <a:pt x="19427" y="2926"/>
                  </a:lnTo>
                  <a:lnTo>
                    <a:pt x="19427" y="2980"/>
                  </a:lnTo>
                  <a:lnTo>
                    <a:pt x="19636" y="3035"/>
                  </a:lnTo>
                  <a:lnTo>
                    <a:pt x="20054" y="3117"/>
                  </a:lnTo>
                  <a:lnTo>
                    <a:pt x="20138" y="3172"/>
                  </a:lnTo>
                  <a:lnTo>
                    <a:pt x="20221" y="3172"/>
                  </a:lnTo>
                  <a:lnTo>
                    <a:pt x="20639" y="3308"/>
                  </a:lnTo>
                  <a:lnTo>
                    <a:pt x="20932" y="3308"/>
                  </a:lnTo>
                  <a:lnTo>
                    <a:pt x="20932" y="3828"/>
                  </a:lnTo>
                  <a:lnTo>
                    <a:pt x="20848" y="3883"/>
                  </a:lnTo>
                  <a:lnTo>
                    <a:pt x="20848" y="4019"/>
                  </a:lnTo>
                  <a:lnTo>
                    <a:pt x="20932" y="4019"/>
                  </a:lnTo>
                  <a:lnTo>
                    <a:pt x="20932" y="4211"/>
                  </a:lnTo>
                  <a:lnTo>
                    <a:pt x="21140" y="4211"/>
                  </a:lnTo>
                  <a:lnTo>
                    <a:pt x="21140" y="4265"/>
                  </a:lnTo>
                  <a:lnTo>
                    <a:pt x="21224" y="4265"/>
                  </a:lnTo>
                  <a:lnTo>
                    <a:pt x="21224" y="4347"/>
                  </a:lnTo>
                  <a:lnTo>
                    <a:pt x="21308" y="4402"/>
                  </a:lnTo>
                  <a:lnTo>
                    <a:pt x="21433" y="4457"/>
                  </a:lnTo>
                  <a:lnTo>
                    <a:pt x="21433" y="4539"/>
                  </a:lnTo>
                  <a:close/>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32" name="Shape 3332"/>
            <p:cNvSpPr/>
            <p:nvPr/>
          </p:nvSpPr>
          <p:spPr>
            <a:xfrm>
              <a:off x="3425712" y="2643900"/>
              <a:ext cx="1007368" cy="592905"/>
            </a:xfrm>
            <a:custGeom>
              <a:avLst/>
              <a:gdLst/>
              <a:ahLst/>
              <a:cxnLst>
                <a:cxn ang="0">
                  <a:pos x="wd2" y="hd2"/>
                </a:cxn>
                <a:cxn ang="5400000">
                  <a:pos x="wd2" y="hd2"/>
                </a:cxn>
                <a:cxn ang="10800000">
                  <a:pos x="wd2" y="hd2"/>
                </a:cxn>
                <a:cxn ang="16200000">
                  <a:pos x="wd2" y="hd2"/>
                </a:cxn>
              </a:cxnLst>
              <a:rect l="0" t="0" r="r" b="b"/>
              <a:pathLst>
                <a:path w="21600" h="21600" extrusionOk="0">
                  <a:moveTo>
                    <a:pt x="21552" y="18725"/>
                  </a:moveTo>
                  <a:lnTo>
                    <a:pt x="21600" y="18797"/>
                  </a:lnTo>
                  <a:lnTo>
                    <a:pt x="21481" y="18797"/>
                  </a:lnTo>
                  <a:lnTo>
                    <a:pt x="21385" y="18904"/>
                  </a:lnTo>
                  <a:lnTo>
                    <a:pt x="21195" y="18976"/>
                  </a:lnTo>
                  <a:lnTo>
                    <a:pt x="21147" y="18976"/>
                  </a:lnTo>
                  <a:lnTo>
                    <a:pt x="20861" y="19048"/>
                  </a:lnTo>
                  <a:lnTo>
                    <a:pt x="20766" y="18976"/>
                  </a:lnTo>
                  <a:lnTo>
                    <a:pt x="20479" y="18653"/>
                  </a:lnTo>
                  <a:lnTo>
                    <a:pt x="20408" y="18653"/>
                  </a:lnTo>
                  <a:lnTo>
                    <a:pt x="20408" y="18473"/>
                  </a:lnTo>
                  <a:lnTo>
                    <a:pt x="20360" y="18365"/>
                  </a:lnTo>
                  <a:lnTo>
                    <a:pt x="19788" y="18365"/>
                  </a:lnTo>
                  <a:lnTo>
                    <a:pt x="19740" y="18294"/>
                  </a:lnTo>
                  <a:lnTo>
                    <a:pt x="19693" y="18473"/>
                  </a:lnTo>
                  <a:lnTo>
                    <a:pt x="19621" y="18653"/>
                  </a:lnTo>
                  <a:lnTo>
                    <a:pt x="19574" y="18904"/>
                  </a:lnTo>
                  <a:lnTo>
                    <a:pt x="19574" y="18976"/>
                  </a:lnTo>
                  <a:lnTo>
                    <a:pt x="19454" y="19156"/>
                  </a:lnTo>
                  <a:lnTo>
                    <a:pt x="19335" y="19300"/>
                  </a:lnTo>
                  <a:lnTo>
                    <a:pt x="19287" y="19300"/>
                  </a:lnTo>
                  <a:lnTo>
                    <a:pt x="19168" y="19408"/>
                  </a:lnTo>
                  <a:lnTo>
                    <a:pt x="19121" y="19480"/>
                  </a:lnTo>
                  <a:lnTo>
                    <a:pt x="19073" y="19408"/>
                  </a:lnTo>
                  <a:lnTo>
                    <a:pt x="19001" y="19408"/>
                  </a:lnTo>
                  <a:lnTo>
                    <a:pt x="19001" y="19300"/>
                  </a:lnTo>
                  <a:lnTo>
                    <a:pt x="18834" y="19228"/>
                  </a:lnTo>
                  <a:lnTo>
                    <a:pt x="18620" y="19228"/>
                  </a:lnTo>
                  <a:lnTo>
                    <a:pt x="18620" y="19300"/>
                  </a:lnTo>
                  <a:lnTo>
                    <a:pt x="18668" y="19300"/>
                  </a:lnTo>
                  <a:lnTo>
                    <a:pt x="18668" y="19408"/>
                  </a:lnTo>
                  <a:lnTo>
                    <a:pt x="18715" y="19480"/>
                  </a:lnTo>
                  <a:lnTo>
                    <a:pt x="18715" y="19731"/>
                  </a:lnTo>
                  <a:lnTo>
                    <a:pt x="18668" y="19731"/>
                  </a:lnTo>
                  <a:lnTo>
                    <a:pt x="18668" y="19911"/>
                  </a:lnTo>
                  <a:lnTo>
                    <a:pt x="18620" y="19911"/>
                  </a:lnTo>
                  <a:lnTo>
                    <a:pt x="18620" y="19839"/>
                  </a:lnTo>
                  <a:lnTo>
                    <a:pt x="18548" y="19731"/>
                  </a:lnTo>
                  <a:lnTo>
                    <a:pt x="18548" y="19659"/>
                  </a:lnTo>
                  <a:lnTo>
                    <a:pt x="18215" y="19659"/>
                  </a:lnTo>
                  <a:lnTo>
                    <a:pt x="18215" y="19731"/>
                  </a:lnTo>
                  <a:lnTo>
                    <a:pt x="18167" y="19731"/>
                  </a:lnTo>
                  <a:lnTo>
                    <a:pt x="18167" y="19911"/>
                  </a:lnTo>
                  <a:lnTo>
                    <a:pt x="18048" y="19911"/>
                  </a:lnTo>
                  <a:lnTo>
                    <a:pt x="18048" y="19839"/>
                  </a:lnTo>
                  <a:lnTo>
                    <a:pt x="18000" y="19839"/>
                  </a:lnTo>
                  <a:lnTo>
                    <a:pt x="18000" y="19983"/>
                  </a:lnTo>
                  <a:lnTo>
                    <a:pt x="17928" y="20091"/>
                  </a:lnTo>
                  <a:lnTo>
                    <a:pt x="17881" y="20091"/>
                  </a:lnTo>
                  <a:lnTo>
                    <a:pt x="17881" y="20162"/>
                  </a:lnTo>
                  <a:lnTo>
                    <a:pt x="17833" y="20342"/>
                  </a:lnTo>
                  <a:lnTo>
                    <a:pt x="17833" y="20414"/>
                  </a:lnTo>
                  <a:lnTo>
                    <a:pt x="17762" y="20414"/>
                  </a:lnTo>
                  <a:lnTo>
                    <a:pt x="17642" y="20522"/>
                  </a:lnTo>
                  <a:lnTo>
                    <a:pt x="17547" y="20522"/>
                  </a:lnTo>
                  <a:lnTo>
                    <a:pt x="17547" y="20342"/>
                  </a:lnTo>
                  <a:lnTo>
                    <a:pt x="17475" y="20342"/>
                  </a:lnTo>
                  <a:lnTo>
                    <a:pt x="17428" y="20414"/>
                  </a:lnTo>
                  <a:lnTo>
                    <a:pt x="17309" y="20414"/>
                  </a:lnTo>
                  <a:lnTo>
                    <a:pt x="16808" y="20666"/>
                  </a:lnTo>
                  <a:lnTo>
                    <a:pt x="16760" y="20666"/>
                  </a:lnTo>
                  <a:lnTo>
                    <a:pt x="16760" y="20594"/>
                  </a:lnTo>
                  <a:lnTo>
                    <a:pt x="16689" y="20594"/>
                  </a:lnTo>
                  <a:lnTo>
                    <a:pt x="16689" y="20522"/>
                  </a:lnTo>
                  <a:lnTo>
                    <a:pt x="16641" y="20594"/>
                  </a:lnTo>
                  <a:lnTo>
                    <a:pt x="16474" y="20594"/>
                  </a:lnTo>
                  <a:lnTo>
                    <a:pt x="16403" y="20522"/>
                  </a:lnTo>
                  <a:lnTo>
                    <a:pt x="16403" y="20414"/>
                  </a:lnTo>
                  <a:lnTo>
                    <a:pt x="16236" y="20414"/>
                  </a:lnTo>
                  <a:lnTo>
                    <a:pt x="16188" y="20522"/>
                  </a:lnTo>
                  <a:lnTo>
                    <a:pt x="16188" y="20917"/>
                  </a:lnTo>
                  <a:lnTo>
                    <a:pt x="16069" y="20917"/>
                  </a:lnTo>
                  <a:lnTo>
                    <a:pt x="15902" y="21025"/>
                  </a:lnTo>
                  <a:lnTo>
                    <a:pt x="15616" y="21025"/>
                  </a:lnTo>
                  <a:lnTo>
                    <a:pt x="15449" y="21205"/>
                  </a:lnTo>
                  <a:lnTo>
                    <a:pt x="15163" y="21600"/>
                  </a:lnTo>
                  <a:lnTo>
                    <a:pt x="15068" y="21600"/>
                  </a:lnTo>
                  <a:lnTo>
                    <a:pt x="14996" y="21528"/>
                  </a:lnTo>
                  <a:lnTo>
                    <a:pt x="14901" y="21348"/>
                  </a:lnTo>
                  <a:lnTo>
                    <a:pt x="14781" y="21348"/>
                  </a:lnTo>
                  <a:lnTo>
                    <a:pt x="14734" y="21456"/>
                  </a:lnTo>
                  <a:lnTo>
                    <a:pt x="14662" y="21456"/>
                  </a:lnTo>
                  <a:lnTo>
                    <a:pt x="14662" y="21528"/>
                  </a:lnTo>
                  <a:lnTo>
                    <a:pt x="14615" y="21528"/>
                  </a:lnTo>
                  <a:lnTo>
                    <a:pt x="14543" y="21456"/>
                  </a:lnTo>
                  <a:lnTo>
                    <a:pt x="14543" y="21348"/>
                  </a:lnTo>
                  <a:lnTo>
                    <a:pt x="14495" y="21348"/>
                  </a:lnTo>
                  <a:lnTo>
                    <a:pt x="14495" y="20917"/>
                  </a:lnTo>
                  <a:lnTo>
                    <a:pt x="14448" y="20845"/>
                  </a:lnTo>
                  <a:lnTo>
                    <a:pt x="14448" y="20773"/>
                  </a:lnTo>
                  <a:lnTo>
                    <a:pt x="14328" y="20666"/>
                  </a:lnTo>
                  <a:lnTo>
                    <a:pt x="14328" y="20522"/>
                  </a:lnTo>
                  <a:lnTo>
                    <a:pt x="14376" y="20414"/>
                  </a:lnTo>
                  <a:lnTo>
                    <a:pt x="14376" y="20342"/>
                  </a:lnTo>
                  <a:lnTo>
                    <a:pt x="14543" y="20091"/>
                  </a:lnTo>
                  <a:lnTo>
                    <a:pt x="14662" y="19983"/>
                  </a:lnTo>
                  <a:lnTo>
                    <a:pt x="14734" y="19911"/>
                  </a:lnTo>
                  <a:lnTo>
                    <a:pt x="14781" y="19839"/>
                  </a:lnTo>
                  <a:lnTo>
                    <a:pt x="14734" y="19731"/>
                  </a:lnTo>
                  <a:lnTo>
                    <a:pt x="14734" y="19587"/>
                  </a:lnTo>
                  <a:lnTo>
                    <a:pt x="14662" y="19480"/>
                  </a:lnTo>
                  <a:lnTo>
                    <a:pt x="14615" y="19480"/>
                  </a:lnTo>
                  <a:lnTo>
                    <a:pt x="14615" y="19228"/>
                  </a:lnTo>
                  <a:lnTo>
                    <a:pt x="14662" y="19156"/>
                  </a:lnTo>
                  <a:lnTo>
                    <a:pt x="14662" y="18976"/>
                  </a:lnTo>
                  <a:lnTo>
                    <a:pt x="14615" y="18976"/>
                  </a:lnTo>
                  <a:lnTo>
                    <a:pt x="14615" y="18725"/>
                  </a:lnTo>
                  <a:lnTo>
                    <a:pt x="14543" y="18725"/>
                  </a:lnTo>
                  <a:lnTo>
                    <a:pt x="14543" y="18653"/>
                  </a:lnTo>
                  <a:lnTo>
                    <a:pt x="14281" y="18653"/>
                  </a:lnTo>
                  <a:lnTo>
                    <a:pt x="14281" y="18222"/>
                  </a:lnTo>
                  <a:lnTo>
                    <a:pt x="14448" y="17790"/>
                  </a:lnTo>
                  <a:lnTo>
                    <a:pt x="14448" y="17718"/>
                  </a:lnTo>
                  <a:lnTo>
                    <a:pt x="14209" y="17862"/>
                  </a:lnTo>
                  <a:lnTo>
                    <a:pt x="14162" y="17970"/>
                  </a:lnTo>
                  <a:lnTo>
                    <a:pt x="14042" y="18114"/>
                  </a:lnTo>
                  <a:lnTo>
                    <a:pt x="13923" y="18222"/>
                  </a:lnTo>
                  <a:lnTo>
                    <a:pt x="13136" y="19408"/>
                  </a:lnTo>
                  <a:lnTo>
                    <a:pt x="13136" y="19480"/>
                  </a:lnTo>
                  <a:lnTo>
                    <a:pt x="13041" y="19480"/>
                  </a:lnTo>
                  <a:lnTo>
                    <a:pt x="12970" y="19300"/>
                  </a:lnTo>
                  <a:lnTo>
                    <a:pt x="12922" y="19408"/>
                  </a:lnTo>
                  <a:lnTo>
                    <a:pt x="12922" y="19587"/>
                  </a:lnTo>
                  <a:lnTo>
                    <a:pt x="12850" y="19587"/>
                  </a:lnTo>
                  <a:lnTo>
                    <a:pt x="12850" y="19300"/>
                  </a:lnTo>
                  <a:lnTo>
                    <a:pt x="12803" y="19228"/>
                  </a:lnTo>
                  <a:lnTo>
                    <a:pt x="12683" y="19228"/>
                  </a:lnTo>
                  <a:lnTo>
                    <a:pt x="12636" y="19300"/>
                  </a:lnTo>
                  <a:lnTo>
                    <a:pt x="12588" y="19408"/>
                  </a:lnTo>
                  <a:lnTo>
                    <a:pt x="12517" y="19408"/>
                  </a:lnTo>
                  <a:lnTo>
                    <a:pt x="12517" y="19300"/>
                  </a:lnTo>
                  <a:lnTo>
                    <a:pt x="12469" y="18797"/>
                  </a:lnTo>
                  <a:lnTo>
                    <a:pt x="12517" y="18653"/>
                  </a:lnTo>
                  <a:lnTo>
                    <a:pt x="12588" y="18545"/>
                  </a:lnTo>
                  <a:lnTo>
                    <a:pt x="12755" y="18365"/>
                  </a:lnTo>
                  <a:lnTo>
                    <a:pt x="12755" y="18294"/>
                  </a:lnTo>
                  <a:lnTo>
                    <a:pt x="12803" y="18222"/>
                  </a:lnTo>
                  <a:lnTo>
                    <a:pt x="12803" y="18042"/>
                  </a:lnTo>
                  <a:lnTo>
                    <a:pt x="12755" y="18114"/>
                  </a:lnTo>
                  <a:lnTo>
                    <a:pt x="12588" y="18294"/>
                  </a:lnTo>
                  <a:lnTo>
                    <a:pt x="12588" y="18365"/>
                  </a:lnTo>
                  <a:lnTo>
                    <a:pt x="12588" y="18294"/>
                  </a:lnTo>
                  <a:lnTo>
                    <a:pt x="12517" y="18222"/>
                  </a:lnTo>
                  <a:lnTo>
                    <a:pt x="12517" y="18042"/>
                  </a:lnTo>
                  <a:lnTo>
                    <a:pt x="12469" y="17862"/>
                  </a:lnTo>
                  <a:lnTo>
                    <a:pt x="12350" y="17970"/>
                  </a:lnTo>
                  <a:lnTo>
                    <a:pt x="12230" y="18042"/>
                  </a:lnTo>
                  <a:lnTo>
                    <a:pt x="12183" y="18042"/>
                  </a:lnTo>
                  <a:lnTo>
                    <a:pt x="12183" y="18114"/>
                  </a:lnTo>
                  <a:lnTo>
                    <a:pt x="12135" y="18114"/>
                  </a:lnTo>
                  <a:lnTo>
                    <a:pt x="12135" y="18294"/>
                  </a:lnTo>
                  <a:lnTo>
                    <a:pt x="12016" y="18294"/>
                  </a:lnTo>
                  <a:lnTo>
                    <a:pt x="12016" y="18365"/>
                  </a:lnTo>
                  <a:lnTo>
                    <a:pt x="11897" y="18365"/>
                  </a:lnTo>
                  <a:lnTo>
                    <a:pt x="11897" y="18473"/>
                  </a:lnTo>
                  <a:lnTo>
                    <a:pt x="11849" y="18473"/>
                  </a:lnTo>
                  <a:lnTo>
                    <a:pt x="11849" y="18545"/>
                  </a:lnTo>
                  <a:lnTo>
                    <a:pt x="11515" y="18545"/>
                  </a:lnTo>
                  <a:lnTo>
                    <a:pt x="11348" y="18473"/>
                  </a:lnTo>
                  <a:lnTo>
                    <a:pt x="11229" y="18365"/>
                  </a:lnTo>
                  <a:lnTo>
                    <a:pt x="11181" y="18473"/>
                  </a:lnTo>
                  <a:lnTo>
                    <a:pt x="10943" y="18725"/>
                  </a:lnTo>
                  <a:lnTo>
                    <a:pt x="10895" y="18725"/>
                  </a:lnTo>
                  <a:lnTo>
                    <a:pt x="10776" y="18797"/>
                  </a:lnTo>
                  <a:lnTo>
                    <a:pt x="10728" y="18904"/>
                  </a:lnTo>
                  <a:lnTo>
                    <a:pt x="10728" y="18545"/>
                  </a:lnTo>
                  <a:lnTo>
                    <a:pt x="10657" y="18473"/>
                  </a:lnTo>
                  <a:lnTo>
                    <a:pt x="10609" y="18473"/>
                  </a:lnTo>
                  <a:lnTo>
                    <a:pt x="10609" y="18365"/>
                  </a:lnTo>
                  <a:lnTo>
                    <a:pt x="10562" y="18222"/>
                  </a:lnTo>
                  <a:lnTo>
                    <a:pt x="10490" y="18294"/>
                  </a:lnTo>
                  <a:lnTo>
                    <a:pt x="10442" y="18294"/>
                  </a:lnTo>
                  <a:lnTo>
                    <a:pt x="10371" y="18114"/>
                  </a:lnTo>
                  <a:lnTo>
                    <a:pt x="10371" y="18042"/>
                  </a:lnTo>
                  <a:lnTo>
                    <a:pt x="10323" y="18042"/>
                  </a:lnTo>
                  <a:lnTo>
                    <a:pt x="10323" y="17970"/>
                  </a:lnTo>
                  <a:lnTo>
                    <a:pt x="10204" y="17862"/>
                  </a:lnTo>
                  <a:lnTo>
                    <a:pt x="9751" y="17179"/>
                  </a:lnTo>
                  <a:lnTo>
                    <a:pt x="9584" y="17107"/>
                  </a:lnTo>
                  <a:lnTo>
                    <a:pt x="9370" y="16856"/>
                  </a:lnTo>
                  <a:lnTo>
                    <a:pt x="9322" y="16748"/>
                  </a:lnTo>
                  <a:lnTo>
                    <a:pt x="9250" y="16856"/>
                  </a:lnTo>
                  <a:lnTo>
                    <a:pt x="9203" y="16856"/>
                  </a:lnTo>
                  <a:lnTo>
                    <a:pt x="9131" y="16928"/>
                  </a:lnTo>
                  <a:lnTo>
                    <a:pt x="8869" y="16856"/>
                  </a:lnTo>
                  <a:lnTo>
                    <a:pt x="8630" y="16676"/>
                  </a:lnTo>
                  <a:lnTo>
                    <a:pt x="8583" y="16604"/>
                  </a:lnTo>
                  <a:lnTo>
                    <a:pt x="8511" y="16604"/>
                  </a:lnTo>
                  <a:lnTo>
                    <a:pt x="8416" y="16676"/>
                  </a:lnTo>
                  <a:lnTo>
                    <a:pt x="8344" y="16676"/>
                  </a:lnTo>
                  <a:lnTo>
                    <a:pt x="8297" y="16604"/>
                  </a:lnTo>
                  <a:lnTo>
                    <a:pt x="8297" y="16497"/>
                  </a:lnTo>
                  <a:lnTo>
                    <a:pt x="8249" y="16497"/>
                  </a:lnTo>
                  <a:lnTo>
                    <a:pt x="8177" y="16425"/>
                  </a:lnTo>
                  <a:lnTo>
                    <a:pt x="8177" y="16353"/>
                  </a:lnTo>
                  <a:lnTo>
                    <a:pt x="8130" y="16245"/>
                  </a:lnTo>
                  <a:lnTo>
                    <a:pt x="7963" y="16101"/>
                  </a:lnTo>
                  <a:lnTo>
                    <a:pt x="7391" y="15814"/>
                  </a:lnTo>
                  <a:lnTo>
                    <a:pt x="7105" y="15814"/>
                  </a:lnTo>
                  <a:lnTo>
                    <a:pt x="6723" y="15562"/>
                  </a:lnTo>
                  <a:lnTo>
                    <a:pt x="6556" y="15562"/>
                  </a:lnTo>
                  <a:lnTo>
                    <a:pt x="6485" y="15670"/>
                  </a:lnTo>
                  <a:lnTo>
                    <a:pt x="6485" y="15814"/>
                  </a:lnTo>
                  <a:lnTo>
                    <a:pt x="6389" y="15814"/>
                  </a:lnTo>
                  <a:lnTo>
                    <a:pt x="6318" y="15742"/>
                  </a:lnTo>
                  <a:lnTo>
                    <a:pt x="6270" y="15742"/>
                  </a:lnTo>
                  <a:lnTo>
                    <a:pt x="6032" y="15670"/>
                  </a:lnTo>
                  <a:lnTo>
                    <a:pt x="5865" y="15670"/>
                  </a:lnTo>
                  <a:lnTo>
                    <a:pt x="5770" y="15814"/>
                  </a:lnTo>
                  <a:lnTo>
                    <a:pt x="5865" y="15921"/>
                  </a:lnTo>
                  <a:lnTo>
                    <a:pt x="5865" y="15993"/>
                  </a:lnTo>
                  <a:lnTo>
                    <a:pt x="5817" y="15993"/>
                  </a:lnTo>
                  <a:lnTo>
                    <a:pt x="5817" y="16101"/>
                  </a:lnTo>
                  <a:lnTo>
                    <a:pt x="5770" y="16101"/>
                  </a:lnTo>
                  <a:lnTo>
                    <a:pt x="5770" y="16353"/>
                  </a:lnTo>
                  <a:lnTo>
                    <a:pt x="5817" y="16425"/>
                  </a:lnTo>
                  <a:lnTo>
                    <a:pt x="5817" y="16497"/>
                  </a:lnTo>
                  <a:lnTo>
                    <a:pt x="5865" y="16604"/>
                  </a:lnTo>
                  <a:lnTo>
                    <a:pt x="5936" y="16676"/>
                  </a:lnTo>
                  <a:lnTo>
                    <a:pt x="5984" y="16748"/>
                  </a:lnTo>
                  <a:lnTo>
                    <a:pt x="6032" y="16856"/>
                  </a:lnTo>
                  <a:lnTo>
                    <a:pt x="6032" y="17036"/>
                  </a:lnTo>
                  <a:lnTo>
                    <a:pt x="5984" y="17107"/>
                  </a:lnTo>
                  <a:lnTo>
                    <a:pt x="5865" y="17179"/>
                  </a:lnTo>
                  <a:lnTo>
                    <a:pt x="5698" y="17179"/>
                  </a:lnTo>
                  <a:lnTo>
                    <a:pt x="5650" y="17107"/>
                  </a:lnTo>
                  <a:lnTo>
                    <a:pt x="5579" y="17107"/>
                  </a:lnTo>
                  <a:lnTo>
                    <a:pt x="5579" y="17287"/>
                  </a:lnTo>
                  <a:lnTo>
                    <a:pt x="5483" y="17431"/>
                  </a:lnTo>
                  <a:lnTo>
                    <a:pt x="5364" y="17431"/>
                  </a:lnTo>
                  <a:lnTo>
                    <a:pt x="5317" y="17359"/>
                  </a:lnTo>
                  <a:lnTo>
                    <a:pt x="5197" y="17287"/>
                  </a:lnTo>
                  <a:lnTo>
                    <a:pt x="5150" y="17179"/>
                  </a:lnTo>
                  <a:lnTo>
                    <a:pt x="5030" y="16928"/>
                  </a:lnTo>
                  <a:lnTo>
                    <a:pt x="4959" y="16928"/>
                  </a:lnTo>
                  <a:lnTo>
                    <a:pt x="4959" y="16856"/>
                  </a:lnTo>
                  <a:lnTo>
                    <a:pt x="4864" y="16856"/>
                  </a:lnTo>
                  <a:lnTo>
                    <a:pt x="4792" y="16748"/>
                  </a:lnTo>
                  <a:lnTo>
                    <a:pt x="4792" y="16676"/>
                  </a:lnTo>
                  <a:lnTo>
                    <a:pt x="4697" y="16676"/>
                  </a:lnTo>
                  <a:lnTo>
                    <a:pt x="3791" y="16748"/>
                  </a:lnTo>
                  <a:lnTo>
                    <a:pt x="3552" y="17107"/>
                  </a:lnTo>
                  <a:lnTo>
                    <a:pt x="3505" y="17287"/>
                  </a:lnTo>
                  <a:lnTo>
                    <a:pt x="3505" y="17359"/>
                  </a:lnTo>
                  <a:lnTo>
                    <a:pt x="3385" y="17359"/>
                  </a:lnTo>
                  <a:lnTo>
                    <a:pt x="3338" y="17287"/>
                  </a:lnTo>
                  <a:lnTo>
                    <a:pt x="3338" y="17179"/>
                  </a:lnTo>
                  <a:lnTo>
                    <a:pt x="3219" y="17179"/>
                  </a:lnTo>
                  <a:lnTo>
                    <a:pt x="3099" y="17287"/>
                  </a:lnTo>
                  <a:lnTo>
                    <a:pt x="3052" y="17287"/>
                  </a:lnTo>
                  <a:lnTo>
                    <a:pt x="3052" y="17359"/>
                  </a:lnTo>
                  <a:lnTo>
                    <a:pt x="2885" y="17359"/>
                  </a:lnTo>
                  <a:lnTo>
                    <a:pt x="2837" y="17431"/>
                  </a:lnTo>
                  <a:lnTo>
                    <a:pt x="2837" y="17539"/>
                  </a:lnTo>
                  <a:lnTo>
                    <a:pt x="2837" y="17431"/>
                  </a:lnTo>
                  <a:lnTo>
                    <a:pt x="2766" y="17431"/>
                  </a:lnTo>
                  <a:lnTo>
                    <a:pt x="2766" y="17611"/>
                  </a:lnTo>
                  <a:lnTo>
                    <a:pt x="2718" y="17611"/>
                  </a:lnTo>
                  <a:lnTo>
                    <a:pt x="2718" y="17790"/>
                  </a:lnTo>
                  <a:lnTo>
                    <a:pt x="2646" y="17790"/>
                  </a:lnTo>
                  <a:lnTo>
                    <a:pt x="2646" y="17862"/>
                  </a:lnTo>
                  <a:lnTo>
                    <a:pt x="2599" y="17862"/>
                  </a:lnTo>
                  <a:lnTo>
                    <a:pt x="2599" y="18114"/>
                  </a:lnTo>
                  <a:lnTo>
                    <a:pt x="2551" y="18114"/>
                  </a:lnTo>
                  <a:lnTo>
                    <a:pt x="2479" y="18222"/>
                  </a:lnTo>
                  <a:lnTo>
                    <a:pt x="2432" y="18222"/>
                  </a:lnTo>
                  <a:lnTo>
                    <a:pt x="2432" y="18653"/>
                  </a:lnTo>
                  <a:lnTo>
                    <a:pt x="2313" y="18725"/>
                  </a:lnTo>
                  <a:lnTo>
                    <a:pt x="2265" y="18797"/>
                  </a:lnTo>
                  <a:lnTo>
                    <a:pt x="2217" y="18797"/>
                  </a:lnTo>
                  <a:lnTo>
                    <a:pt x="2217" y="19048"/>
                  </a:lnTo>
                  <a:lnTo>
                    <a:pt x="2146" y="19156"/>
                  </a:lnTo>
                  <a:lnTo>
                    <a:pt x="2146" y="19300"/>
                  </a:lnTo>
                  <a:lnTo>
                    <a:pt x="2098" y="19300"/>
                  </a:lnTo>
                  <a:lnTo>
                    <a:pt x="2026" y="19408"/>
                  </a:lnTo>
                  <a:lnTo>
                    <a:pt x="1693" y="18797"/>
                  </a:lnTo>
                  <a:lnTo>
                    <a:pt x="1645" y="18653"/>
                  </a:lnTo>
                  <a:lnTo>
                    <a:pt x="1597" y="18365"/>
                  </a:lnTo>
                  <a:lnTo>
                    <a:pt x="1526" y="18294"/>
                  </a:lnTo>
                  <a:lnTo>
                    <a:pt x="1478" y="18294"/>
                  </a:lnTo>
                  <a:lnTo>
                    <a:pt x="1478" y="18222"/>
                  </a:lnTo>
                  <a:lnTo>
                    <a:pt x="1359" y="18114"/>
                  </a:lnTo>
                  <a:lnTo>
                    <a:pt x="1311" y="18042"/>
                  </a:lnTo>
                  <a:lnTo>
                    <a:pt x="1311" y="17718"/>
                  </a:lnTo>
                  <a:lnTo>
                    <a:pt x="1240" y="17539"/>
                  </a:lnTo>
                  <a:lnTo>
                    <a:pt x="1192" y="17431"/>
                  </a:lnTo>
                  <a:lnTo>
                    <a:pt x="1192" y="17359"/>
                  </a:lnTo>
                  <a:lnTo>
                    <a:pt x="1311" y="17036"/>
                  </a:lnTo>
                  <a:lnTo>
                    <a:pt x="1311" y="16748"/>
                  </a:lnTo>
                  <a:lnTo>
                    <a:pt x="1240" y="16676"/>
                  </a:lnTo>
                  <a:lnTo>
                    <a:pt x="1144" y="16604"/>
                  </a:lnTo>
                  <a:lnTo>
                    <a:pt x="1025" y="16497"/>
                  </a:lnTo>
                  <a:lnTo>
                    <a:pt x="906" y="16425"/>
                  </a:lnTo>
                  <a:lnTo>
                    <a:pt x="858" y="16353"/>
                  </a:lnTo>
                  <a:lnTo>
                    <a:pt x="787" y="16353"/>
                  </a:lnTo>
                  <a:lnTo>
                    <a:pt x="787" y="16245"/>
                  </a:lnTo>
                  <a:lnTo>
                    <a:pt x="739" y="16173"/>
                  </a:lnTo>
                  <a:lnTo>
                    <a:pt x="739" y="15742"/>
                  </a:lnTo>
                  <a:lnTo>
                    <a:pt x="691" y="15562"/>
                  </a:lnTo>
                  <a:lnTo>
                    <a:pt x="620" y="15490"/>
                  </a:lnTo>
                  <a:lnTo>
                    <a:pt x="572" y="15562"/>
                  </a:lnTo>
                  <a:lnTo>
                    <a:pt x="525" y="15670"/>
                  </a:lnTo>
                  <a:lnTo>
                    <a:pt x="453" y="15670"/>
                  </a:lnTo>
                  <a:lnTo>
                    <a:pt x="405" y="15742"/>
                  </a:lnTo>
                  <a:lnTo>
                    <a:pt x="405" y="15814"/>
                  </a:lnTo>
                  <a:lnTo>
                    <a:pt x="358" y="15993"/>
                  </a:lnTo>
                  <a:lnTo>
                    <a:pt x="286" y="16101"/>
                  </a:lnTo>
                  <a:lnTo>
                    <a:pt x="167" y="16101"/>
                  </a:lnTo>
                  <a:lnTo>
                    <a:pt x="119" y="15993"/>
                  </a:lnTo>
                  <a:lnTo>
                    <a:pt x="119" y="15921"/>
                  </a:lnTo>
                  <a:lnTo>
                    <a:pt x="72" y="15921"/>
                  </a:lnTo>
                  <a:lnTo>
                    <a:pt x="72" y="15670"/>
                  </a:lnTo>
                  <a:lnTo>
                    <a:pt x="0" y="15562"/>
                  </a:lnTo>
                  <a:lnTo>
                    <a:pt x="0" y="15490"/>
                  </a:lnTo>
                  <a:lnTo>
                    <a:pt x="358" y="15490"/>
                  </a:lnTo>
                  <a:lnTo>
                    <a:pt x="405" y="15418"/>
                  </a:lnTo>
                  <a:lnTo>
                    <a:pt x="405" y="14987"/>
                  </a:lnTo>
                  <a:lnTo>
                    <a:pt x="453" y="14879"/>
                  </a:lnTo>
                  <a:lnTo>
                    <a:pt x="453" y="13873"/>
                  </a:lnTo>
                  <a:lnTo>
                    <a:pt x="525" y="13621"/>
                  </a:lnTo>
                  <a:lnTo>
                    <a:pt x="572" y="13549"/>
                  </a:lnTo>
                  <a:lnTo>
                    <a:pt x="572" y="13370"/>
                  </a:lnTo>
                  <a:lnTo>
                    <a:pt x="525" y="13298"/>
                  </a:lnTo>
                  <a:lnTo>
                    <a:pt x="453" y="13298"/>
                  </a:lnTo>
                  <a:lnTo>
                    <a:pt x="405" y="13190"/>
                  </a:lnTo>
                  <a:lnTo>
                    <a:pt x="238" y="13010"/>
                  </a:lnTo>
                  <a:lnTo>
                    <a:pt x="167" y="13010"/>
                  </a:lnTo>
                  <a:lnTo>
                    <a:pt x="167" y="12938"/>
                  </a:lnTo>
                  <a:lnTo>
                    <a:pt x="119" y="12867"/>
                  </a:lnTo>
                  <a:lnTo>
                    <a:pt x="238" y="12615"/>
                  </a:lnTo>
                  <a:lnTo>
                    <a:pt x="238" y="12507"/>
                  </a:lnTo>
                  <a:lnTo>
                    <a:pt x="286" y="12507"/>
                  </a:lnTo>
                  <a:lnTo>
                    <a:pt x="358" y="12435"/>
                  </a:lnTo>
                  <a:lnTo>
                    <a:pt x="691" y="12507"/>
                  </a:lnTo>
                  <a:lnTo>
                    <a:pt x="739" y="12435"/>
                  </a:lnTo>
                  <a:lnTo>
                    <a:pt x="787" y="12435"/>
                  </a:lnTo>
                  <a:lnTo>
                    <a:pt x="906" y="12184"/>
                  </a:lnTo>
                  <a:lnTo>
                    <a:pt x="1025" y="12184"/>
                  </a:lnTo>
                  <a:lnTo>
                    <a:pt x="1025" y="12327"/>
                  </a:lnTo>
                  <a:lnTo>
                    <a:pt x="1073" y="12435"/>
                  </a:lnTo>
                  <a:lnTo>
                    <a:pt x="1144" y="12507"/>
                  </a:lnTo>
                  <a:lnTo>
                    <a:pt x="1192" y="12507"/>
                  </a:lnTo>
                  <a:lnTo>
                    <a:pt x="1240" y="12435"/>
                  </a:lnTo>
                  <a:lnTo>
                    <a:pt x="1597" y="12435"/>
                  </a:lnTo>
                  <a:lnTo>
                    <a:pt x="1597" y="12327"/>
                  </a:lnTo>
                  <a:lnTo>
                    <a:pt x="1645" y="12256"/>
                  </a:lnTo>
                  <a:lnTo>
                    <a:pt x="1693" y="12256"/>
                  </a:lnTo>
                  <a:lnTo>
                    <a:pt x="1764" y="12184"/>
                  </a:lnTo>
                  <a:lnTo>
                    <a:pt x="1812" y="12184"/>
                  </a:lnTo>
                  <a:lnTo>
                    <a:pt x="2098" y="12256"/>
                  </a:lnTo>
                  <a:lnTo>
                    <a:pt x="2146" y="12327"/>
                  </a:lnTo>
                  <a:lnTo>
                    <a:pt x="2217" y="12327"/>
                  </a:lnTo>
                  <a:lnTo>
                    <a:pt x="2217" y="12435"/>
                  </a:lnTo>
                  <a:lnTo>
                    <a:pt x="2265" y="12507"/>
                  </a:lnTo>
                  <a:lnTo>
                    <a:pt x="2384" y="12507"/>
                  </a:lnTo>
                  <a:lnTo>
                    <a:pt x="2599" y="12435"/>
                  </a:lnTo>
                  <a:lnTo>
                    <a:pt x="2718" y="12435"/>
                  </a:lnTo>
                  <a:lnTo>
                    <a:pt x="2766" y="12507"/>
                  </a:lnTo>
                  <a:lnTo>
                    <a:pt x="2885" y="12507"/>
                  </a:lnTo>
                  <a:lnTo>
                    <a:pt x="2932" y="12615"/>
                  </a:lnTo>
                  <a:lnTo>
                    <a:pt x="3004" y="12507"/>
                  </a:lnTo>
                  <a:lnTo>
                    <a:pt x="3099" y="12507"/>
                  </a:lnTo>
                  <a:lnTo>
                    <a:pt x="3266" y="12256"/>
                  </a:lnTo>
                  <a:lnTo>
                    <a:pt x="3385" y="12256"/>
                  </a:lnTo>
                  <a:lnTo>
                    <a:pt x="3457" y="12327"/>
                  </a:lnTo>
                  <a:lnTo>
                    <a:pt x="3457" y="12256"/>
                  </a:lnTo>
                  <a:lnTo>
                    <a:pt x="3505" y="12184"/>
                  </a:lnTo>
                  <a:lnTo>
                    <a:pt x="3552" y="12184"/>
                  </a:lnTo>
                  <a:lnTo>
                    <a:pt x="3672" y="12076"/>
                  </a:lnTo>
                  <a:lnTo>
                    <a:pt x="3719" y="12004"/>
                  </a:lnTo>
                  <a:lnTo>
                    <a:pt x="3719" y="11932"/>
                  </a:lnTo>
                  <a:lnTo>
                    <a:pt x="3958" y="11573"/>
                  </a:lnTo>
                  <a:lnTo>
                    <a:pt x="4005" y="11573"/>
                  </a:lnTo>
                  <a:lnTo>
                    <a:pt x="4411" y="11393"/>
                  </a:lnTo>
                  <a:lnTo>
                    <a:pt x="4411" y="11321"/>
                  </a:lnTo>
                  <a:lnTo>
                    <a:pt x="4458" y="11321"/>
                  </a:lnTo>
                  <a:lnTo>
                    <a:pt x="4530" y="11393"/>
                  </a:lnTo>
                  <a:lnTo>
                    <a:pt x="4577" y="11393"/>
                  </a:lnTo>
                  <a:lnTo>
                    <a:pt x="4577" y="11573"/>
                  </a:lnTo>
                  <a:lnTo>
                    <a:pt x="4625" y="11573"/>
                  </a:lnTo>
                  <a:lnTo>
                    <a:pt x="4625" y="11681"/>
                  </a:lnTo>
                  <a:lnTo>
                    <a:pt x="4697" y="11681"/>
                  </a:lnTo>
                  <a:lnTo>
                    <a:pt x="4697" y="11752"/>
                  </a:lnTo>
                  <a:lnTo>
                    <a:pt x="4911" y="11752"/>
                  </a:lnTo>
                  <a:lnTo>
                    <a:pt x="5078" y="11501"/>
                  </a:lnTo>
                  <a:lnTo>
                    <a:pt x="5078" y="11321"/>
                  </a:lnTo>
                  <a:lnTo>
                    <a:pt x="5150" y="11141"/>
                  </a:lnTo>
                  <a:lnTo>
                    <a:pt x="5150" y="10818"/>
                  </a:lnTo>
                  <a:lnTo>
                    <a:pt x="5078" y="10638"/>
                  </a:lnTo>
                  <a:lnTo>
                    <a:pt x="5078" y="10387"/>
                  </a:lnTo>
                  <a:lnTo>
                    <a:pt x="5150" y="10387"/>
                  </a:lnTo>
                  <a:lnTo>
                    <a:pt x="5150" y="10315"/>
                  </a:lnTo>
                  <a:lnTo>
                    <a:pt x="5197" y="10207"/>
                  </a:lnTo>
                  <a:lnTo>
                    <a:pt x="5245" y="10135"/>
                  </a:lnTo>
                  <a:lnTo>
                    <a:pt x="5317" y="10135"/>
                  </a:lnTo>
                  <a:lnTo>
                    <a:pt x="5317" y="10063"/>
                  </a:lnTo>
                  <a:lnTo>
                    <a:pt x="5245" y="9884"/>
                  </a:lnTo>
                  <a:lnTo>
                    <a:pt x="5245" y="9452"/>
                  </a:lnTo>
                  <a:lnTo>
                    <a:pt x="5197" y="9129"/>
                  </a:lnTo>
                  <a:lnTo>
                    <a:pt x="5150" y="9021"/>
                  </a:lnTo>
                  <a:lnTo>
                    <a:pt x="5078" y="8949"/>
                  </a:lnTo>
                  <a:lnTo>
                    <a:pt x="5030" y="8949"/>
                  </a:lnTo>
                  <a:lnTo>
                    <a:pt x="4959" y="8769"/>
                  </a:lnTo>
                  <a:lnTo>
                    <a:pt x="4911" y="8769"/>
                  </a:lnTo>
                  <a:lnTo>
                    <a:pt x="4792" y="8590"/>
                  </a:lnTo>
                  <a:lnTo>
                    <a:pt x="4792" y="8518"/>
                  </a:lnTo>
                  <a:lnTo>
                    <a:pt x="4864" y="8518"/>
                  </a:lnTo>
                  <a:lnTo>
                    <a:pt x="4744" y="8446"/>
                  </a:lnTo>
                  <a:lnTo>
                    <a:pt x="4458" y="8266"/>
                  </a:lnTo>
                  <a:lnTo>
                    <a:pt x="4291" y="8194"/>
                  </a:lnTo>
                  <a:lnTo>
                    <a:pt x="4244" y="8194"/>
                  </a:lnTo>
                  <a:lnTo>
                    <a:pt x="4172" y="8087"/>
                  </a:lnTo>
                  <a:lnTo>
                    <a:pt x="4172" y="8015"/>
                  </a:lnTo>
                  <a:lnTo>
                    <a:pt x="4244" y="7907"/>
                  </a:lnTo>
                  <a:lnTo>
                    <a:pt x="4172" y="7763"/>
                  </a:lnTo>
                  <a:lnTo>
                    <a:pt x="4172" y="7583"/>
                  </a:lnTo>
                  <a:lnTo>
                    <a:pt x="4077" y="7404"/>
                  </a:lnTo>
                  <a:lnTo>
                    <a:pt x="4077" y="7332"/>
                  </a:lnTo>
                  <a:lnTo>
                    <a:pt x="4005" y="7332"/>
                  </a:lnTo>
                  <a:lnTo>
                    <a:pt x="3886" y="7260"/>
                  </a:lnTo>
                  <a:lnTo>
                    <a:pt x="3838" y="7152"/>
                  </a:lnTo>
                  <a:lnTo>
                    <a:pt x="3838" y="7080"/>
                  </a:lnTo>
                  <a:lnTo>
                    <a:pt x="3886" y="6972"/>
                  </a:lnTo>
                  <a:lnTo>
                    <a:pt x="3886" y="6900"/>
                  </a:lnTo>
                  <a:lnTo>
                    <a:pt x="3958" y="6900"/>
                  </a:lnTo>
                  <a:lnTo>
                    <a:pt x="3958" y="6829"/>
                  </a:lnTo>
                  <a:lnTo>
                    <a:pt x="4005" y="6469"/>
                  </a:lnTo>
                  <a:lnTo>
                    <a:pt x="4005" y="6218"/>
                  </a:lnTo>
                  <a:lnTo>
                    <a:pt x="4077" y="6146"/>
                  </a:lnTo>
                  <a:lnTo>
                    <a:pt x="4125" y="5966"/>
                  </a:lnTo>
                  <a:lnTo>
                    <a:pt x="4125" y="5894"/>
                  </a:lnTo>
                  <a:lnTo>
                    <a:pt x="4172" y="5894"/>
                  </a:lnTo>
                  <a:lnTo>
                    <a:pt x="4172" y="5643"/>
                  </a:lnTo>
                  <a:lnTo>
                    <a:pt x="4125" y="5463"/>
                  </a:lnTo>
                  <a:lnTo>
                    <a:pt x="4125" y="5391"/>
                  </a:lnTo>
                  <a:lnTo>
                    <a:pt x="4077" y="5283"/>
                  </a:lnTo>
                  <a:lnTo>
                    <a:pt x="4077" y="4960"/>
                  </a:lnTo>
                  <a:lnTo>
                    <a:pt x="3886" y="4852"/>
                  </a:lnTo>
                  <a:lnTo>
                    <a:pt x="3886" y="4780"/>
                  </a:lnTo>
                  <a:lnTo>
                    <a:pt x="3838" y="4708"/>
                  </a:lnTo>
                  <a:lnTo>
                    <a:pt x="3838" y="4600"/>
                  </a:lnTo>
                  <a:lnTo>
                    <a:pt x="3791" y="4528"/>
                  </a:lnTo>
                  <a:lnTo>
                    <a:pt x="3791" y="4169"/>
                  </a:lnTo>
                  <a:lnTo>
                    <a:pt x="3838" y="4169"/>
                  </a:lnTo>
                  <a:lnTo>
                    <a:pt x="4005" y="4025"/>
                  </a:lnTo>
                  <a:lnTo>
                    <a:pt x="4005" y="3917"/>
                  </a:lnTo>
                  <a:lnTo>
                    <a:pt x="4077" y="3486"/>
                  </a:lnTo>
                  <a:lnTo>
                    <a:pt x="4077" y="3414"/>
                  </a:lnTo>
                  <a:lnTo>
                    <a:pt x="4172" y="3414"/>
                  </a:lnTo>
                  <a:lnTo>
                    <a:pt x="4172" y="3342"/>
                  </a:lnTo>
                  <a:lnTo>
                    <a:pt x="4244" y="3342"/>
                  </a:lnTo>
                  <a:lnTo>
                    <a:pt x="4244" y="3163"/>
                  </a:lnTo>
                  <a:lnTo>
                    <a:pt x="4339" y="3163"/>
                  </a:lnTo>
                  <a:lnTo>
                    <a:pt x="4411" y="3235"/>
                  </a:lnTo>
                  <a:lnTo>
                    <a:pt x="4625" y="3235"/>
                  </a:lnTo>
                  <a:lnTo>
                    <a:pt x="4697" y="3342"/>
                  </a:lnTo>
                  <a:lnTo>
                    <a:pt x="4744" y="3342"/>
                  </a:lnTo>
                  <a:lnTo>
                    <a:pt x="4744" y="3414"/>
                  </a:lnTo>
                  <a:lnTo>
                    <a:pt x="4792" y="3414"/>
                  </a:lnTo>
                  <a:lnTo>
                    <a:pt x="4792" y="3342"/>
                  </a:lnTo>
                  <a:lnTo>
                    <a:pt x="4911" y="3342"/>
                  </a:lnTo>
                  <a:lnTo>
                    <a:pt x="5078" y="3414"/>
                  </a:lnTo>
                  <a:lnTo>
                    <a:pt x="5150" y="3486"/>
                  </a:lnTo>
                  <a:lnTo>
                    <a:pt x="5245" y="3594"/>
                  </a:lnTo>
                  <a:lnTo>
                    <a:pt x="5317" y="3594"/>
                  </a:lnTo>
                  <a:lnTo>
                    <a:pt x="5412" y="3486"/>
                  </a:lnTo>
                  <a:lnTo>
                    <a:pt x="5412" y="3342"/>
                  </a:lnTo>
                  <a:lnTo>
                    <a:pt x="5531" y="3342"/>
                  </a:lnTo>
                  <a:lnTo>
                    <a:pt x="5579" y="3414"/>
                  </a:lnTo>
                  <a:lnTo>
                    <a:pt x="5650" y="3414"/>
                  </a:lnTo>
                  <a:lnTo>
                    <a:pt x="5698" y="3342"/>
                  </a:lnTo>
                  <a:lnTo>
                    <a:pt x="5698" y="3163"/>
                  </a:lnTo>
                  <a:lnTo>
                    <a:pt x="5650" y="3163"/>
                  </a:lnTo>
                  <a:lnTo>
                    <a:pt x="5650" y="2983"/>
                  </a:lnTo>
                  <a:lnTo>
                    <a:pt x="5698" y="2911"/>
                  </a:lnTo>
                  <a:lnTo>
                    <a:pt x="5698" y="2660"/>
                  </a:lnTo>
                  <a:lnTo>
                    <a:pt x="5650" y="2480"/>
                  </a:lnTo>
                  <a:lnTo>
                    <a:pt x="5650" y="2300"/>
                  </a:lnTo>
                  <a:lnTo>
                    <a:pt x="5579" y="2300"/>
                  </a:lnTo>
                  <a:lnTo>
                    <a:pt x="5579" y="2228"/>
                  </a:lnTo>
                  <a:lnTo>
                    <a:pt x="5531" y="2228"/>
                  </a:lnTo>
                  <a:lnTo>
                    <a:pt x="5412" y="2156"/>
                  </a:lnTo>
                  <a:lnTo>
                    <a:pt x="5364" y="1977"/>
                  </a:lnTo>
                  <a:lnTo>
                    <a:pt x="5317" y="1977"/>
                  </a:lnTo>
                  <a:lnTo>
                    <a:pt x="5197" y="1905"/>
                  </a:lnTo>
                  <a:lnTo>
                    <a:pt x="5150" y="1905"/>
                  </a:lnTo>
                  <a:lnTo>
                    <a:pt x="5078" y="1797"/>
                  </a:lnTo>
                  <a:lnTo>
                    <a:pt x="4959" y="1797"/>
                  </a:lnTo>
                  <a:lnTo>
                    <a:pt x="4911" y="1905"/>
                  </a:lnTo>
                  <a:lnTo>
                    <a:pt x="4792" y="1905"/>
                  </a:lnTo>
                  <a:lnTo>
                    <a:pt x="4744" y="1797"/>
                  </a:lnTo>
                  <a:lnTo>
                    <a:pt x="4625" y="1617"/>
                  </a:lnTo>
                  <a:lnTo>
                    <a:pt x="4697" y="1617"/>
                  </a:lnTo>
                  <a:lnTo>
                    <a:pt x="4697" y="1545"/>
                  </a:lnTo>
                  <a:lnTo>
                    <a:pt x="4744" y="1474"/>
                  </a:lnTo>
                  <a:lnTo>
                    <a:pt x="4792" y="1222"/>
                  </a:lnTo>
                  <a:lnTo>
                    <a:pt x="4792" y="1042"/>
                  </a:lnTo>
                  <a:lnTo>
                    <a:pt x="4744" y="934"/>
                  </a:lnTo>
                  <a:lnTo>
                    <a:pt x="4744" y="863"/>
                  </a:lnTo>
                  <a:lnTo>
                    <a:pt x="4697" y="863"/>
                  </a:lnTo>
                  <a:lnTo>
                    <a:pt x="4577" y="791"/>
                  </a:lnTo>
                  <a:lnTo>
                    <a:pt x="4458" y="683"/>
                  </a:lnTo>
                  <a:lnTo>
                    <a:pt x="4244" y="683"/>
                  </a:lnTo>
                  <a:lnTo>
                    <a:pt x="4172" y="611"/>
                  </a:lnTo>
                  <a:lnTo>
                    <a:pt x="4125" y="539"/>
                  </a:lnTo>
                  <a:lnTo>
                    <a:pt x="4077" y="431"/>
                  </a:lnTo>
                  <a:lnTo>
                    <a:pt x="3958" y="431"/>
                  </a:lnTo>
                  <a:lnTo>
                    <a:pt x="3958" y="359"/>
                  </a:lnTo>
                  <a:lnTo>
                    <a:pt x="4005" y="288"/>
                  </a:lnTo>
                  <a:lnTo>
                    <a:pt x="4125" y="0"/>
                  </a:lnTo>
                  <a:lnTo>
                    <a:pt x="4244" y="0"/>
                  </a:lnTo>
                  <a:lnTo>
                    <a:pt x="4339" y="108"/>
                  </a:lnTo>
                  <a:lnTo>
                    <a:pt x="4458" y="108"/>
                  </a:lnTo>
                  <a:lnTo>
                    <a:pt x="4530" y="0"/>
                  </a:lnTo>
                  <a:lnTo>
                    <a:pt x="4577" y="0"/>
                  </a:lnTo>
                  <a:lnTo>
                    <a:pt x="4625" y="108"/>
                  </a:lnTo>
                  <a:lnTo>
                    <a:pt x="4697" y="108"/>
                  </a:lnTo>
                  <a:lnTo>
                    <a:pt x="4792" y="180"/>
                  </a:lnTo>
                  <a:lnTo>
                    <a:pt x="5078" y="180"/>
                  </a:lnTo>
                  <a:lnTo>
                    <a:pt x="5197" y="288"/>
                  </a:lnTo>
                  <a:lnTo>
                    <a:pt x="5317" y="359"/>
                  </a:lnTo>
                  <a:lnTo>
                    <a:pt x="5698" y="431"/>
                  </a:lnTo>
                  <a:lnTo>
                    <a:pt x="5770" y="539"/>
                  </a:lnTo>
                  <a:lnTo>
                    <a:pt x="5817" y="539"/>
                  </a:lnTo>
                  <a:lnTo>
                    <a:pt x="5817" y="611"/>
                  </a:lnTo>
                  <a:lnTo>
                    <a:pt x="5865" y="683"/>
                  </a:lnTo>
                  <a:lnTo>
                    <a:pt x="5936" y="683"/>
                  </a:lnTo>
                  <a:lnTo>
                    <a:pt x="5936" y="791"/>
                  </a:lnTo>
                  <a:lnTo>
                    <a:pt x="6032" y="791"/>
                  </a:lnTo>
                  <a:lnTo>
                    <a:pt x="6556" y="863"/>
                  </a:lnTo>
                  <a:lnTo>
                    <a:pt x="6604" y="791"/>
                  </a:lnTo>
                  <a:lnTo>
                    <a:pt x="6652" y="791"/>
                  </a:lnTo>
                  <a:lnTo>
                    <a:pt x="6771" y="611"/>
                  </a:lnTo>
                  <a:lnTo>
                    <a:pt x="6771" y="539"/>
                  </a:lnTo>
                  <a:lnTo>
                    <a:pt x="6938" y="539"/>
                  </a:lnTo>
                  <a:lnTo>
                    <a:pt x="6938" y="611"/>
                  </a:lnTo>
                  <a:lnTo>
                    <a:pt x="7009" y="791"/>
                  </a:lnTo>
                  <a:lnTo>
                    <a:pt x="7009" y="934"/>
                  </a:lnTo>
                  <a:lnTo>
                    <a:pt x="7057" y="1042"/>
                  </a:lnTo>
                  <a:lnTo>
                    <a:pt x="7176" y="1042"/>
                  </a:lnTo>
                  <a:lnTo>
                    <a:pt x="7224" y="1114"/>
                  </a:lnTo>
                  <a:lnTo>
                    <a:pt x="7272" y="1294"/>
                  </a:lnTo>
                  <a:lnTo>
                    <a:pt x="7343" y="1294"/>
                  </a:lnTo>
                  <a:lnTo>
                    <a:pt x="7391" y="1366"/>
                  </a:lnTo>
                  <a:lnTo>
                    <a:pt x="7391" y="1114"/>
                  </a:lnTo>
                  <a:lnTo>
                    <a:pt x="7510" y="1114"/>
                  </a:lnTo>
                  <a:lnTo>
                    <a:pt x="7558" y="1042"/>
                  </a:lnTo>
                  <a:lnTo>
                    <a:pt x="7558" y="934"/>
                  </a:lnTo>
                  <a:lnTo>
                    <a:pt x="7629" y="934"/>
                  </a:lnTo>
                  <a:lnTo>
                    <a:pt x="7629" y="863"/>
                  </a:lnTo>
                  <a:lnTo>
                    <a:pt x="7891" y="863"/>
                  </a:lnTo>
                  <a:lnTo>
                    <a:pt x="7891" y="791"/>
                  </a:lnTo>
                  <a:lnTo>
                    <a:pt x="7963" y="683"/>
                  </a:lnTo>
                  <a:lnTo>
                    <a:pt x="8011" y="683"/>
                  </a:lnTo>
                  <a:lnTo>
                    <a:pt x="8058" y="611"/>
                  </a:lnTo>
                  <a:lnTo>
                    <a:pt x="8058" y="863"/>
                  </a:lnTo>
                  <a:lnTo>
                    <a:pt x="8130" y="934"/>
                  </a:lnTo>
                  <a:lnTo>
                    <a:pt x="8249" y="1114"/>
                  </a:lnTo>
                  <a:lnTo>
                    <a:pt x="8297" y="1114"/>
                  </a:lnTo>
                  <a:lnTo>
                    <a:pt x="8344" y="1222"/>
                  </a:lnTo>
                  <a:lnTo>
                    <a:pt x="8416" y="1294"/>
                  </a:lnTo>
                  <a:lnTo>
                    <a:pt x="8416" y="1545"/>
                  </a:lnTo>
                  <a:lnTo>
                    <a:pt x="8464" y="1797"/>
                  </a:lnTo>
                  <a:lnTo>
                    <a:pt x="8511" y="1905"/>
                  </a:lnTo>
                  <a:lnTo>
                    <a:pt x="8583" y="1977"/>
                  </a:lnTo>
                  <a:lnTo>
                    <a:pt x="8630" y="2049"/>
                  </a:lnTo>
                  <a:lnTo>
                    <a:pt x="8630" y="2156"/>
                  </a:lnTo>
                  <a:lnTo>
                    <a:pt x="8583" y="2228"/>
                  </a:lnTo>
                  <a:lnTo>
                    <a:pt x="8583" y="2408"/>
                  </a:lnTo>
                  <a:lnTo>
                    <a:pt x="8678" y="2408"/>
                  </a:lnTo>
                  <a:lnTo>
                    <a:pt x="8678" y="2480"/>
                  </a:lnTo>
                  <a:lnTo>
                    <a:pt x="8797" y="2660"/>
                  </a:lnTo>
                  <a:lnTo>
                    <a:pt x="8869" y="2660"/>
                  </a:lnTo>
                  <a:lnTo>
                    <a:pt x="8869" y="2731"/>
                  </a:lnTo>
                  <a:lnTo>
                    <a:pt x="8917" y="2839"/>
                  </a:lnTo>
                  <a:lnTo>
                    <a:pt x="8964" y="2911"/>
                  </a:lnTo>
                  <a:lnTo>
                    <a:pt x="9036" y="3163"/>
                  </a:lnTo>
                  <a:lnTo>
                    <a:pt x="9083" y="3235"/>
                  </a:lnTo>
                  <a:lnTo>
                    <a:pt x="9131" y="3414"/>
                  </a:lnTo>
                  <a:lnTo>
                    <a:pt x="9250" y="3486"/>
                  </a:lnTo>
                  <a:lnTo>
                    <a:pt x="9322" y="3594"/>
                  </a:lnTo>
                  <a:lnTo>
                    <a:pt x="9322" y="3666"/>
                  </a:lnTo>
                  <a:lnTo>
                    <a:pt x="9370" y="3774"/>
                  </a:lnTo>
                  <a:lnTo>
                    <a:pt x="9370" y="4025"/>
                  </a:lnTo>
                  <a:lnTo>
                    <a:pt x="9417" y="4097"/>
                  </a:lnTo>
                  <a:lnTo>
                    <a:pt x="9489" y="4097"/>
                  </a:lnTo>
                  <a:lnTo>
                    <a:pt x="9536" y="4025"/>
                  </a:lnTo>
                  <a:lnTo>
                    <a:pt x="9584" y="4025"/>
                  </a:lnTo>
                  <a:lnTo>
                    <a:pt x="9656" y="3917"/>
                  </a:lnTo>
                  <a:lnTo>
                    <a:pt x="9703" y="4025"/>
                  </a:lnTo>
                  <a:lnTo>
                    <a:pt x="9870" y="4097"/>
                  </a:lnTo>
                  <a:lnTo>
                    <a:pt x="9870" y="4169"/>
                  </a:lnTo>
                  <a:lnTo>
                    <a:pt x="9942" y="4277"/>
                  </a:lnTo>
                  <a:lnTo>
                    <a:pt x="9989" y="4528"/>
                  </a:lnTo>
                  <a:lnTo>
                    <a:pt x="10037" y="4528"/>
                  </a:lnTo>
                  <a:lnTo>
                    <a:pt x="10109" y="4600"/>
                  </a:lnTo>
                  <a:lnTo>
                    <a:pt x="10490" y="4852"/>
                  </a:lnTo>
                  <a:lnTo>
                    <a:pt x="10562" y="4852"/>
                  </a:lnTo>
                  <a:lnTo>
                    <a:pt x="10609" y="5032"/>
                  </a:lnTo>
                  <a:lnTo>
                    <a:pt x="10728" y="5032"/>
                  </a:lnTo>
                  <a:lnTo>
                    <a:pt x="10728" y="4960"/>
                  </a:lnTo>
                  <a:lnTo>
                    <a:pt x="10776" y="4960"/>
                  </a:lnTo>
                  <a:lnTo>
                    <a:pt x="10776" y="5032"/>
                  </a:lnTo>
                  <a:lnTo>
                    <a:pt x="10895" y="5103"/>
                  </a:lnTo>
                  <a:lnTo>
                    <a:pt x="10991" y="5283"/>
                  </a:lnTo>
                  <a:lnTo>
                    <a:pt x="11110" y="5283"/>
                  </a:lnTo>
                  <a:lnTo>
                    <a:pt x="11229" y="5391"/>
                  </a:lnTo>
                  <a:lnTo>
                    <a:pt x="11277" y="5463"/>
                  </a:lnTo>
                  <a:lnTo>
                    <a:pt x="11348" y="5535"/>
                  </a:lnTo>
                  <a:lnTo>
                    <a:pt x="12230" y="5535"/>
                  </a:lnTo>
                  <a:lnTo>
                    <a:pt x="12636" y="5714"/>
                  </a:lnTo>
                  <a:lnTo>
                    <a:pt x="12755" y="5714"/>
                  </a:lnTo>
                  <a:lnTo>
                    <a:pt x="12922" y="5643"/>
                  </a:lnTo>
                  <a:lnTo>
                    <a:pt x="13303" y="5535"/>
                  </a:lnTo>
                  <a:lnTo>
                    <a:pt x="13375" y="5463"/>
                  </a:lnTo>
                  <a:lnTo>
                    <a:pt x="13423" y="5463"/>
                  </a:lnTo>
                  <a:lnTo>
                    <a:pt x="13589" y="5714"/>
                  </a:lnTo>
                  <a:lnTo>
                    <a:pt x="13709" y="5714"/>
                  </a:lnTo>
                  <a:lnTo>
                    <a:pt x="13709" y="5643"/>
                  </a:lnTo>
                  <a:lnTo>
                    <a:pt x="13756" y="5643"/>
                  </a:lnTo>
                  <a:lnTo>
                    <a:pt x="13828" y="5535"/>
                  </a:lnTo>
                  <a:lnTo>
                    <a:pt x="13875" y="5535"/>
                  </a:lnTo>
                  <a:lnTo>
                    <a:pt x="13875" y="5643"/>
                  </a:lnTo>
                  <a:lnTo>
                    <a:pt x="13923" y="5643"/>
                  </a:lnTo>
                  <a:lnTo>
                    <a:pt x="13995" y="5714"/>
                  </a:lnTo>
                  <a:lnTo>
                    <a:pt x="13995" y="5786"/>
                  </a:lnTo>
                  <a:lnTo>
                    <a:pt x="14042" y="5786"/>
                  </a:lnTo>
                  <a:lnTo>
                    <a:pt x="14042" y="5894"/>
                  </a:lnTo>
                  <a:lnTo>
                    <a:pt x="14114" y="5894"/>
                  </a:lnTo>
                  <a:lnTo>
                    <a:pt x="14162" y="5966"/>
                  </a:lnTo>
                  <a:lnTo>
                    <a:pt x="14162" y="6038"/>
                  </a:lnTo>
                  <a:lnTo>
                    <a:pt x="14209" y="6038"/>
                  </a:lnTo>
                  <a:lnTo>
                    <a:pt x="14209" y="6146"/>
                  </a:lnTo>
                  <a:lnTo>
                    <a:pt x="14281" y="6146"/>
                  </a:lnTo>
                  <a:lnTo>
                    <a:pt x="14448" y="6218"/>
                  </a:lnTo>
                  <a:lnTo>
                    <a:pt x="14781" y="6218"/>
                  </a:lnTo>
                  <a:lnTo>
                    <a:pt x="14781" y="6146"/>
                  </a:lnTo>
                  <a:lnTo>
                    <a:pt x="14829" y="6038"/>
                  </a:lnTo>
                  <a:lnTo>
                    <a:pt x="14901" y="5966"/>
                  </a:lnTo>
                  <a:lnTo>
                    <a:pt x="14948" y="5966"/>
                  </a:lnTo>
                  <a:lnTo>
                    <a:pt x="14948" y="5894"/>
                  </a:lnTo>
                  <a:lnTo>
                    <a:pt x="14996" y="5894"/>
                  </a:lnTo>
                  <a:lnTo>
                    <a:pt x="14996" y="5786"/>
                  </a:lnTo>
                  <a:lnTo>
                    <a:pt x="15115" y="5786"/>
                  </a:lnTo>
                  <a:lnTo>
                    <a:pt x="15115" y="5714"/>
                  </a:lnTo>
                  <a:lnTo>
                    <a:pt x="15163" y="5786"/>
                  </a:lnTo>
                  <a:lnTo>
                    <a:pt x="15234" y="5786"/>
                  </a:lnTo>
                  <a:lnTo>
                    <a:pt x="15282" y="5714"/>
                  </a:lnTo>
                  <a:lnTo>
                    <a:pt x="15282" y="5786"/>
                  </a:lnTo>
                  <a:lnTo>
                    <a:pt x="15354" y="5786"/>
                  </a:lnTo>
                  <a:lnTo>
                    <a:pt x="15449" y="6038"/>
                  </a:lnTo>
                  <a:lnTo>
                    <a:pt x="15449" y="6146"/>
                  </a:lnTo>
                  <a:lnTo>
                    <a:pt x="15401" y="6218"/>
                  </a:lnTo>
                  <a:lnTo>
                    <a:pt x="15401" y="6900"/>
                  </a:lnTo>
                  <a:lnTo>
                    <a:pt x="15282" y="7080"/>
                  </a:lnTo>
                  <a:lnTo>
                    <a:pt x="15282" y="7152"/>
                  </a:lnTo>
                  <a:lnTo>
                    <a:pt x="15354" y="7332"/>
                  </a:lnTo>
                  <a:lnTo>
                    <a:pt x="15401" y="7511"/>
                  </a:lnTo>
                  <a:lnTo>
                    <a:pt x="15401" y="7907"/>
                  </a:lnTo>
                  <a:lnTo>
                    <a:pt x="15521" y="8087"/>
                  </a:lnTo>
                  <a:lnTo>
                    <a:pt x="15521" y="8194"/>
                  </a:lnTo>
                  <a:lnTo>
                    <a:pt x="15568" y="8446"/>
                  </a:lnTo>
                  <a:lnTo>
                    <a:pt x="15568" y="8518"/>
                  </a:lnTo>
                  <a:lnTo>
                    <a:pt x="15687" y="8518"/>
                  </a:lnTo>
                  <a:lnTo>
                    <a:pt x="15735" y="8446"/>
                  </a:lnTo>
                  <a:lnTo>
                    <a:pt x="15735" y="8518"/>
                  </a:lnTo>
                  <a:lnTo>
                    <a:pt x="15783" y="8518"/>
                  </a:lnTo>
                  <a:lnTo>
                    <a:pt x="15783" y="9021"/>
                  </a:lnTo>
                  <a:lnTo>
                    <a:pt x="16021" y="9021"/>
                  </a:lnTo>
                  <a:lnTo>
                    <a:pt x="16021" y="8949"/>
                  </a:lnTo>
                  <a:lnTo>
                    <a:pt x="16069" y="8949"/>
                  </a:lnTo>
                  <a:lnTo>
                    <a:pt x="16307" y="8590"/>
                  </a:lnTo>
                  <a:lnTo>
                    <a:pt x="16403" y="8590"/>
                  </a:lnTo>
                  <a:lnTo>
                    <a:pt x="16522" y="8698"/>
                  </a:lnTo>
                  <a:lnTo>
                    <a:pt x="16641" y="8769"/>
                  </a:lnTo>
                  <a:lnTo>
                    <a:pt x="16689" y="8841"/>
                  </a:lnTo>
                  <a:lnTo>
                    <a:pt x="16689" y="8949"/>
                  </a:lnTo>
                  <a:lnTo>
                    <a:pt x="16856" y="9201"/>
                  </a:lnTo>
                  <a:lnTo>
                    <a:pt x="17213" y="9201"/>
                  </a:lnTo>
                  <a:lnTo>
                    <a:pt x="17213" y="9129"/>
                  </a:lnTo>
                  <a:lnTo>
                    <a:pt x="17309" y="9129"/>
                  </a:lnTo>
                  <a:lnTo>
                    <a:pt x="17380" y="9201"/>
                  </a:lnTo>
                  <a:lnTo>
                    <a:pt x="17428" y="9201"/>
                  </a:lnTo>
                  <a:lnTo>
                    <a:pt x="17428" y="9273"/>
                  </a:lnTo>
                  <a:lnTo>
                    <a:pt x="17475" y="9380"/>
                  </a:lnTo>
                  <a:lnTo>
                    <a:pt x="17428" y="9452"/>
                  </a:lnTo>
                  <a:lnTo>
                    <a:pt x="17428" y="9524"/>
                  </a:lnTo>
                  <a:lnTo>
                    <a:pt x="17380" y="9524"/>
                  </a:lnTo>
                  <a:lnTo>
                    <a:pt x="17380" y="9955"/>
                  </a:lnTo>
                  <a:lnTo>
                    <a:pt x="17428" y="10063"/>
                  </a:lnTo>
                  <a:lnTo>
                    <a:pt x="17642" y="10063"/>
                  </a:lnTo>
                  <a:lnTo>
                    <a:pt x="17642" y="10135"/>
                  </a:lnTo>
                  <a:lnTo>
                    <a:pt x="17714" y="10207"/>
                  </a:lnTo>
                  <a:lnTo>
                    <a:pt x="17762" y="10315"/>
                  </a:lnTo>
                  <a:lnTo>
                    <a:pt x="17928" y="10315"/>
                  </a:lnTo>
                  <a:lnTo>
                    <a:pt x="17928" y="10387"/>
                  </a:lnTo>
                  <a:lnTo>
                    <a:pt x="18000" y="10459"/>
                  </a:lnTo>
                  <a:lnTo>
                    <a:pt x="18262" y="10459"/>
                  </a:lnTo>
                  <a:lnTo>
                    <a:pt x="18620" y="10566"/>
                  </a:lnTo>
                  <a:lnTo>
                    <a:pt x="18715" y="10566"/>
                  </a:lnTo>
                  <a:lnTo>
                    <a:pt x="18787" y="10459"/>
                  </a:lnTo>
                  <a:lnTo>
                    <a:pt x="18834" y="10459"/>
                  </a:lnTo>
                  <a:lnTo>
                    <a:pt x="18834" y="10387"/>
                  </a:lnTo>
                  <a:lnTo>
                    <a:pt x="18882" y="10207"/>
                  </a:lnTo>
                  <a:lnTo>
                    <a:pt x="19001" y="10063"/>
                  </a:lnTo>
                  <a:lnTo>
                    <a:pt x="19121" y="10063"/>
                  </a:lnTo>
                  <a:lnTo>
                    <a:pt x="19168" y="10207"/>
                  </a:lnTo>
                  <a:lnTo>
                    <a:pt x="19168" y="10315"/>
                  </a:lnTo>
                  <a:lnTo>
                    <a:pt x="19240" y="10315"/>
                  </a:lnTo>
                  <a:lnTo>
                    <a:pt x="19240" y="10459"/>
                  </a:lnTo>
                  <a:lnTo>
                    <a:pt x="19168" y="10566"/>
                  </a:lnTo>
                  <a:lnTo>
                    <a:pt x="19168" y="10746"/>
                  </a:lnTo>
                  <a:lnTo>
                    <a:pt x="19240" y="10818"/>
                  </a:lnTo>
                  <a:lnTo>
                    <a:pt x="19287" y="10818"/>
                  </a:lnTo>
                  <a:lnTo>
                    <a:pt x="19287" y="10998"/>
                  </a:lnTo>
                  <a:lnTo>
                    <a:pt x="19335" y="10998"/>
                  </a:lnTo>
                  <a:lnTo>
                    <a:pt x="19335" y="11070"/>
                  </a:lnTo>
                  <a:lnTo>
                    <a:pt x="19407" y="11070"/>
                  </a:lnTo>
                  <a:lnTo>
                    <a:pt x="19526" y="10998"/>
                  </a:lnTo>
                  <a:lnTo>
                    <a:pt x="19621" y="10998"/>
                  </a:lnTo>
                  <a:lnTo>
                    <a:pt x="19621" y="11249"/>
                  </a:lnTo>
                  <a:lnTo>
                    <a:pt x="19693" y="11321"/>
                  </a:lnTo>
                  <a:lnTo>
                    <a:pt x="19740" y="11321"/>
                  </a:lnTo>
                  <a:lnTo>
                    <a:pt x="19788" y="11393"/>
                  </a:lnTo>
                  <a:lnTo>
                    <a:pt x="19788" y="11501"/>
                  </a:lnTo>
                  <a:lnTo>
                    <a:pt x="19860" y="11573"/>
                  </a:lnTo>
                  <a:lnTo>
                    <a:pt x="19860" y="11681"/>
                  </a:lnTo>
                  <a:lnTo>
                    <a:pt x="19907" y="11681"/>
                  </a:lnTo>
                  <a:lnTo>
                    <a:pt x="19955" y="11752"/>
                  </a:lnTo>
                  <a:lnTo>
                    <a:pt x="20026" y="11824"/>
                  </a:lnTo>
                  <a:lnTo>
                    <a:pt x="20026" y="11932"/>
                  </a:lnTo>
                  <a:lnTo>
                    <a:pt x="20074" y="12076"/>
                  </a:lnTo>
                  <a:lnTo>
                    <a:pt x="20146" y="12184"/>
                  </a:lnTo>
                  <a:lnTo>
                    <a:pt x="20146" y="12256"/>
                  </a:lnTo>
                  <a:lnTo>
                    <a:pt x="20193" y="12256"/>
                  </a:lnTo>
                  <a:lnTo>
                    <a:pt x="20241" y="12184"/>
                  </a:lnTo>
                  <a:lnTo>
                    <a:pt x="20241" y="12076"/>
                  </a:lnTo>
                  <a:lnTo>
                    <a:pt x="20313" y="12004"/>
                  </a:lnTo>
                  <a:lnTo>
                    <a:pt x="20313" y="11932"/>
                  </a:lnTo>
                  <a:lnTo>
                    <a:pt x="20408" y="11932"/>
                  </a:lnTo>
                  <a:lnTo>
                    <a:pt x="20408" y="12004"/>
                  </a:lnTo>
                  <a:lnTo>
                    <a:pt x="20479" y="12004"/>
                  </a:lnTo>
                  <a:lnTo>
                    <a:pt x="20766" y="12435"/>
                  </a:lnTo>
                  <a:lnTo>
                    <a:pt x="20980" y="12435"/>
                  </a:lnTo>
                  <a:lnTo>
                    <a:pt x="21028" y="12507"/>
                  </a:lnTo>
                  <a:lnTo>
                    <a:pt x="21028" y="12615"/>
                  </a:lnTo>
                  <a:lnTo>
                    <a:pt x="21099" y="12759"/>
                  </a:lnTo>
                  <a:lnTo>
                    <a:pt x="21147" y="12759"/>
                  </a:lnTo>
                  <a:lnTo>
                    <a:pt x="21147" y="12938"/>
                  </a:lnTo>
                  <a:lnTo>
                    <a:pt x="21195" y="12867"/>
                  </a:lnTo>
                  <a:lnTo>
                    <a:pt x="21314" y="12867"/>
                  </a:lnTo>
                  <a:lnTo>
                    <a:pt x="21433" y="12938"/>
                  </a:lnTo>
                  <a:lnTo>
                    <a:pt x="21433" y="13190"/>
                  </a:lnTo>
                  <a:lnTo>
                    <a:pt x="21385" y="13190"/>
                  </a:lnTo>
                  <a:lnTo>
                    <a:pt x="21385" y="13298"/>
                  </a:lnTo>
                  <a:lnTo>
                    <a:pt x="21147" y="13442"/>
                  </a:lnTo>
                  <a:lnTo>
                    <a:pt x="21147" y="13549"/>
                  </a:lnTo>
                  <a:lnTo>
                    <a:pt x="21028" y="13549"/>
                  </a:lnTo>
                  <a:lnTo>
                    <a:pt x="20980" y="13621"/>
                  </a:lnTo>
                  <a:lnTo>
                    <a:pt x="20932" y="13621"/>
                  </a:lnTo>
                  <a:lnTo>
                    <a:pt x="20932" y="13693"/>
                  </a:lnTo>
                  <a:lnTo>
                    <a:pt x="20861" y="13801"/>
                  </a:lnTo>
                  <a:lnTo>
                    <a:pt x="20932" y="13873"/>
                  </a:lnTo>
                  <a:lnTo>
                    <a:pt x="20932" y="14124"/>
                  </a:lnTo>
                  <a:lnTo>
                    <a:pt x="20694" y="14124"/>
                  </a:lnTo>
                  <a:lnTo>
                    <a:pt x="20646" y="14232"/>
                  </a:lnTo>
                  <a:lnTo>
                    <a:pt x="20646" y="14556"/>
                  </a:lnTo>
                  <a:lnTo>
                    <a:pt x="20694" y="14628"/>
                  </a:lnTo>
                  <a:lnTo>
                    <a:pt x="20694" y="14735"/>
                  </a:lnTo>
                  <a:lnTo>
                    <a:pt x="20766" y="14807"/>
                  </a:lnTo>
                  <a:lnTo>
                    <a:pt x="20813" y="14879"/>
                  </a:lnTo>
                  <a:lnTo>
                    <a:pt x="20813" y="14987"/>
                  </a:lnTo>
                  <a:lnTo>
                    <a:pt x="20932" y="14987"/>
                  </a:lnTo>
                  <a:lnTo>
                    <a:pt x="20932" y="15059"/>
                  </a:lnTo>
                  <a:lnTo>
                    <a:pt x="21028" y="15310"/>
                  </a:lnTo>
                  <a:lnTo>
                    <a:pt x="21099" y="15418"/>
                  </a:lnTo>
                  <a:lnTo>
                    <a:pt x="21099" y="15742"/>
                  </a:lnTo>
                  <a:lnTo>
                    <a:pt x="21028" y="15742"/>
                  </a:lnTo>
                  <a:lnTo>
                    <a:pt x="20980" y="15814"/>
                  </a:lnTo>
                  <a:lnTo>
                    <a:pt x="20932" y="15814"/>
                  </a:lnTo>
                  <a:lnTo>
                    <a:pt x="20932" y="16173"/>
                  </a:lnTo>
                  <a:lnTo>
                    <a:pt x="20980" y="16173"/>
                  </a:lnTo>
                  <a:lnTo>
                    <a:pt x="20980" y="16353"/>
                  </a:lnTo>
                  <a:lnTo>
                    <a:pt x="21028" y="16353"/>
                  </a:lnTo>
                  <a:lnTo>
                    <a:pt x="21147" y="16425"/>
                  </a:lnTo>
                  <a:lnTo>
                    <a:pt x="21147" y="16604"/>
                  </a:lnTo>
                  <a:lnTo>
                    <a:pt x="21195" y="16604"/>
                  </a:lnTo>
                  <a:lnTo>
                    <a:pt x="21314" y="16676"/>
                  </a:lnTo>
                  <a:lnTo>
                    <a:pt x="21314" y="16748"/>
                  </a:lnTo>
                  <a:lnTo>
                    <a:pt x="21385" y="16856"/>
                  </a:lnTo>
                  <a:lnTo>
                    <a:pt x="21385" y="17179"/>
                  </a:lnTo>
                  <a:lnTo>
                    <a:pt x="21433" y="17359"/>
                  </a:lnTo>
                  <a:lnTo>
                    <a:pt x="21433" y="17611"/>
                  </a:lnTo>
                  <a:lnTo>
                    <a:pt x="21385" y="17862"/>
                  </a:lnTo>
                  <a:lnTo>
                    <a:pt x="21385" y="17970"/>
                  </a:lnTo>
                  <a:lnTo>
                    <a:pt x="21433" y="17970"/>
                  </a:lnTo>
                  <a:lnTo>
                    <a:pt x="21481" y="18114"/>
                  </a:lnTo>
                  <a:lnTo>
                    <a:pt x="21552" y="18222"/>
                  </a:lnTo>
                  <a:lnTo>
                    <a:pt x="21552" y="18725"/>
                  </a:lnTo>
                  <a:close/>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33" name="Shape 3333"/>
            <p:cNvSpPr/>
            <p:nvPr/>
          </p:nvSpPr>
          <p:spPr>
            <a:xfrm>
              <a:off x="3436832" y="3071068"/>
              <a:ext cx="736067" cy="705370"/>
            </a:xfrm>
            <a:custGeom>
              <a:avLst/>
              <a:gdLst/>
              <a:ahLst/>
              <a:cxnLst>
                <a:cxn ang="0">
                  <a:pos x="wd2" y="hd2"/>
                </a:cxn>
                <a:cxn ang="5400000">
                  <a:pos x="wd2" y="hd2"/>
                </a:cxn>
                <a:cxn ang="10800000">
                  <a:pos x="wd2" y="hd2"/>
                </a:cxn>
                <a:cxn ang="16200000">
                  <a:pos x="wd2" y="hd2"/>
                </a:cxn>
              </a:cxnLst>
              <a:rect l="0" t="0" r="r" b="b"/>
              <a:pathLst>
                <a:path w="21600" h="21600" extrusionOk="0">
                  <a:moveTo>
                    <a:pt x="21600" y="7885"/>
                  </a:moveTo>
                  <a:lnTo>
                    <a:pt x="21600" y="7945"/>
                  </a:lnTo>
                  <a:lnTo>
                    <a:pt x="21535" y="8006"/>
                  </a:lnTo>
                  <a:lnTo>
                    <a:pt x="21437" y="8157"/>
                  </a:lnTo>
                  <a:lnTo>
                    <a:pt x="21274" y="8308"/>
                  </a:lnTo>
                  <a:lnTo>
                    <a:pt x="21208" y="8308"/>
                  </a:lnTo>
                  <a:lnTo>
                    <a:pt x="20980" y="8368"/>
                  </a:lnTo>
                  <a:lnTo>
                    <a:pt x="20980" y="8519"/>
                  </a:lnTo>
                  <a:lnTo>
                    <a:pt x="20915" y="8519"/>
                  </a:lnTo>
                  <a:lnTo>
                    <a:pt x="20817" y="8580"/>
                  </a:lnTo>
                  <a:lnTo>
                    <a:pt x="20752" y="8670"/>
                  </a:lnTo>
                  <a:lnTo>
                    <a:pt x="20686" y="8670"/>
                  </a:lnTo>
                  <a:lnTo>
                    <a:pt x="20686" y="9003"/>
                  </a:lnTo>
                  <a:lnTo>
                    <a:pt x="20589" y="9093"/>
                  </a:lnTo>
                  <a:lnTo>
                    <a:pt x="20295" y="9244"/>
                  </a:lnTo>
                  <a:lnTo>
                    <a:pt x="19969" y="9244"/>
                  </a:lnTo>
                  <a:lnTo>
                    <a:pt x="19903" y="9305"/>
                  </a:lnTo>
                  <a:lnTo>
                    <a:pt x="19577" y="9305"/>
                  </a:lnTo>
                  <a:lnTo>
                    <a:pt x="19577" y="9365"/>
                  </a:lnTo>
                  <a:lnTo>
                    <a:pt x="19512" y="9365"/>
                  </a:lnTo>
                  <a:lnTo>
                    <a:pt x="19447" y="9516"/>
                  </a:lnTo>
                  <a:lnTo>
                    <a:pt x="19447" y="9879"/>
                  </a:lnTo>
                  <a:lnTo>
                    <a:pt x="19349" y="9939"/>
                  </a:lnTo>
                  <a:lnTo>
                    <a:pt x="19349" y="10030"/>
                  </a:lnTo>
                  <a:lnTo>
                    <a:pt x="19120" y="10241"/>
                  </a:lnTo>
                  <a:lnTo>
                    <a:pt x="19120" y="10302"/>
                  </a:lnTo>
                  <a:lnTo>
                    <a:pt x="18990" y="10362"/>
                  </a:lnTo>
                  <a:lnTo>
                    <a:pt x="18892" y="10664"/>
                  </a:lnTo>
                  <a:lnTo>
                    <a:pt x="18827" y="10724"/>
                  </a:lnTo>
                  <a:lnTo>
                    <a:pt x="18827" y="10815"/>
                  </a:lnTo>
                  <a:lnTo>
                    <a:pt x="18729" y="10876"/>
                  </a:lnTo>
                  <a:lnTo>
                    <a:pt x="18729" y="10936"/>
                  </a:lnTo>
                  <a:lnTo>
                    <a:pt x="18827" y="11027"/>
                  </a:lnTo>
                  <a:lnTo>
                    <a:pt x="18827" y="11298"/>
                  </a:lnTo>
                  <a:lnTo>
                    <a:pt x="18892" y="11510"/>
                  </a:lnTo>
                  <a:lnTo>
                    <a:pt x="18892" y="11721"/>
                  </a:lnTo>
                  <a:lnTo>
                    <a:pt x="18990" y="11812"/>
                  </a:lnTo>
                  <a:lnTo>
                    <a:pt x="19120" y="11872"/>
                  </a:lnTo>
                  <a:lnTo>
                    <a:pt x="19283" y="11872"/>
                  </a:lnTo>
                  <a:lnTo>
                    <a:pt x="19349" y="11812"/>
                  </a:lnTo>
                  <a:lnTo>
                    <a:pt x="19447" y="11812"/>
                  </a:lnTo>
                  <a:lnTo>
                    <a:pt x="19447" y="11721"/>
                  </a:lnTo>
                  <a:lnTo>
                    <a:pt x="19675" y="11721"/>
                  </a:lnTo>
                  <a:lnTo>
                    <a:pt x="19740" y="11812"/>
                  </a:lnTo>
                  <a:lnTo>
                    <a:pt x="19838" y="11872"/>
                  </a:lnTo>
                  <a:lnTo>
                    <a:pt x="19903" y="11933"/>
                  </a:lnTo>
                  <a:lnTo>
                    <a:pt x="19838" y="11933"/>
                  </a:lnTo>
                  <a:lnTo>
                    <a:pt x="19838" y="12175"/>
                  </a:lnTo>
                  <a:lnTo>
                    <a:pt x="19740" y="12295"/>
                  </a:lnTo>
                  <a:lnTo>
                    <a:pt x="19675" y="12386"/>
                  </a:lnTo>
                  <a:lnTo>
                    <a:pt x="19512" y="12446"/>
                  </a:lnTo>
                  <a:lnTo>
                    <a:pt x="19512" y="12507"/>
                  </a:lnTo>
                  <a:lnTo>
                    <a:pt x="19447" y="12597"/>
                  </a:lnTo>
                  <a:lnTo>
                    <a:pt x="19447" y="12869"/>
                  </a:lnTo>
                  <a:lnTo>
                    <a:pt x="19577" y="12869"/>
                  </a:lnTo>
                  <a:lnTo>
                    <a:pt x="19577" y="13020"/>
                  </a:lnTo>
                  <a:lnTo>
                    <a:pt x="19675" y="13020"/>
                  </a:lnTo>
                  <a:lnTo>
                    <a:pt x="19675" y="13081"/>
                  </a:lnTo>
                  <a:lnTo>
                    <a:pt x="19740" y="13171"/>
                  </a:lnTo>
                  <a:lnTo>
                    <a:pt x="19838" y="13232"/>
                  </a:lnTo>
                  <a:lnTo>
                    <a:pt x="19838" y="13292"/>
                  </a:lnTo>
                  <a:lnTo>
                    <a:pt x="19903" y="13383"/>
                  </a:lnTo>
                  <a:lnTo>
                    <a:pt x="19969" y="13383"/>
                  </a:lnTo>
                  <a:lnTo>
                    <a:pt x="19903" y="13443"/>
                  </a:lnTo>
                  <a:lnTo>
                    <a:pt x="19903" y="13504"/>
                  </a:lnTo>
                  <a:lnTo>
                    <a:pt x="19838" y="13504"/>
                  </a:lnTo>
                  <a:lnTo>
                    <a:pt x="19838" y="13745"/>
                  </a:lnTo>
                  <a:lnTo>
                    <a:pt x="19740" y="13806"/>
                  </a:lnTo>
                  <a:lnTo>
                    <a:pt x="19675" y="13866"/>
                  </a:lnTo>
                  <a:lnTo>
                    <a:pt x="19675" y="13957"/>
                  </a:lnTo>
                  <a:lnTo>
                    <a:pt x="19740" y="14380"/>
                  </a:lnTo>
                  <a:lnTo>
                    <a:pt x="19740" y="14591"/>
                  </a:lnTo>
                  <a:lnTo>
                    <a:pt x="19838" y="14591"/>
                  </a:lnTo>
                  <a:lnTo>
                    <a:pt x="19838" y="14652"/>
                  </a:lnTo>
                  <a:lnTo>
                    <a:pt x="19903" y="14652"/>
                  </a:lnTo>
                  <a:lnTo>
                    <a:pt x="20066" y="14742"/>
                  </a:lnTo>
                  <a:lnTo>
                    <a:pt x="20132" y="14742"/>
                  </a:lnTo>
                  <a:lnTo>
                    <a:pt x="20197" y="14803"/>
                  </a:lnTo>
                  <a:lnTo>
                    <a:pt x="20295" y="14803"/>
                  </a:lnTo>
                  <a:lnTo>
                    <a:pt x="20295" y="14863"/>
                  </a:lnTo>
                  <a:lnTo>
                    <a:pt x="20589" y="14863"/>
                  </a:lnTo>
                  <a:lnTo>
                    <a:pt x="20589" y="15226"/>
                  </a:lnTo>
                  <a:lnTo>
                    <a:pt x="20523" y="15226"/>
                  </a:lnTo>
                  <a:lnTo>
                    <a:pt x="20589" y="15316"/>
                  </a:lnTo>
                  <a:lnTo>
                    <a:pt x="20523" y="15377"/>
                  </a:lnTo>
                  <a:lnTo>
                    <a:pt x="20425" y="15437"/>
                  </a:lnTo>
                  <a:lnTo>
                    <a:pt x="20360" y="15588"/>
                  </a:lnTo>
                  <a:lnTo>
                    <a:pt x="20295" y="15588"/>
                  </a:lnTo>
                  <a:lnTo>
                    <a:pt x="20295" y="15800"/>
                  </a:lnTo>
                  <a:lnTo>
                    <a:pt x="20197" y="15951"/>
                  </a:lnTo>
                  <a:lnTo>
                    <a:pt x="20197" y="16102"/>
                  </a:lnTo>
                  <a:lnTo>
                    <a:pt x="19903" y="16374"/>
                  </a:lnTo>
                  <a:lnTo>
                    <a:pt x="19903" y="16434"/>
                  </a:lnTo>
                  <a:lnTo>
                    <a:pt x="19969" y="16525"/>
                  </a:lnTo>
                  <a:lnTo>
                    <a:pt x="20066" y="16525"/>
                  </a:lnTo>
                  <a:lnTo>
                    <a:pt x="20066" y="16434"/>
                  </a:lnTo>
                  <a:lnTo>
                    <a:pt x="20197" y="16434"/>
                  </a:lnTo>
                  <a:lnTo>
                    <a:pt x="20197" y="16374"/>
                  </a:lnTo>
                  <a:lnTo>
                    <a:pt x="20197" y="16434"/>
                  </a:lnTo>
                  <a:lnTo>
                    <a:pt x="20295" y="16434"/>
                  </a:lnTo>
                  <a:lnTo>
                    <a:pt x="20360" y="16525"/>
                  </a:lnTo>
                  <a:lnTo>
                    <a:pt x="20425" y="16525"/>
                  </a:lnTo>
                  <a:lnTo>
                    <a:pt x="20425" y="16434"/>
                  </a:lnTo>
                  <a:lnTo>
                    <a:pt x="20589" y="16374"/>
                  </a:lnTo>
                  <a:lnTo>
                    <a:pt x="20686" y="16313"/>
                  </a:lnTo>
                  <a:lnTo>
                    <a:pt x="20915" y="16313"/>
                  </a:lnTo>
                  <a:lnTo>
                    <a:pt x="20915" y="16374"/>
                  </a:lnTo>
                  <a:lnTo>
                    <a:pt x="20980" y="16374"/>
                  </a:lnTo>
                  <a:lnTo>
                    <a:pt x="21045" y="16434"/>
                  </a:lnTo>
                  <a:lnTo>
                    <a:pt x="21045" y="16585"/>
                  </a:lnTo>
                  <a:lnTo>
                    <a:pt x="20980" y="16585"/>
                  </a:lnTo>
                  <a:lnTo>
                    <a:pt x="20915" y="16676"/>
                  </a:lnTo>
                  <a:lnTo>
                    <a:pt x="20817" y="16676"/>
                  </a:lnTo>
                  <a:lnTo>
                    <a:pt x="20686" y="16736"/>
                  </a:lnTo>
                  <a:lnTo>
                    <a:pt x="20589" y="16736"/>
                  </a:lnTo>
                  <a:lnTo>
                    <a:pt x="20589" y="16797"/>
                  </a:lnTo>
                  <a:lnTo>
                    <a:pt x="20425" y="16797"/>
                  </a:lnTo>
                  <a:lnTo>
                    <a:pt x="20360" y="16887"/>
                  </a:lnTo>
                  <a:lnTo>
                    <a:pt x="20295" y="16948"/>
                  </a:lnTo>
                  <a:lnTo>
                    <a:pt x="20197" y="17008"/>
                  </a:lnTo>
                  <a:lnTo>
                    <a:pt x="20197" y="17522"/>
                  </a:lnTo>
                  <a:lnTo>
                    <a:pt x="20132" y="17582"/>
                  </a:lnTo>
                  <a:lnTo>
                    <a:pt x="20066" y="17673"/>
                  </a:lnTo>
                  <a:lnTo>
                    <a:pt x="19969" y="17733"/>
                  </a:lnTo>
                  <a:lnTo>
                    <a:pt x="19969" y="17794"/>
                  </a:lnTo>
                  <a:lnTo>
                    <a:pt x="19903" y="17945"/>
                  </a:lnTo>
                  <a:lnTo>
                    <a:pt x="19740" y="18096"/>
                  </a:lnTo>
                  <a:lnTo>
                    <a:pt x="19740" y="18458"/>
                  </a:lnTo>
                  <a:lnTo>
                    <a:pt x="19838" y="18519"/>
                  </a:lnTo>
                  <a:lnTo>
                    <a:pt x="19903" y="18579"/>
                  </a:lnTo>
                  <a:lnTo>
                    <a:pt x="19969" y="18670"/>
                  </a:lnTo>
                  <a:lnTo>
                    <a:pt x="19969" y="18821"/>
                  </a:lnTo>
                  <a:lnTo>
                    <a:pt x="19903" y="18942"/>
                  </a:lnTo>
                  <a:lnTo>
                    <a:pt x="19838" y="19032"/>
                  </a:lnTo>
                  <a:lnTo>
                    <a:pt x="19838" y="19093"/>
                  </a:lnTo>
                  <a:lnTo>
                    <a:pt x="19740" y="19244"/>
                  </a:lnTo>
                  <a:lnTo>
                    <a:pt x="19577" y="19304"/>
                  </a:lnTo>
                  <a:lnTo>
                    <a:pt x="19512" y="19364"/>
                  </a:lnTo>
                  <a:lnTo>
                    <a:pt x="19447" y="19516"/>
                  </a:lnTo>
                  <a:lnTo>
                    <a:pt x="19349" y="19516"/>
                  </a:lnTo>
                  <a:lnTo>
                    <a:pt x="19349" y="19606"/>
                  </a:lnTo>
                  <a:lnTo>
                    <a:pt x="19283" y="19606"/>
                  </a:lnTo>
                  <a:lnTo>
                    <a:pt x="19218" y="19667"/>
                  </a:lnTo>
                  <a:lnTo>
                    <a:pt x="19120" y="19667"/>
                  </a:lnTo>
                  <a:lnTo>
                    <a:pt x="19055" y="19606"/>
                  </a:lnTo>
                  <a:lnTo>
                    <a:pt x="18892" y="19516"/>
                  </a:lnTo>
                  <a:lnTo>
                    <a:pt x="18729" y="19516"/>
                  </a:lnTo>
                  <a:lnTo>
                    <a:pt x="18598" y="19606"/>
                  </a:lnTo>
                  <a:lnTo>
                    <a:pt x="18370" y="19667"/>
                  </a:lnTo>
                  <a:lnTo>
                    <a:pt x="18272" y="19667"/>
                  </a:lnTo>
                  <a:lnTo>
                    <a:pt x="18272" y="19606"/>
                  </a:lnTo>
                  <a:lnTo>
                    <a:pt x="18207" y="19516"/>
                  </a:lnTo>
                  <a:lnTo>
                    <a:pt x="18207" y="19455"/>
                  </a:lnTo>
                  <a:lnTo>
                    <a:pt x="18109" y="19364"/>
                  </a:lnTo>
                  <a:lnTo>
                    <a:pt x="17750" y="19364"/>
                  </a:lnTo>
                  <a:lnTo>
                    <a:pt x="17652" y="19304"/>
                  </a:lnTo>
                  <a:lnTo>
                    <a:pt x="17652" y="19244"/>
                  </a:lnTo>
                  <a:lnTo>
                    <a:pt x="17587" y="19244"/>
                  </a:lnTo>
                  <a:lnTo>
                    <a:pt x="17521" y="19153"/>
                  </a:lnTo>
                  <a:lnTo>
                    <a:pt x="17260" y="19032"/>
                  </a:lnTo>
                  <a:lnTo>
                    <a:pt x="17260" y="18821"/>
                  </a:lnTo>
                  <a:lnTo>
                    <a:pt x="16967" y="18821"/>
                  </a:lnTo>
                  <a:lnTo>
                    <a:pt x="16902" y="18881"/>
                  </a:lnTo>
                  <a:lnTo>
                    <a:pt x="16804" y="18881"/>
                  </a:lnTo>
                  <a:lnTo>
                    <a:pt x="16673" y="18942"/>
                  </a:lnTo>
                  <a:lnTo>
                    <a:pt x="16412" y="19153"/>
                  </a:lnTo>
                  <a:lnTo>
                    <a:pt x="16282" y="19244"/>
                  </a:lnTo>
                  <a:lnTo>
                    <a:pt x="16118" y="19304"/>
                  </a:lnTo>
                  <a:lnTo>
                    <a:pt x="15825" y="19304"/>
                  </a:lnTo>
                  <a:lnTo>
                    <a:pt x="15825" y="19364"/>
                  </a:lnTo>
                  <a:lnTo>
                    <a:pt x="15727" y="19455"/>
                  </a:lnTo>
                  <a:lnTo>
                    <a:pt x="15564" y="19455"/>
                  </a:lnTo>
                  <a:lnTo>
                    <a:pt x="15564" y="19364"/>
                  </a:lnTo>
                  <a:lnTo>
                    <a:pt x="15433" y="19364"/>
                  </a:lnTo>
                  <a:lnTo>
                    <a:pt x="15433" y="19455"/>
                  </a:lnTo>
                  <a:lnTo>
                    <a:pt x="15498" y="19606"/>
                  </a:lnTo>
                  <a:lnTo>
                    <a:pt x="15498" y="19667"/>
                  </a:lnTo>
                  <a:lnTo>
                    <a:pt x="15564" y="19727"/>
                  </a:lnTo>
                  <a:lnTo>
                    <a:pt x="16053" y="19727"/>
                  </a:lnTo>
                  <a:lnTo>
                    <a:pt x="16118" y="19818"/>
                  </a:lnTo>
                  <a:lnTo>
                    <a:pt x="16118" y="19878"/>
                  </a:lnTo>
                  <a:lnTo>
                    <a:pt x="16053" y="19878"/>
                  </a:lnTo>
                  <a:lnTo>
                    <a:pt x="16053" y="19938"/>
                  </a:lnTo>
                  <a:lnTo>
                    <a:pt x="15890" y="19938"/>
                  </a:lnTo>
                  <a:lnTo>
                    <a:pt x="15890" y="20301"/>
                  </a:lnTo>
                  <a:lnTo>
                    <a:pt x="15825" y="20452"/>
                  </a:lnTo>
                  <a:lnTo>
                    <a:pt x="15825" y="20663"/>
                  </a:lnTo>
                  <a:lnTo>
                    <a:pt x="15890" y="20724"/>
                  </a:lnTo>
                  <a:lnTo>
                    <a:pt x="15890" y="20815"/>
                  </a:lnTo>
                  <a:lnTo>
                    <a:pt x="15955" y="20815"/>
                  </a:lnTo>
                  <a:lnTo>
                    <a:pt x="15890" y="20815"/>
                  </a:lnTo>
                  <a:lnTo>
                    <a:pt x="15890" y="20875"/>
                  </a:lnTo>
                  <a:lnTo>
                    <a:pt x="15107" y="20875"/>
                  </a:lnTo>
                  <a:lnTo>
                    <a:pt x="15107" y="20815"/>
                  </a:lnTo>
                  <a:lnTo>
                    <a:pt x="15042" y="20815"/>
                  </a:lnTo>
                  <a:lnTo>
                    <a:pt x="14715" y="20512"/>
                  </a:lnTo>
                  <a:lnTo>
                    <a:pt x="14715" y="20241"/>
                  </a:lnTo>
                  <a:lnTo>
                    <a:pt x="14650" y="20150"/>
                  </a:lnTo>
                  <a:lnTo>
                    <a:pt x="14585" y="20090"/>
                  </a:lnTo>
                  <a:lnTo>
                    <a:pt x="14487" y="20090"/>
                  </a:lnTo>
                  <a:lnTo>
                    <a:pt x="14422" y="20029"/>
                  </a:lnTo>
                  <a:lnTo>
                    <a:pt x="14128" y="20029"/>
                  </a:lnTo>
                  <a:lnTo>
                    <a:pt x="14030" y="19938"/>
                  </a:lnTo>
                  <a:lnTo>
                    <a:pt x="13867" y="19878"/>
                  </a:lnTo>
                  <a:lnTo>
                    <a:pt x="13573" y="19878"/>
                  </a:lnTo>
                  <a:lnTo>
                    <a:pt x="13345" y="19818"/>
                  </a:lnTo>
                  <a:lnTo>
                    <a:pt x="13019" y="19818"/>
                  </a:lnTo>
                  <a:lnTo>
                    <a:pt x="13019" y="19727"/>
                  </a:lnTo>
                  <a:lnTo>
                    <a:pt x="12953" y="19667"/>
                  </a:lnTo>
                  <a:lnTo>
                    <a:pt x="12790" y="19667"/>
                  </a:lnTo>
                  <a:lnTo>
                    <a:pt x="12790" y="19727"/>
                  </a:lnTo>
                  <a:lnTo>
                    <a:pt x="12725" y="19727"/>
                  </a:lnTo>
                  <a:lnTo>
                    <a:pt x="12725" y="19878"/>
                  </a:lnTo>
                  <a:lnTo>
                    <a:pt x="12660" y="20090"/>
                  </a:lnTo>
                  <a:lnTo>
                    <a:pt x="12562" y="20150"/>
                  </a:lnTo>
                  <a:lnTo>
                    <a:pt x="12562" y="20301"/>
                  </a:lnTo>
                  <a:lnTo>
                    <a:pt x="12497" y="20512"/>
                  </a:lnTo>
                  <a:lnTo>
                    <a:pt x="12431" y="20603"/>
                  </a:lnTo>
                  <a:lnTo>
                    <a:pt x="12497" y="20603"/>
                  </a:lnTo>
                  <a:lnTo>
                    <a:pt x="12497" y="20663"/>
                  </a:lnTo>
                  <a:lnTo>
                    <a:pt x="12562" y="20724"/>
                  </a:lnTo>
                  <a:lnTo>
                    <a:pt x="12660" y="20724"/>
                  </a:lnTo>
                  <a:lnTo>
                    <a:pt x="12660" y="20815"/>
                  </a:lnTo>
                  <a:lnTo>
                    <a:pt x="12562" y="20875"/>
                  </a:lnTo>
                  <a:lnTo>
                    <a:pt x="12497" y="21086"/>
                  </a:lnTo>
                  <a:lnTo>
                    <a:pt x="12497" y="21237"/>
                  </a:lnTo>
                  <a:lnTo>
                    <a:pt x="12431" y="21237"/>
                  </a:lnTo>
                  <a:lnTo>
                    <a:pt x="12431" y="21177"/>
                  </a:lnTo>
                  <a:lnTo>
                    <a:pt x="12170" y="21177"/>
                  </a:lnTo>
                  <a:lnTo>
                    <a:pt x="11942" y="21389"/>
                  </a:lnTo>
                  <a:lnTo>
                    <a:pt x="11877" y="21389"/>
                  </a:lnTo>
                  <a:lnTo>
                    <a:pt x="11877" y="21298"/>
                  </a:lnTo>
                  <a:lnTo>
                    <a:pt x="11811" y="21237"/>
                  </a:lnTo>
                  <a:lnTo>
                    <a:pt x="11094" y="21237"/>
                  </a:lnTo>
                  <a:lnTo>
                    <a:pt x="10572" y="21086"/>
                  </a:lnTo>
                  <a:lnTo>
                    <a:pt x="10474" y="21177"/>
                  </a:lnTo>
                  <a:lnTo>
                    <a:pt x="10408" y="21177"/>
                  </a:lnTo>
                  <a:lnTo>
                    <a:pt x="10408" y="21298"/>
                  </a:lnTo>
                  <a:lnTo>
                    <a:pt x="10343" y="21389"/>
                  </a:lnTo>
                  <a:lnTo>
                    <a:pt x="10180" y="21389"/>
                  </a:lnTo>
                  <a:lnTo>
                    <a:pt x="10017" y="21509"/>
                  </a:lnTo>
                  <a:lnTo>
                    <a:pt x="9952" y="21600"/>
                  </a:lnTo>
                  <a:lnTo>
                    <a:pt x="9952" y="21509"/>
                  </a:lnTo>
                  <a:lnTo>
                    <a:pt x="9854" y="21509"/>
                  </a:lnTo>
                  <a:lnTo>
                    <a:pt x="9854" y="21449"/>
                  </a:lnTo>
                  <a:lnTo>
                    <a:pt x="9723" y="21449"/>
                  </a:lnTo>
                  <a:lnTo>
                    <a:pt x="9625" y="21389"/>
                  </a:lnTo>
                  <a:lnTo>
                    <a:pt x="9625" y="21298"/>
                  </a:lnTo>
                  <a:lnTo>
                    <a:pt x="9723" y="21177"/>
                  </a:lnTo>
                  <a:lnTo>
                    <a:pt x="9789" y="20935"/>
                  </a:lnTo>
                  <a:lnTo>
                    <a:pt x="9789" y="20875"/>
                  </a:lnTo>
                  <a:lnTo>
                    <a:pt x="9723" y="20724"/>
                  </a:lnTo>
                  <a:lnTo>
                    <a:pt x="9723" y="20663"/>
                  </a:lnTo>
                  <a:lnTo>
                    <a:pt x="9789" y="20603"/>
                  </a:lnTo>
                  <a:lnTo>
                    <a:pt x="9723" y="20512"/>
                  </a:lnTo>
                  <a:lnTo>
                    <a:pt x="9723" y="20241"/>
                  </a:lnTo>
                  <a:lnTo>
                    <a:pt x="9789" y="20241"/>
                  </a:lnTo>
                  <a:lnTo>
                    <a:pt x="9789" y="20150"/>
                  </a:lnTo>
                  <a:lnTo>
                    <a:pt x="9854" y="20090"/>
                  </a:lnTo>
                  <a:lnTo>
                    <a:pt x="9789" y="20029"/>
                  </a:lnTo>
                  <a:lnTo>
                    <a:pt x="9723" y="19938"/>
                  </a:lnTo>
                  <a:lnTo>
                    <a:pt x="9625" y="19938"/>
                  </a:lnTo>
                  <a:lnTo>
                    <a:pt x="9625" y="19878"/>
                  </a:lnTo>
                  <a:lnTo>
                    <a:pt x="9723" y="19818"/>
                  </a:lnTo>
                  <a:lnTo>
                    <a:pt x="9723" y="19667"/>
                  </a:lnTo>
                  <a:lnTo>
                    <a:pt x="9625" y="19606"/>
                  </a:lnTo>
                  <a:lnTo>
                    <a:pt x="9495" y="19606"/>
                  </a:lnTo>
                  <a:lnTo>
                    <a:pt x="9332" y="19667"/>
                  </a:lnTo>
                  <a:lnTo>
                    <a:pt x="9266" y="19667"/>
                  </a:lnTo>
                  <a:lnTo>
                    <a:pt x="9169" y="19516"/>
                  </a:lnTo>
                  <a:lnTo>
                    <a:pt x="9103" y="19516"/>
                  </a:lnTo>
                  <a:lnTo>
                    <a:pt x="9005" y="19606"/>
                  </a:lnTo>
                  <a:lnTo>
                    <a:pt x="8712" y="19818"/>
                  </a:lnTo>
                  <a:lnTo>
                    <a:pt x="8647" y="19818"/>
                  </a:lnTo>
                  <a:lnTo>
                    <a:pt x="8549" y="19878"/>
                  </a:lnTo>
                  <a:lnTo>
                    <a:pt x="8483" y="19878"/>
                  </a:lnTo>
                  <a:lnTo>
                    <a:pt x="8483" y="19938"/>
                  </a:lnTo>
                  <a:lnTo>
                    <a:pt x="8418" y="20090"/>
                  </a:lnTo>
                  <a:lnTo>
                    <a:pt x="8320" y="20241"/>
                  </a:lnTo>
                  <a:lnTo>
                    <a:pt x="8157" y="20301"/>
                  </a:lnTo>
                  <a:lnTo>
                    <a:pt x="8092" y="20301"/>
                  </a:lnTo>
                  <a:lnTo>
                    <a:pt x="8027" y="20241"/>
                  </a:lnTo>
                  <a:lnTo>
                    <a:pt x="7929" y="20090"/>
                  </a:lnTo>
                  <a:lnTo>
                    <a:pt x="7863" y="19938"/>
                  </a:lnTo>
                  <a:lnTo>
                    <a:pt x="7863" y="19727"/>
                  </a:lnTo>
                  <a:lnTo>
                    <a:pt x="7929" y="19606"/>
                  </a:lnTo>
                  <a:lnTo>
                    <a:pt x="8027" y="19364"/>
                  </a:lnTo>
                  <a:lnTo>
                    <a:pt x="8255" y="19364"/>
                  </a:lnTo>
                  <a:lnTo>
                    <a:pt x="8255" y="19304"/>
                  </a:lnTo>
                  <a:lnTo>
                    <a:pt x="8320" y="19304"/>
                  </a:lnTo>
                  <a:lnTo>
                    <a:pt x="8549" y="19093"/>
                  </a:lnTo>
                  <a:lnTo>
                    <a:pt x="8549" y="19032"/>
                  </a:lnTo>
                  <a:lnTo>
                    <a:pt x="8483" y="18942"/>
                  </a:lnTo>
                  <a:lnTo>
                    <a:pt x="8549" y="18942"/>
                  </a:lnTo>
                  <a:lnTo>
                    <a:pt x="8647" y="18881"/>
                  </a:lnTo>
                  <a:lnTo>
                    <a:pt x="8712" y="18821"/>
                  </a:lnTo>
                  <a:lnTo>
                    <a:pt x="8712" y="18670"/>
                  </a:lnTo>
                  <a:lnTo>
                    <a:pt x="8777" y="18670"/>
                  </a:lnTo>
                  <a:lnTo>
                    <a:pt x="8777" y="18579"/>
                  </a:lnTo>
                  <a:lnTo>
                    <a:pt x="9103" y="18579"/>
                  </a:lnTo>
                  <a:lnTo>
                    <a:pt x="9103" y="18519"/>
                  </a:lnTo>
                  <a:lnTo>
                    <a:pt x="9266" y="18458"/>
                  </a:lnTo>
                  <a:lnTo>
                    <a:pt x="9266" y="18307"/>
                  </a:lnTo>
                  <a:lnTo>
                    <a:pt x="9332" y="18307"/>
                  </a:lnTo>
                  <a:lnTo>
                    <a:pt x="9332" y="18247"/>
                  </a:lnTo>
                  <a:lnTo>
                    <a:pt x="9397" y="18156"/>
                  </a:lnTo>
                  <a:lnTo>
                    <a:pt x="9397" y="18005"/>
                  </a:lnTo>
                  <a:lnTo>
                    <a:pt x="9495" y="17794"/>
                  </a:lnTo>
                  <a:lnTo>
                    <a:pt x="9397" y="17673"/>
                  </a:lnTo>
                  <a:lnTo>
                    <a:pt x="9397" y="17522"/>
                  </a:lnTo>
                  <a:lnTo>
                    <a:pt x="9495" y="17522"/>
                  </a:lnTo>
                  <a:lnTo>
                    <a:pt x="9495" y="17310"/>
                  </a:lnTo>
                  <a:lnTo>
                    <a:pt x="9625" y="17310"/>
                  </a:lnTo>
                  <a:lnTo>
                    <a:pt x="9723" y="17220"/>
                  </a:lnTo>
                  <a:lnTo>
                    <a:pt x="9723" y="17159"/>
                  </a:lnTo>
                  <a:lnTo>
                    <a:pt x="9789" y="17099"/>
                  </a:lnTo>
                  <a:lnTo>
                    <a:pt x="9854" y="17008"/>
                  </a:lnTo>
                  <a:lnTo>
                    <a:pt x="9854" y="16887"/>
                  </a:lnTo>
                  <a:lnTo>
                    <a:pt x="9952" y="16887"/>
                  </a:lnTo>
                  <a:lnTo>
                    <a:pt x="10115" y="16736"/>
                  </a:lnTo>
                  <a:lnTo>
                    <a:pt x="10180" y="16736"/>
                  </a:lnTo>
                  <a:lnTo>
                    <a:pt x="10115" y="16736"/>
                  </a:lnTo>
                  <a:lnTo>
                    <a:pt x="10115" y="16676"/>
                  </a:lnTo>
                  <a:lnTo>
                    <a:pt x="10017" y="16676"/>
                  </a:lnTo>
                  <a:lnTo>
                    <a:pt x="10115" y="16585"/>
                  </a:lnTo>
                  <a:lnTo>
                    <a:pt x="10017" y="16585"/>
                  </a:lnTo>
                  <a:lnTo>
                    <a:pt x="9854" y="16676"/>
                  </a:lnTo>
                  <a:lnTo>
                    <a:pt x="9625" y="16676"/>
                  </a:lnTo>
                  <a:lnTo>
                    <a:pt x="9560" y="16585"/>
                  </a:lnTo>
                  <a:lnTo>
                    <a:pt x="9495" y="16585"/>
                  </a:lnTo>
                  <a:lnTo>
                    <a:pt x="9495" y="16736"/>
                  </a:lnTo>
                  <a:lnTo>
                    <a:pt x="9397" y="16736"/>
                  </a:lnTo>
                  <a:lnTo>
                    <a:pt x="9397" y="16797"/>
                  </a:lnTo>
                  <a:lnTo>
                    <a:pt x="9332" y="16797"/>
                  </a:lnTo>
                  <a:lnTo>
                    <a:pt x="9332" y="16736"/>
                  </a:lnTo>
                  <a:lnTo>
                    <a:pt x="9266" y="16736"/>
                  </a:lnTo>
                  <a:lnTo>
                    <a:pt x="9266" y="16676"/>
                  </a:lnTo>
                  <a:lnTo>
                    <a:pt x="9169" y="16676"/>
                  </a:lnTo>
                  <a:lnTo>
                    <a:pt x="9103" y="16434"/>
                  </a:lnTo>
                  <a:lnTo>
                    <a:pt x="9005" y="16434"/>
                  </a:lnTo>
                  <a:lnTo>
                    <a:pt x="9005" y="16313"/>
                  </a:lnTo>
                  <a:lnTo>
                    <a:pt x="9103" y="16223"/>
                  </a:lnTo>
                  <a:lnTo>
                    <a:pt x="9169" y="16011"/>
                  </a:lnTo>
                  <a:lnTo>
                    <a:pt x="9266" y="15951"/>
                  </a:lnTo>
                  <a:lnTo>
                    <a:pt x="9332" y="15739"/>
                  </a:lnTo>
                  <a:lnTo>
                    <a:pt x="9397" y="15377"/>
                  </a:lnTo>
                  <a:lnTo>
                    <a:pt x="9397" y="15316"/>
                  </a:lnTo>
                  <a:lnTo>
                    <a:pt x="9495" y="15316"/>
                  </a:lnTo>
                  <a:lnTo>
                    <a:pt x="9495" y="15226"/>
                  </a:lnTo>
                  <a:lnTo>
                    <a:pt x="9397" y="15226"/>
                  </a:lnTo>
                  <a:lnTo>
                    <a:pt x="9397" y="15165"/>
                  </a:lnTo>
                  <a:lnTo>
                    <a:pt x="9332" y="15105"/>
                  </a:lnTo>
                  <a:lnTo>
                    <a:pt x="9103" y="15105"/>
                  </a:lnTo>
                  <a:lnTo>
                    <a:pt x="9005" y="15014"/>
                  </a:lnTo>
                  <a:lnTo>
                    <a:pt x="8875" y="15014"/>
                  </a:lnTo>
                  <a:lnTo>
                    <a:pt x="8549" y="14803"/>
                  </a:lnTo>
                  <a:lnTo>
                    <a:pt x="8418" y="14742"/>
                  </a:lnTo>
                  <a:lnTo>
                    <a:pt x="8255" y="14591"/>
                  </a:lnTo>
                  <a:lnTo>
                    <a:pt x="8157" y="14591"/>
                  </a:lnTo>
                  <a:lnTo>
                    <a:pt x="8157" y="14652"/>
                  </a:lnTo>
                  <a:lnTo>
                    <a:pt x="8092" y="14652"/>
                  </a:lnTo>
                  <a:lnTo>
                    <a:pt x="8092" y="14863"/>
                  </a:lnTo>
                  <a:lnTo>
                    <a:pt x="8027" y="14954"/>
                  </a:lnTo>
                  <a:lnTo>
                    <a:pt x="7929" y="15014"/>
                  </a:lnTo>
                  <a:lnTo>
                    <a:pt x="7309" y="14954"/>
                  </a:lnTo>
                  <a:lnTo>
                    <a:pt x="7244" y="14954"/>
                  </a:lnTo>
                  <a:lnTo>
                    <a:pt x="7244" y="14863"/>
                  </a:lnTo>
                  <a:lnTo>
                    <a:pt x="7178" y="14863"/>
                  </a:lnTo>
                  <a:lnTo>
                    <a:pt x="7178" y="14803"/>
                  </a:lnTo>
                  <a:lnTo>
                    <a:pt x="7244" y="14742"/>
                  </a:lnTo>
                  <a:lnTo>
                    <a:pt x="7178" y="14742"/>
                  </a:lnTo>
                  <a:lnTo>
                    <a:pt x="7080" y="14652"/>
                  </a:lnTo>
                  <a:lnTo>
                    <a:pt x="7015" y="14652"/>
                  </a:lnTo>
                  <a:lnTo>
                    <a:pt x="6721" y="14591"/>
                  </a:lnTo>
                  <a:lnTo>
                    <a:pt x="6624" y="14591"/>
                  </a:lnTo>
                  <a:lnTo>
                    <a:pt x="6624" y="14863"/>
                  </a:lnTo>
                  <a:lnTo>
                    <a:pt x="6558" y="14863"/>
                  </a:lnTo>
                  <a:lnTo>
                    <a:pt x="6558" y="15105"/>
                  </a:lnTo>
                  <a:lnTo>
                    <a:pt x="6330" y="15226"/>
                  </a:lnTo>
                  <a:lnTo>
                    <a:pt x="5938" y="15226"/>
                  </a:lnTo>
                  <a:lnTo>
                    <a:pt x="5938" y="15316"/>
                  </a:lnTo>
                  <a:lnTo>
                    <a:pt x="5775" y="15377"/>
                  </a:lnTo>
                  <a:lnTo>
                    <a:pt x="5547" y="15739"/>
                  </a:lnTo>
                  <a:lnTo>
                    <a:pt x="5482" y="15800"/>
                  </a:lnTo>
                  <a:lnTo>
                    <a:pt x="5318" y="15890"/>
                  </a:lnTo>
                  <a:lnTo>
                    <a:pt x="5253" y="15890"/>
                  </a:lnTo>
                  <a:lnTo>
                    <a:pt x="5155" y="15800"/>
                  </a:lnTo>
                  <a:lnTo>
                    <a:pt x="5155" y="15739"/>
                  </a:lnTo>
                  <a:lnTo>
                    <a:pt x="5090" y="15649"/>
                  </a:lnTo>
                  <a:lnTo>
                    <a:pt x="5090" y="15588"/>
                  </a:lnTo>
                  <a:lnTo>
                    <a:pt x="4992" y="15588"/>
                  </a:lnTo>
                  <a:lnTo>
                    <a:pt x="4927" y="15528"/>
                  </a:lnTo>
                  <a:lnTo>
                    <a:pt x="4698" y="15588"/>
                  </a:lnTo>
                  <a:lnTo>
                    <a:pt x="4470" y="15588"/>
                  </a:lnTo>
                  <a:lnTo>
                    <a:pt x="4470" y="15437"/>
                  </a:lnTo>
                  <a:lnTo>
                    <a:pt x="4535" y="15377"/>
                  </a:lnTo>
                  <a:lnTo>
                    <a:pt x="4633" y="15226"/>
                  </a:lnTo>
                  <a:lnTo>
                    <a:pt x="4633" y="15105"/>
                  </a:lnTo>
                  <a:lnTo>
                    <a:pt x="4470" y="15014"/>
                  </a:lnTo>
                  <a:lnTo>
                    <a:pt x="4405" y="15014"/>
                  </a:lnTo>
                  <a:lnTo>
                    <a:pt x="4405" y="14954"/>
                  </a:lnTo>
                  <a:lnTo>
                    <a:pt x="4242" y="14954"/>
                  </a:lnTo>
                  <a:lnTo>
                    <a:pt x="4144" y="14863"/>
                  </a:lnTo>
                  <a:lnTo>
                    <a:pt x="4079" y="14954"/>
                  </a:lnTo>
                  <a:lnTo>
                    <a:pt x="3850" y="15316"/>
                  </a:lnTo>
                  <a:lnTo>
                    <a:pt x="3785" y="15377"/>
                  </a:lnTo>
                  <a:lnTo>
                    <a:pt x="3785" y="15437"/>
                  </a:lnTo>
                  <a:lnTo>
                    <a:pt x="3556" y="15437"/>
                  </a:lnTo>
                  <a:lnTo>
                    <a:pt x="3556" y="15528"/>
                  </a:lnTo>
                  <a:lnTo>
                    <a:pt x="3459" y="15528"/>
                  </a:lnTo>
                  <a:lnTo>
                    <a:pt x="3459" y="15739"/>
                  </a:lnTo>
                  <a:lnTo>
                    <a:pt x="3556" y="15800"/>
                  </a:lnTo>
                  <a:lnTo>
                    <a:pt x="3459" y="15890"/>
                  </a:lnTo>
                  <a:lnTo>
                    <a:pt x="3459" y="15951"/>
                  </a:lnTo>
                  <a:lnTo>
                    <a:pt x="3002" y="15951"/>
                  </a:lnTo>
                  <a:lnTo>
                    <a:pt x="3002" y="15800"/>
                  </a:lnTo>
                  <a:lnTo>
                    <a:pt x="3067" y="15739"/>
                  </a:lnTo>
                  <a:lnTo>
                    <a:pt x="3067" y="15528"/>
                  </a:lnTo>
                  <a:lnTo>
                    <a:pt x="3002" y="15528"/>
                  </a:lnTo>
                  <a:lnTo>
                    <a:pt x="2937" y="15377"/>
                  </a:lnTo>
                  <a:lnTo>
                    <a:pt x="2839" y="15316"/>
                  </a:lnTo>
                  <a:lnTo>
                    <a:pt x="2708" y="15316"/>
                  </a:lnTo>
                  <a:lnTo>
                    <a:pt x="2610" y="15377"/>
                  </a:lnTo>
                  <a:lnTo>
                    <a:pt x="2545" y="15316"/>
                  </a:lnTo>
                  <a:lnTo>
                    <a:pt x="2382" y="15226"/>
                  </a:lnTo>
                  <a:lnTo>
                    <a:pt x="2317" y="15226"/>
                  </a:lnTo>
                  <a:lnTo>
                    <a:pt x="2219" y="15316"/>
                  </a:lnTo>
                  <a:lnTo>
                    <a:pt x="2153" y="15105"/>
                  </a:lnTo>
                  <a:lnTo>
                    <a:pt x="2153" y="14742"/>
                  </a:lnTo>
                  <a:lnTo>
                    <a:pt x="2088" y="14652"/>
                  </a:lnTo>
                  <a:lnTo>
                    <a:pt x="2088" y="14591"/>
                  </a:lnTo>
                  <a:lnTo>
                    <a:pt x="1990" y="14531"/>
                  </a:lnTo>
                  <a:lnTo>
                    <a:pt x="2088" y="14531"/>
                  </a:lnTo>
                  <a:lnTo>
                    <a:pt x="2088" y="14440"/>
                  </a:lnTo>
                  <a:lnTo>
                    <a:pt x="2153" y="14440"/>
                  </a:lnTo>
                  <a:lnTo>
                    <a:pt x="2153" y="14380"/>
                  </a:lnTo>
                  <a:lnTo>
                    <a:pt x="2088" y="14380"/>
                  </a:lnTo>
                  <a:lnTo>
                    <a:pt x="1860" y="14289"/>
                  </a:lnTo>
                  <a:lnTo>
                    <a:pt x="1762" y="14229"/>
                  </a:lnTo>
                  <a:lnTo>
                    <a:pt x="1697" y="14168"/>
                  </a:lnTo>
                  <a:lnTo>
                    <a:pt x="1697" y="13957"/>
                  </a:lnTo>
                  <a:lnTo>
                    <a:pt x="1860" y="13745"/>
                  </a:lnTo>
                  <a:lnTo>
                    <a:pt x="1860" y="13655"/>
                  </a:lnTo>
                  <a:lnTo>
                    <a:pt x="1925" y="13655"/>
                  </a:lnTo>
                  <a:lnTo>
                    <a:pt x="1990" y="13504"/>
                  </a:lnTo>
                  <a:lnTo>
                    <a:pt x="2088" y="13443"/>
                  </a:lnTo>
                  <a:lnTo>
                    <a:pt x="2153" y="13443"/>
                  </a:lnTo>
                  <a:lnTo>
                    <a:pt x="2219" y="13292"/>
                  </a:lnTo>
                  <a:lnTo>
                    <a:pt x="2219" y="13081"/>
                  </a:lnTo>
                  <a:lnTo>
                    <a:pt x="2153" y="12869"/>
                  </a:lnTo>
                  <a:lnTo>
                    <a:pt x="2088" y="12809"/>
                  </a:lnTo>
                  <a:lnTo>
                    <a:pt x="1990" y="12809"/>
                  </a:lnTo>
                  <a:lnTo>
                    <a:pt x="1925" y="12718"/>
                  </a:lnTo>
                  <a:lnTo>
                    <a:pt x="1860" y="12718"/>
                  </a:lnTo>
                  <a:lnTo>
                    <a:pt x="1860" y="12658"/>
                  </a:lnTo>
                  <a:lnTo>
                    <a:pt x="1762" y="12658"/>
                  </a:lnTo>
                  <a:lnTo>
                    <a:pt x="1762" y="12597"/>
                  </a:lnTo>
                  <a:lnTo>
                    <a:pt x="1860" y="12597"/>
                  </a:lnTo>
                  <a:lnTo>
                    <a:pt x="1860" y="12507"/>
                  </a:lnTo>
                  <a:lnTo>
                    <a:pt x="2219" y="12507"/>
                  </a:lnTo>
                  <a:lnTo>
                    <a:pt x="2545" y="12295"/>
                  </a:lnTo>
                  <a:lnTo>
                    <a:pt x="2708" y="12235"/>
                  </a:lnTo>
                  <a:lnTo>
                    <a:pt x="2773" y="12235"/>
                  </a:lnTo>
                  <a:lnTo>
                    <a:pt x="2773" y="12175"/>
                  </a:lnTo>
                  <a:lnTo>
                    <a:pt x="2708" y="12084"/>
                  </a:lnTo>
                  <a:lnTo>
                    <a:pt x="2708" y="12023"/>
                  </a:lnTo>
                  <a:lnTo>
                    <a:pt x="2545" y="12023"/>
                  </a:lnTo>
                  <a:lnTo>
                    <a:pt x="2545" y="11872"/>
                  </a:lnTo>
                  <a:lnTo>
                    <a:pt x="2610" y="11872"/>
                  </a:lnTo>
                  <a:lnTo>
                    <a:pt x="2610" y="11812"/>
                  </a:lnTo>
                  <a:lnTo>
                    <a:pt x="2708" y="11812"/>
                  </a:lnTo>
                  <a:lnTo>
                    <a:pt x="2773" y="11721"/>
                  </a:lnTo>
                  <a:lnTo>
                    <a:pt x="2773" y="11298"/>
                  </a:lnTo>
                  <a:lnTo>
                    <a:pt x="2610" y="11147"/>
                  </a:lnTo>
                  <a:lnTo>
                    <a:pt x="2610" y="11087"/>
                  </a:lnTo>
                  <a:lnTo>
                    <a:pt x="2545" y="11027"/>
                  </a:lnTo>
                  <a:lnTo>
                    <a:pt x="2447" y="11027"/>
                  </a:lnTo>
                  <a:lnTo>
                    <a:pt x="2447" y="10936"/>
                  </a:lnTo>
                  <a:lnTo>
                    <a:pt x="2382" y="10936"/>
                  </a:lnTo>
                  <a:lnTo>
                    <a:pt x="2153" y="10876"/>
                  </a:lnTo>
                  <a:lnTo>
                    <a:pt x="1990" y="10936"/>
                  </a:lnTo>
                  <a:lnTo>
                    <a:pt x="1860" y="10936"/>
                  </a:lnTo>
                  <a:lnTo>
                    <a:pt x="1762" y="10876"/>
                  </a:lnTo>
                  <a:lnTo>
                    <a:pt x="1697" y="10876"/>
                  </a:lnTo>
                  <a:lnTo>
                    <a:pt x="1697" y="10936"/>
                  </a:lnTo>
                  <a:lnTo>
                    <a:pt x="1534" y="11087"/>
                  </a:lnTo>
                  <a:lnTo>
                    <a:pt x="1305" y="11087"/>
                  </a:lnTo>
                  <a:lnTo>
                    <a:pt x="1305" y="10936"/>
                  </a:lnTo>
                  <a:lnTo>
                    <a:pt x="1370" y="10876"/>
                  </a:lnTo>
                  <a:lnTo>
                    <a:pt x="1240" y="10876"/>
                  </a:lnTo>
                  <a:lnTo>
                    <a:pt x="1011" y="10936"/>
                  </a:lnTo>
                  <a:lnTo>
                    <a:pt x="914" y="10936"/>
                  </a:lnTo>
                  <a:lnTo>
                    <a:pt x="848" y="11027"/>
                  </a:lnTo>
                  <a:lnTo>
                    <a:pt x="750" y="11027"/>
                  </a:lnTo>
                  <a:lnTo>
                    <a:pt x="750" y="11087"/>
                  </a:lnTo>
                  <a:lnTo>
                    <a:pt x="685" y="11087"/>
                  </a:lnTo>
                  <a:lnTo>
                    <a:pt x="685" y="11147"/>
                  </a:lnTo>
                  <a:lnTo>
                    <a:pt x="620" y="11238"/>
                  </a:lnTo>
                  <a:lnTo>
                    <a:pt x="294" y="11238"/>
                  </a:lnTo>
                  <a:lnTo>
                    <a:pt x="228" y="11027"/>
                  </a:lnTo>
                  <a:lnTo>
                    <a:pt x="163" y="11027"/>
                  </a:lnTo>
                  <a:lnTo>
                    <a:pt x="0" y="10876"/>
                  </a:lnTo>
                  <a:lnTo>
                    <a:pt x="65" y="10876"/>
                  </a:lnTo>
                  <a:lnTo>
                    <a:pt x="65" y="10815"/>
                  </a:lnTo>
                  <a:lnTo>
                    <a:pt x="294" y="10876"/>
                  </a:lnTo>
                  <a:lnTo>
                    <a:pt x="294" y="10815"/>
                  </a:lnTo>
                  <a:lnTo>
                    <a:pt x="457" y="10815"/>
                  </a:lnTo>
                  <a:lnTo>
                    <a:pt x="457" y="10573"/>
                  </a:lnTo>
                  <a:lnTo>
                    <a:pt x="522" y="10573"/>
                  </a:lnTo>
                  <a:lnTo>
                    <a:pt x="750" y="10362"/>
                  </a:lnTo>
                  <a:lnTo>
                    <a:pt x="914" y="10362"/>
                  </a:lnTo>
                  <a:lnTo>
                    <a:pt x="1011" y="10302"/>
                  </a:lnTo>
                  <a:lnTo>
                    <a:pt x="1370" y="9939"/>
                  </a:lnTo>
                  <a:lnTo>
                    <a:pt x="1468" y="9879"/>
                  </a:lnTo>
                  <a:lnTo>
                    <a:pt x="1468" y="9788"/>
                  </a:lnTo>
                  <a:lnTo>
                    <a:pt x="1697" y="9788"/>
                  </a:lnTo>
                  <a:lnTo>
                    <a:pt x="1697" y="9728"/>
                  </a:lnTo>
                  <a:lnTo>
                    <a:pt x="1925" y="9728"/>
                  </a:lnTo>
                  <a:lnTo>
                    <a:pt x="1990" y="9788"/>
                  </a:lnTo>
                  <a:lnTo>
                    <a:pt x="2088" y="9788"/>
                  </a:lnTo>
                  <a:lnTo>
                    <a:pt x="2088" y="9728"/>
                  </a:lnTo>
                  <a:lnTo>
                    <a:pt x="2219" y="9516"/>
                  </a:lnTo>
                  <a:lnTo>
                    <a:pt x="2610" y="9365"/>
                  </a:lnTo>
                  <a:lnTo>
                    <a:pt x="2708" y="9305"/>
                  </a:lnTo>
                  <a:lnTo>
                    <a:pt x="2773" y="9244"/>
                  </a:lnTo>
                  <a:lnTo>
                    <a:pt x="2773" y="8882"/>
                  </a:lnTo>
                  <a:lnTo>
                    <a:pt x="2708" y="8791"/>
                  </a:lnTo>
                  <a:lnTo>
                    <a:pt x="2708" y="8670"/>
                  </a:lnTo>
                  <a:lnTo>
                    <a:pt x="2545" y="8580"/>
                  </a:lnTo>
                  <a:lnTo>
                    <a:pt x="2447" y="8519"/>
                  </a:lnTo>
                  <a:lnTo>
                    <a:pt x="2447" y="8459"/>
                  </a:lnTo>
                  <a:lnTo>
                    <a:pt x="2382" y="8459"/>
                  </a:lnTo>
                  <a:lnTo>
                    <a:pt x="2382" y="7945"/>
                  </a:lnTo>
                  <a:lnTo>
                    <a:pt x="2447" y="7885"/>
                  </a:lnTo>
                  <a:lnTo>
                    <a:pt x="2447" y="7794"/>
                  </a:lnTo>
                  <a:lnTo>
                    <a:pt x="2382" y="7734"/>
                  </a:lnTo>
                  <a:lnTo>
                    <a:pt x="2382" y="7643"/>
                  </a:lnTo>
                  <a:lnTo>
                    <a:pt x="2447" y="7643"/>
                  </a:lnTo>
                  <a:lnTo>
                    <a:pt x="2447" y="7583"/>
                  </a:lnTo>
                  <a:lnTo>
                    <a:pt x="2610" y="7522"/>
                  </a:lnTo>
                  <a:lnTo>
                    <a:pt x="2610" y="7371"/>
                  </a:lnTo>
                  <a:lnTo>
                    <a:pt x="2447" y="7371"/>
                  </a:lnTo>
                  <a:lnTo>
                    <a:pt x="2447" y="7432"/>
                  </a:lnTo>
                  <a:lnTo>
                    <a:pt x="2382" y="7432"/>
                  </a:lnTo>
                  <a:lnTo>
                    <a:pt x="2382" y="7220"/>
                  </a:lnTo>
                  <a:lnTo>
                    <a:pt x="2545" y="6948"/>
                  </a:lnTo>
                  <a:lnTo>
                    <a:pt x="2610" y="6797"/>
                  </a:lnTo>
                  <a:lnTo>
                    <a:pt x="2708" y="6737"/>
                  </a:lnTo>
                  <a:lnTo>
                    <a:pt x="2708" y="6525"/>
                  </a:lnTo>
                  <a:lnTo>
                    <a:pt x="2610" y="6525"/>
                  </a:lnTo>
                  <a:lnTo>
                    <a:pt x="2447" y="6374"/>
                  </a:lnTo>
                  <a:lnTo>
                    <a:pt x="2382" y="6374"/>
                  </a:lnTo>
                  <a:lnTo>
                    <a:pt x="2382" y="6314"/>
                  </a:lnTo>
                  <a:lnTo>
                    <a:pt x="2317" y="6314"/>
                  </a:lnTo>
                  <a:lnTo>
                    <a:pt x="2317" y="6223"/>
                  </a:lnTo>
                  <a:lnTo>
                    <a:pt x="2382" y="6163"/>
                  </a:lnTo>
                  <a:lnTo>
                    <a:pt x="2382" y="5589"/>
                  </a:lnTo>
                  <a:lnTo>
                    <a:pt x="2447" y="5528"/>
                  </a:lnTo>
                  <a:lnTo>
                    <a:pt x="2447" y="5438"/>
                  </a:lnTo>
                  <a:lnTo>
                    <a:pt x="2545" y="5287"/>
                  </a:lnTo>
                  <a:lnTo>
                    <a:pt x="2545" y="5226"/>
                  </a:lnTo>
                  <a:lnTo>
                    <a:pt x="2447" y="5226"/>
                  </a:lnTo>
                  <a:lnTo>
                    <a:pt x="2382" y="5166"/>
                  </a:lnTo>
                  <a:lnTo>
                    <a:pt x="2317" y="5166"/>
                  </a:lnTo>
                  <a:lnTo>
                    <a:pt x="2317" y="5015"/>
                  </a:lnTo>
                  <a:lnTo>
                    <a:pt x="2447" y="5015"/>
                  </a:lnTo>
                  <a:lnTo>
                    <a:pt x="2447" y="4803"/>
                  </a:lnTo>
                  <a:lnTo>
                    <a:pt x="2545" y="4803"/>
                  </a:lnTo>
                  <a:lnTo>
                    <a:pt x="2545" y="4652"/>
                  </a:lnTo>
                  <a:lnTo>
                    <a:pt x="2447" y="4592"/>
                  </a:lnTo>
                  <a:lnTo>
                    <a:pt x="2447" y="4078"/>
                  </a:lnTo>
                  <a:lnTo>
                    <a:pt x="2545" y="3927"/>
                  </a:lnTo>
                  <a:lnTo>
                    <a:pt x="2610" y="3655"/>
                  </a:lnTo>
                  <a:lnTo>
                    <a:pt x="2708" y="3595"/>
                  </a:lnTo>
                  <a:lnTo>
                    <a:pt x="2708" y="3444"/>
                  </a:lnTo>
                  <a:lnTo>
                    <a:pt x="2447" y="3232"/>
                  </a:lnTo>
                  <a:lnTo>
                    <a:pt x="2545" y="3142"/>
                  </a:lnTo>
                  <a:lnTo>
                    <a:pt x="2610" y="3142"/>
                  </a:lnTo>
                  <a:lnTo>
                    <a:pt x="2610" y="3021"/>
                  </a:lnTo>
                  <a:lnTo>
                    <a:pt x="2708" y="2930"/>
                  </a:lnTo>
                  <a:lnTo>
                    <a:pt x="2708" y="2719"/>
                  </a:lnTo>
                  <a:lnTo>
                    <a:pt x="2773" y="2719"/>
                  </a:lnTo>
                  <a:lnTo>
                    <a:pt x="2839" y="2658"/>
                  </a:lnTo>
                  <a:lnTo>
                    <a:pt x="3002" y="2598"/>
                  </a:lnTo>
                  <a:lnTo>
                    <a:pt x="3002" y="2236"/>
                  </a:lnTo>
                  <a:lnTo>
                    <a:pt x="3067" y="2236"/>
                  </a:lnTo>
                  <a:lnTo>
                    <a:pt x="3165" y="2145"/>
                  </a:lnTo>
                  <a:lnTo>
                    <a:pt x="3230" y="2145"/>
                  </a:lnTo>
                  <a:lnTo>
                    <a:pt x="3230" y="1933"/>
                  </a:lnTo>
                  <a:lnTo>
                    <a:pt x="3295" y="1933"/>
                  </a:lnTo>
                  <a:lnTo>
                    <a:pt x="3295" y="1873"/>
                  </a:lnTo>
                  <a:lnTo>
                    <a:pt x="3393" y="1873"/>
                  </a:lnTo>
                  <a:lnTo>
                    <a:pt x="3393" y="1722"/>
                  </a:lnTo>
                  <a:lnTo>
                    <a:pt x="3459" y="1722"/>
                  </a:lnTo>
                  <a:lnTo>
                    <a:pt x="3459" y="1571"/>
                  </a:lnTo>
                  <a:lnTo>
                    <a:pt x="3556" y="1571"/>
                  </a:lnTo>
                  <a:lnTo>
                    <a:pt x="3556" y="1662"/>
                  </a:lnTo>
                  <a:lnTo>
                    <a:pt x="3556" y="1571"/>
                  </a:lnTo>
                  <a:lnTo>
                    <a:pt x="3622" y="1510"/>
                  </a:lnTo>
                  <a:lnTo>
                    <a:pt x="3850" y="1510"/>
                  </a:lnTo>
                  <a:lnTo>
                    <a:pt x="3850" y="1450"/>
                  </a:lnTo>
                  <a:lnTo>
                    <a:pt x="3915" y="1450"/>
                  </a:lnTo>
                  <a:lnTo>
                    <a:pt x="4079" y="1359"/>
                  </a:lnTo>
                  <a:lnTo>
                    <a:pt x="4242" y="1359"/>
                  </a:lnTo>
                  <a:lnTo>
                    <a:pt x="4242" y="1450"/>
                  </a:lnTo>
                  <a:lnTo>
                    <a:pt x="4307" y="1510"/>
                  </a:lnTo>
                  <a:lnTo>
                    <a:pt x="4470" y="1510"/>
                  </a:lnTo>
                  <a:lnTo>
                    <a:pt x="4470" y="1450"/>
                  </a:lnTo>
                  <a:lnTo>
                    <a:pt x="4535" y="1299"/>
                  </a:lnTo>
                  <a:lnTo>
                    <a:pt x="4862" y="997"/>
                  </a:lnTo>
                  <a:lnTo>
                    <a:pt x="6102" y="937"/>
                  </a:lnTo>
                  <a:lnTo>
                    <a:pt x="6232" y="937"/>
                  </a:lnTo>
                  <a:lnTo>
                    <a:pt x="6232" y="997"/>
                  </a:lnTo>
                  <a:lnTo>
                    <a:pt x="6330" y="1088"/>
                  </a:lnTo>
                  <a:lnTo>
                    <a:pt x="6460" y="1088"/>
                  </a:lnTo>
                  <a:lnTo>
                    <a:pt x="6460" y="1148"/>
                  </a:lnTo>
                  <a:lnTo>
                    <a:pt x="6558" y="1148"/>
                  </a:lnTo>
                  <a:lnTo>
                    <a:pt x="6721" y="1359"/>
                  </a:lnTo>
                  <a:lnTo>
                    <a:pt x="6787" y="1450"/>
                  </a:lnTo>
                  <a:lnTo>
                    <a:pt x="6950" y="1510"/>
                  </a:lnTo>
                  <a:lnTo>
                    <a:pt x="7015" y="1571"/>
                  </a:lnTo>
                  <a:lnTo>
                    <a:pt x="7178" y="1571"/>
                  </a:lnTo>
                  <a:lnTo>
                    <a:pt x="7309" y="1450"/>
                  </a:lnTo>
                  <a:lnTo>
                    <a:pt x="7309" y="1299"/>
                  </a:lnTo>
                  <a:lnTo>
                    <a:pt x="7407" y="1299"/>
                  </a:lnTo>
                  <a:lnTo>
                    <a:pt x="7472" y="1359"/>
                  </a:lnTo>
                  <a:lnTo>
                    <a:pt x="7700" y="1359"/>
                  </a:lnTo>
                  <a:lnTo>
                    <a:pt x="7863" y="1299"/>
                  </a:lnTo>
                  <a:lnTo>
                    <a:pt x="7929" y="1239"/>
                  </a:lnTo>
                  <a:lnTo>
                    <a:pt x="7929" y="1088"/>
                  </a:lnTo>
                  <a:lnTo>
                    <a:pt x="7863" y="997"/>
                  </a:lnTo>
                  <a:lnTo>
                    <a:pt x="7798" y="937"/>
                  </a:lnTo>
                  <a:lnTo>
                    <a:pt x="7700" y="876"/>
                  </a:lnTo>
                  <a:lnTo>
                    <a:pt x="7635" y="785"/>
                  </a:lnTo>
                  <a:lnTo>
                    <a:pt x="7635" y="725"/>
                  </a:lnTo>
                  <a:lnTo>
                    <a:pt x="7570" y="665"/>
                  </a:lnTo>
                  <a:lnTo>
                    <a:pt x="7570" y="453"/>
                  </a:lnTo>
                  <a:lnTo>
                    <a:pt x="7635" y="453"/>
                  </a:lnTo>
                  <a:lnTo>
                    <a:pt x="7635" y="363"/>
                  </a:lnTo>
                  <a:lnTo>
                    <a:pt x="7700" y="363"/>
                  </a:lnTo>
                  <a:lnTo>
                    <a:pt x="7700" y="302"/>
                  </a:lnTo>
                  <a:lnTo>
                    <a:pt x="7570" y="211"/>
                  </a:lnTo>
                  <a:lnTo>
                    <a:pt x="7700" y="91"/>
                  </a:lnTo>
                  <a:lnTo>
                    <a:pt x="7929" y="91"/>
                  </a:lnTo>
                  <a:lnTo>
                    <a:pt x="8255" y="151"/>
                  </a:lnTo>
                  <a:lnTo>
                    <a:pt x="8320" y="151"/>
                  </a:lnTo>
                  <a:lnTo>
                    <a:pt x="8418" y="211"/>
                  </a:lnTo>
                  <a:lnTo>
                    <a:pt x="8549" y="211"/>
                  </a:lnTo>
                  <a:lnTo>
                    <a:pt x="8549" y="91"/>
                  </a:lnTo>
                  <a:lnTo>
                    <a:pt x="8647" y="0"/>
                  </a:lnTo>
                  <a:lnTo>
                    <a:pt x="8875" y="0"/>
                  </a:lnTo>
                  <a:lnTo>
                    <a:pt x="9397" y="211"/>
                  </a:lnTo>
                  <a:lnTo>
                    <a:pt x="9789" y="211"/>
                  </a:lnTo>
                  <a:lnTo>
                    <a:pt x="10572" y="453"/>
                  </a:lnTo>
                  <a:lnTo>
                    <a:pt x="10800" y="574"/>
                  </a:lnTo>
                  <a:lnTo>
                    <a:pt x="10865" y="665"/>
                  </a:lnTo>
                  <a:lnTo>
                    <a:pt x="10865" y="725"/>
                  </a:lnTo>
                  <a:lnTo>
                    <a:pt x="10963" y="785"/>
                  </a:lnTo>
                  <a:lnTo>
                    <a:pt x="11028" y="785"/>
                  </a:lnTo>
                  <a:lnTo>
                    <a:pt x="11028" y="876"/>
                  </a:lnTo>
                  <a:lnTo>
                    <a:pt x="11094" y="937"/>
                  </a:lnTo>
                  <a:lnTo>
                    <a:pt x="11192" y="937"/>
                  </a:lnTo>
                  <a:lnTo>
                    <a:pt x="11322" y="876"/>
                  </a:lnTo>
                  <a:lnTo>
                    <a:pt x="11420" y="876"/>
                  </a:lnTo>
                  <a:lnTo>
                    <a:pt x="11485" y="937"/>
                  </a:lnTo>
                  <a:lnTo>
                    <a:pt x="11811" y="1088"/>
                  </a:lnTo>
                  <a:lnTo>
                    <a:pt x="12170" y="1148"/>
                  </a:lnTo>
                  <a:lnTo>
                    <a:pt x="12268" y="1088"/>
                  </a:lnTo>
                  <a:lnTo>
                    <a:pt x="12334" y="1088"/>
                  </a:lnTo>
                  <a:lnTo>
                    <a:pt x="12431" y="997"/>
                  </a:lnTo>
                  <a:lnTo>
                    <a:pt x="12497" y="1088"/>
                  </a:lnTo>
                  <a:lnTo>
                    <a:pt x="12790" y="1299"/>
                  </a:lnTo>
                  <a:lnTo>
                    <a:pt x="13019" y="1359"/>
                  </a:lnTo>
                  <a:lnTo>
                    <a:pt x="13639" y="1933"/>
                  </a:lnTo>
                  <a:lnTo>
                    <a:pt x="13802" y="2024"/>
                  </a:lnTo>
                  <a:lnTo>
                    <a:pt x="13802" y="2084"/>
                  </a:lnTo>
                  <a:lnTo>
                    <a:pt x="13867" y="2084"/>
                  </a:lnTo>
                  <a:lnTo>
                    <a:pt x="13867" y="2145"/>
                  </a:lnTo>
                  <a:lnTo>
                    <a:pt x="13965" y="2296"/>
                  </a:lnTo>
                  <a:lnTo>
                    <a:pt x="14030" y="2296"/>
                  </a:lnTo>
                  <a:lnTo>
                    <a:pt x="14128" y="2236"/>
                  </a:lnTo>
                  <a:lnTo>
                    <a:pt x="14193" y="2356"/>
                  </a:lnTo>
                  <a:lnTo>
                    <a:pt x="14193" y="2447"/>
                  </a:lnTo>
                  <a:lnTo>
                    <a:pt x="14259" y="2447"/>
                  </a:lnTo>
                  <a:lnTo>
                    <a:pt x="14356" y="2507"/>
                  </a:lnTo>
                  <a:lnTo>
                    <a:pt x="14356" y="2810"/>
                  </a:lnTo>
                  <a:lnTo>
                    <a:pt x="14422" y="2719"/>
                  </a:lnTo>
                  <a:lnTo>
                    <a:pt x="14585" y="2658"/>
                  </a:lnTo>
                  <a:lnTo>
                    <a:pt x="14650" y="2658"/>
                  </a:lnTo>
                  <a:lnTo>
                    <a:pt x="14976" y="2447"/>
                  </a:lnTo>
                  <a:lnTo>
                    <a:pt x="15042" y="2356"/>
                  </a:lnTo>
                  <a:lnTo>
                    <a:pt x="15205" y="2447"/>
                  </a:lnTo>
                  <a:lnTo>
                    <a:pt x="15433" y="2507"/>
                  </a:lnTo>
                  <a:lnTo>
                    <a:pt x="15890" y="2507"/>
                  </a:lnTo>
                  <a:lnTo>
                    <a:pt x="15890" y="2447"/>
                  </a:lnTo>
                  <a:lnTo>
                    <a:pt x="15955" y="2447"/>
                  </a:lnTo>
                  <a:lnTo>
                    <a:pt x="15955" y="2356"/>
                  </a:lnTo>
                  <a:lnTo>
                    <a:pt x="16118" y="2356"/>
                  </a:lnTo>
                  <a:lnTo>
                    <a:pt x="16118" y="2296"/>
                  </a:lnTo>
                  <a:lnTo>
                    <a:pt x="16282" y="2296"/>
                  </a:lnTo>
                  <a:lnTo>
                    <a:pt x="16282" y="2145"/>
                  </a:lnTo>
                  <a:lnTo>
                    <a:pt x="16347" y="2145"/>
                  </a:lnTo>
                  <a:lnTo>
                    <a:pt x="16347" y="2084"/>
                  </a:lnTo>
                  <a:lnTo>
                    <a:pt x="16412" y="2084"/>
                  </a:lnTo>
                  <a:lnTo>
                    <a:pt x="16575" y="2024"/>
                  </a:lnTo>
                  <a:lnTo>
                    <a:pt x="16738" y="1933"/>
                  </a:lnTo>
                  <a:lnTo>
                    <a:pt x="16804" y="2084"/>
                  </a:lnTo>
                  <a:lnTo>
                    <a:pt x="16804" y="2236"/>
                  </a:lnTo>
                  <a:lnTo>
                    <a:pt x="16902" y="2296"/>
                  </a:lnTo>
                  <a:lnTo>
                    <a:pt x="16902" y="2356"/>
                  </a:lnTo>
                  <a:lnTo>
                    <a:pt x="16902" y="2296"/>
                  </a:lnTo>
                  <a:lnTo>
                    <a:pt x="17130" y="2145"/>
                  </a:lnTo>
                  <a:lnTo>
                    <a:pt x="17195" y="2084"/>
                  </a:lnTo>
                  <a:lnTo>
                    <a:pt x="17195" y="2236"/>
                  </a:lnTo>
                  <a:lnTo>
                    <a:pt x="17130" y="2296"/>
                  </a:lnTo>
                  <a:lnTo>
                    <a:pt x="17130" y="2356"/>
                  </a:lnTo>
                  <a:lnTo>
                    <a:pt x="16902" y="2507"/>
                  </a:lnTo>
                  <a:lnTo>
                    <a:pt x="16804" y="2598"/>
                  </a:lnTo>
                  <a:lnTo>
                    <a:pt x="16738" y="2719"/>
                  </a:lnTo>
                  <a:lnTo>
                    <a:pt x="16804" y="3142"/>
                  </a:lnTo>
                  <a:lnTo>
                    <a:pt x="16804" y="3232"/>
                  </a:lnTo>
                  <a:lnTo>
                    <a:pt x="16902" y="3232"/>
                  </a:lnTo>
                  <a:lnTo>
                    <a:pt x="16967" y="3142"/>
                  </a:lnTo>
                  <a:lnTo>
                    <a:pt x="17032" y="3081"/>
                  </a:lnTo>
                  <a:lnTo>
                    <a:pt x="17195" y="3081"/>
                  </a:lnTo>
                  <a:lnTo>
                    <a:pt x="17260" y="3142"/>
                  </a:lnTo>
                  <a:lnTo>
                    <a:pt x="17260" y="3383"/>
                  </a:lnTo>
                  <a:lnTo>
                    <a:pt x="17358" y="3383"/>
                  </a:lnTo>
                  <a:lnTo>
                    <a:pt x="17358" y="3232"/>
                  </a:lnTo>
                  <a:lnTo>
                    <a:pt x="17424" y="3142"/>
                  </a:lnTo>
                  <a:lnTo>
                    <a:pt x="17521" y="3293"/>
                  </a:lnTo>
                  <a:lnTo>
                    <a:pt x="17652" y="3293"/>
                  </a:lnTo>
                  <a:lnTo>
                    <a:pt x="17652" y="3232"/>
                  </a:lnTo>
                  <a:lnTo>
                    <a:pt x="18729" y="2236"/>
                  </a:lnTo>
                  <a:lnTo>
                    <a:pt x="18892" y="2145"/>
                  </a:lnTo>
                  <a:lnTo>
                    <a:pt x="19055" y="2024"/>
                  </a:lnTo>
                  <a:lnTo>
                    <a:pt x="19120" y="1933"/>
                  </a:lnTo>
                  <a:lnTo>
                    <a:pt x="19447" y="1813"/>
                  </a:lnTo>
                  <a:lnTo>
                    <a:pt x="19447" y="1873"/>
                  </a:lnTo>
                  <a:lnTo>
                    <a:pt x="19218" y="2236"/>
                  </a:lnTo>
                  <a:lnTo>
                    <a:pt x="19218" y="2598"/>
                  </a:lnTo>
                  <a:lnTo>
                    <a:pt x="19577" y="2598"/>
                  </a:lnTo>
                  <a:lnTo>
                    <a:pt x="19577" y="2658"/>
                  </a:lnTo>
                  <a:lnTo>
                    <a:pt x="19675" y="2658"/>
                  </a:lnTo>
                  <a:lnTo>
                    <a:pt x="19675" y="2870"/>
                  </a:lnTo>
                  <a:lnTo>
                    <a:pt x="19740" y="2870"/>
                  </a:lnTo>
                  <a:lnTo>
                    <a:pt x="19740" y="3021"/>
                  </a:lnTo>
                  <a:lnTo>
                    <a:pt x="19675" y="3081"/>
                  </a:lnTo>
                  <a:lnTo>
                    <a:pt x="19675" y="3293"/>
                  </a:lnTo>
                  <a:lnTo>
                    <a:pt x="19740" y="3293"/>
                  </a:lnTo>
                  <a:lnTo>
                    <a:pt x="19838" y="3383"/>
                  </a:lnTo>
                  <a:lnTo>
                    <a:pt x="19838" y="3504"/>
                  </a:lnTo>
                  <a:lnTo>
                    <a:pt x="19903" y="3595"/>
                  </a:lnTo>
                  <a:lnTo>
                    <a:pt x="19838" y="3655"/>
                  </a:lnTo>
                  <a:lnTo>
                    <a:pt x="19740" y="3716"/>
                  </a:lnTo>
                  <a:lnTo>
                    <a:pt x="19577" y="3806"/>
                  </a:lnTo>
                  <a:lnTo>
                    <a:pt x="19349" y="4018"/>
                  </a:lnTo>
                  <a:lnTo>
                    <a:pt x="19349" y="4078"/>
                  </a:lnTo>
                  <a:lnTo>
                    <a:pt x="19283" y="4169"/>
                  </a:lnTo>
                  <a:lnTo>
                    <a:pt x="19283" y="4290"/>
                  </a:lnTo>
                  <a:lnTo>
                    <a:pt x="19447" y="4380"/>
                  </a:lnTo>
                  <a:lnTo>
                    <a:pt x="19447" y="4441"/>
                  </a:lnTo>
                  <a:lnTo>
                    <a:pt x="19512" y="4501"/>
                  </a:lnTo>
                  <a:lnTo>
                    <a:pt x="19512" y="4864"/>
                  </a:lnTo>
                  <a:lnTo>
                    <a:pt x="19577" y="4864"/>
                  </a:lnTo>
                  <a:lnTo>
                    <a:pt x="19577" y="4954"/>
                  </a:lnTo>
                  <a:lnTo>
                    <a:pt x="19675" y="5015"/>
                  </a:lnTo>
                  <a:lnTo>
                    <a:pt x="19740" y="5015"/>
                  </a:lnTo>
                  <a:lnTo>
                    <a:pt x="19740" y="4954"/>
                  </a:lnTo>
                  <a:lnTo>
                    <a:pt x="19838" y="4954"/>
                  </a:lnTo>
                  <a:lnTo>
                    <a:pt x="19903" y="4864"/>
                  </a:lnTo>
                  <a:lnTo>
                    <a:pt x="20066" y="4864"/>
                  </a:lnTo>
                  <a:lnTo>
                    <a:pt x="20197" y="5015"/>
                  </a:lnTo>
                  <a:lnTo>
                    <a:pt x="20295" y="5075"/>
                  </a:lnTo>
                  <a:lnTo>
                    <a:pt x="20425" y="5075"/>
                  </a:lnTo>
                  <a:lnTo>
                    <a:pt x="20425" y="5589"/>
                  </a:lnTo>
                  <a:lnTo>
                    <a:pt x="20589" y="5589"/>
                  </a:lnTo>
                  <a:lnTo>
                    <a:pt x="20686" y="5649"/>
                  </a:lnTo>
                  <a:lnTo>
                    <a:pt x="20752" y="5649"/>
                  </a:lnTo>
                  <a:lnTo>
                    <a:pt x="20752" y="5740"/>
                  </a:lnTo>
                  <a:lnTo>
                    <a:pt x="20817" y="5740"/>
                  </a:lnTo>
                  <a:lnTo>
                    <a:pt x="20817" y="5800"/>
                  </a:lnTo>
                  <a:lnTo>
                    <a:pt x="20915" y="5861"/>
                  </a:lnTo>
                  <a:lnTo>
                    <a:pt x="20915" y="5951"/>
                  </a:lnTo>
                  <a:lnTo>
                    <a:pt x="20980" y="5951"/>
                  </a:lnTo>
                  <a:lnTo>
                    <a:pt x="21208" y="6072"/>
                  </a:lnTo>
                  <a:lnTo>
                    <a:pt x="21274" y="6163"/>
                  </a:lnTo>
                  <a:lnTo>
                    <a:pt x="21274" y="6314"/>
                  </a:lnTo>
                  <a:lnTo>
                    <a:pt x="21208" y="6586"/>
                  </a:lnTo>
                  <a:lnTo>
                    <a:pt x="21208" y="6797"/>
                  </a:lnTo>
                  <a:lnTo>
                    <a:pt x="21143" y="6948"/>
                  </a:lnTo>
                  <a:lnTo>
                    <a:pt x="21143" y="7009"/>
                  </a:lnTo>
                  <a:lnTo>
                    <a:pt x="20915" y="7160"/>
                  </a:lnTo>
                  <a:lnTo>
                    <a:pt x="21045" y="7220"/>
                  </a:lnTo>
                  <a:lnTo>
                    <a:pt x="21143" y="7220"/>
                  </a:lnTo>
                  <a:lnTo>
                    <a:pt x="21143" y="7371"/>
                  </a:lnTo>
                  <a:lnTo>
                    <a:pt x="21372" y="7371"/>
                  </a:lnTo>
                  <a:lnTo>
                    <a:pt x="21372" y="7643"/>
                  </a:lnTo>
                  <a:lnTo>
                    <a:pt x="21535" y="7734"/>
                  </a:lnTo>
                  <a:lnTo>
                    <a:pt x="21535" y="7794"/>
                  </a:lnTo>
                  <a:lnTo>
                    <a:pt x="21600" y="7885"/>
                  </a:lnTo>
                  <a:close/>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34" name="Shape 3334"/>
            <p:cNvSpPr/>
            <p:nvPr/>
          </p:nvSpPr>
          <p:spPr>
            <a:xfrm>
              <a:off x="2134815" y="2282831"/>
              <a:ext cx="1344268" cy="1126619"/>
            </a:xfrm>
            <a:custGeom>
              <a:avLst/>
              <a:gdLst/>
              <a:ahLst/>
              <a:cxnLst>
                <a:cxn ang="0">
                  <a:pos x="wd2" y="hd2"/>
                </a:cxn>
                <a:cxn ang="5400000">
                  <a:pos x="wd2" y="hd2"/>
                </a:cxn>
                <a:cxn ang="10800000">
                  <a:pos x="wd2" y="hd2"/>
                </a:cxn>
                <a:cxn ang="16200000">
                  <a:pos x="wd2" y="hd2"/>
                </a:cxn>
              </a:cxnLst>
              <a:rect l="0" t="0" r="r" b="b"/>
              <a:pathLst>
                <a:path w="21600" h="21600" extrusionOk="0">
                  <a:moveTo>
                    <a:pt x="21475" y="10327"/>
                  </a:moveTo>
                  <a:lnTo>
                    <a:pt x="21475" y="10460"/>
                  </a:lnTo>
                  <a:lnTo>
                    <a:pt x="21386" y="10554"/>
                  </a:lnTo>
                  <a:lnTo>
                    <a:pt x="21332" y="10554"/>
                  </a:lnTo>
                  <a:lnTo>
                    <a:pt x="21332" y="10592"/>
                  </a:lnTo>
                  <a:lnTo>
                    <a:pt x="21296" y="10592"/>
                  </a:lnTo>
                  <a:lnTo>
                    <a:pt x="21296" y="10649"/>
                  </a:lnTo>
                  <a:lnTo>
                    <a:pt x="21207" y="10743"/>
                  </a:lnTo>
                  <a:lnTo>
                    <a:pt x="21207" y="10781"/>
                  </a:lnTo>
                  <a:lnTo>
                    <a:pt x="21082" y="10913"/>
                  </a:lnTo>
                  <a:lnTo>
                    <a:pt x="21010" y="10913"/>
                  </a:lnTo>
                  <a:lnTo>
                    <a:pt x="20957" y="10951"/>
                  </a:lnTo>
                  <a:lnTo>
                    <a:pt x="20796" y="10951"/>
                  </a:lnTo>
                  <a:lnTo>
                    <a:pt x="20796" y="11084"/>
                  </a:lnTo>
                  <a:lnTo>
                    <a:pt x="20742" y="11084"/>
                  </a:lnTo>
                  <a:lnTo>
                    <a:pt x="20742" y="11178"/>
                  </a:lnTo>
                  <a:lnTo>
                    <a:pt x="20707" y="11178"/>
                  </a:lnTo>
                  <a:lnTo>
                    <a:pt x="20707" y="11367"/>
                  </a:lnTo>
                  <a:lnTo>
                    <a:pt x="20671" y="11367"/>
                  </a:lnTo>
                  <a:lnTo>
                    <a:pt x="20582" y="11405"/>
                  </a:lnTo>
                  <a:lnTo>
                    <a:pt x="20403" y="11500"/>
                  </a:lnTo>
                  <a:lnTo>
                    <a:pt x="20367" y="11500"/>
                  </a:lnTo>
                  <a:lnTo>
                    <a:pt x="20367" y="11632"/>
                  </a:lnTo>
                  <a:lnTo>
                    <a:pt x="20332" y="11727"/>
                  </a:lnTo>
                  <a:lnTo>
                    <a:pt x="20242" y="11992"/>
                  </a:lnTo>
                  <a:lnTo>
                    <a:pt x="20242" y="12029"/>
                  </a:lnTo>
                  <a:lnTo>
                    <a:pt x="20117" y="12086"/>
                  </a:lnTo>
                  <a:lnTo>
                    <a:pt x="20117" y="12124"/>
                  </a:lnTo>
                  <a:lnTo>
                    <a:pt x="20064" y="12162"/>
                  </a:lnTo>
                  <a:lnTo>
                    <a:pt x="20064" y="12219"/>
                  </a:lnTo>
                  <a:lnTo>
                    <a:pt x="20117" y="12256"/>
                  </a:lnTo>
                  <a:lnTo>
                    <a:pt x="20117" y="12294"/>
                  </a:lnTo>
                  <a:lnTo>
                    <a:pt x="20064" y="12351"/>
                  </a:lnTo>
                  <a:lnTo>
                    <a:pt x="20028" y="12351"/>
                  </a:lnTo>
                  <a:lnTo>
                    <a:pt x="19867" y="12483"/>
                  </a:lnTo>
                  <a:lnTo>
                    <a:pt x="19867" y="12521"/>
                  </a:lnTo>
                  <a:lnTo>
                    <a:pt x="19778" y="12521"/>
                  </a:lnTo>
                  <a:lnTo>
                    <a:pt x="19778" y="12483"/>
                  </a:lnTo>
                  <a:lnTo>
                    <a:pt x="19742" y="12483"/>
                  </a:lnTo>
                  <a:lnTo>
                    <a:pt x="19742" y="12427"/>
                  </a:lnTo>
                  <a:lnTo>
                    <a:pt x="19688" y="12427"/>
                  </a:lnTo>
                  <a:lnTo>
                    <a:pt x="19653" y="12294"/>
                  </a:lnTo>
                  <a:lnTo>
                    <a:pt x="19653" y="12256"/>
                  </a:lnTo>
                  <a:lnTo>
                    <a:pt x="19599" y="12256"/>
                  </a:lnTo>
                  <a:lnTo>
                    <a:pt x="19563" y="12294"/>
                  </a:lnTo>
                  <a:lnTo>
                    <a:pt x="19528" y="12351"/>
                  </a:lnTo>
                  <a:lnTo>
                    <a:pt x="19402" y="12351"/>
                  </a:lnTo>
                  <a:lnTo>
                    <a:pt x="19277" y="12294"/>
                  </a:lnTo>
                  <a:lnTo>
                    <a:pt x="19224" y="12294"/>
                  </a:lnTo>
                  <a:lnTo>
                    <a:pt x="19188" y="12351"/>
                  </a:lnTo>
                  <a:lnTo>
                    <a:pt x="19099" y="12427"/>
                  </a:lnTo>
                  <a:lnTo>
                    <a:pt x="19063" y="12427"/>
                  </a:lnTo>
                  <a:lnTo>
                    <a:pt x="19063" y="12521"/>
                  </a:lnTo>
                  <a:lnTo>
                    <a:pt x="19009" y="12578"/>
                  </a:lnTo>
                  <a:lnTo>
                    <a:pt x="19063" y="12616"/>
                  </a:lnTo>
                  <a:lnTo>
                    <a:pt x="19063" y="12710"/>
                  </a:lnTo>
                  <a:lnTo>
                    <a:pt x="19099" y="12748"/>
                  </a:lnTo>
                  <a:lnTo>
                    <a:pt x="19063" y="12786"/>
                  </a:lnTo>
                  <a:lnTo>
                    <a:pt x="19063" y="12881"/>
                  </a:lnTo>
                  <a:lnTo>
                    <a:pt x="18884" y="13070"/>
                  </a:lnTo>
                  <a:lnTo>
                    <a:pt x="18849" y="13070"/>
                  </a:lnTo>
                  <a:lnTo>
                    <a:pt x="18813" y="13108"/>
                  </a:lnTo>
                  <a:lnTo>
                    <a:pt x="18545" y="13505"/>
                  </a:lnTo>
                  <a:lnTo>
                    <a:pt x="18473" y="13694"/>
                  </a:lnTo>
                  <a:lnTo>
                    <a:pt x="18384" y="13732"/>
                  </a:lnTo>
                  <a:lnTo>
                    <a:pt x="18348" y="13732"/>
                  </a:lnTo>
                  <a:lnTo>
                    <a:pt x="18295" y="13826"/>
                  </a:lnTo>
                  <a:lnTo>
                    <a:pt x="18259" y="13826"/>
                  </a:lnTo>
                  <a:lnTo>
                    <a:pt x="18205" y="13921"/>
                  </a:lnTo>
                  <a:lnTo>
                    <a:pt x="18170" y="13921"/>
                  </a:lnTo>
                  <a:lnTo>
                    <a:pt x="18170" y="13959"/>
                  </a:lnTo>
                  <a:lnTo>
                    <a:pt x="18080" y="13959"/>
                  </a:lnTo>
                  <a:lnTo>
                    <a:pt x="18080" y="13996"/>
                  </a:lnTo>
                  <a:lnTo>
                    <a:pt x="18045" y="14053"/>
                  </a:lnTo>
                  <a:lnTo>
                    <a:pt x="18009" y="14091"/>
                  </a:lnTo>
                  <a:lnTo>
                    <a:pt x="17955" y="14091"/>
                  </a:lnTo>
                  <a:lnTo>
                    <a:pt x="17920" y="14053"/>
                  </a:lnTo>
                  <a:lnTo>
                    <a:pt x="17705" y="14053"/>
                  </a:lnTo>
                  <a:lnTo>
                    <a:pt x="17616" y="13996"/>
                  </a:lnTo>
                  <a:lnTo>
                    <a:pt x="17580" y="13996"/>
                  </a:lnTo>
                  <a:lnTo>
                    <a:pt x="17544" y="14053"/>
                  </a:lnTo>
                  <a:lnTo>
                    <a:pt x="17455" y="14053"/>
                  </a:lnTo>
                  <a:lnTo>
                    <a:pt x="17419" y="13996"/>
                  </a:lnTo>
                  <a:lnTo>
                    <a:pt x="17366" y="13996"/>
                  </a:lnTo>
                  <a:lnTo>
                    <a:pt x="17366" y="13959"/>
                  </a:lnTo>
                  <a:lnTo>
                    <a:pt x="17330" y="13921"/>
                  </a:lnTo>
                  <a:lnTo>
                    <a:pt x="17330" y="13770"/>
                  </a:lnTo>
                  <a:lnTo>
                    <a:pt x="17276" y="13732"/>
                  </a:lnTo>
                  <a:lnTo>
                    <a:pt x="17241" y="13637"/>
                  </a:lnTo>
                  <a:lnTo>
                    <a:pt x="17241" y="13599"/>
                  </a:lnTo>
                  <a:lnTo>
                    <a:pt x="17205" y="13467"/>
                  </a:lnTo>
                  <a:lnTo>
                    <a:pt x="17205" y="13372"/>
                  </a:lnTo>
                  <a:lnTo>
                    <a:pt x="17151" y="13335"/>
                  </a:lnTo>
                  <a:lnTo>
                    <a:pt x="17116" y="13278"/>
                  </a:lnTo>
                  <a:lnTo>
                    <a:pt x="17116" y="13240"/>
                  </a:lnTo>
                  <a:lnTo>
                    <a:pt x="17080" y="13240"/>
                  </a:lnTo>
                  <a:lnTo>
                    <a:pt x="17080" y="13202"/>
                  </a:lnTo>
                  <a:lnTo>
                    <a:pt x="16991" y="13240"/>
                  </a:lnTo>
                  <a:lnTo>
                    <a:pt x="16955" y="13240"/>
                  </a:lnTo>
                  <a:lnTo>
                    <a:pt x="16901" y="13202"/>
                  </a:lnTo>
                  <a:lnTo>
                    <a:pt x="16812" y="13202"/>
                  </a:lnTo>
                  <a:lnTo>
                    <a:pt x="16812" y="13278"/>
                  </a:lnTo>
                  <a:lnTo>
                    <a:pt x="16776" y="13278"/>
                  </a:lnTo>
                  <a:lnTo>
                    <a:pt x="16776" y="13335"/>
                  </a:lnTo>
                  <a:lnTo>
                    <a:pt x="16740" y="13335"/>
                  </a:lnTo>
                  <a:lnTo>
                    <a:pt x="16562" y="13278"/>
                  </a:lnTo>
                  <a:lnTo>
                    <a:pt x="16526" y="13335"/>
                  </a:lnTo>
                  <a:lnTo>
                    <a:pt x="16472" y="13372"/>
                  </a:lnTo>
                  <a:lnTo>
                    <a:pt x="16401" y="13372"/>
                  </a:lnTo>
                  <a:lnTo>
                    <a:pt x="16401" y="13278"/>
                  </a:lnTo>
                  <a:lnTo>
                    <a:pt x="16347" y="13278"/>
                  </a:lnTo>
                  <a:lnTo>
                    <a:pt x="16347" y="13240"/>
                  </a:lnTo>
                  <a:lnTo>
                    <a:pt x="16312" y="13202"/>
                  </a:lnTo>
                  <a:lnTo>
                    <a:pt x="16312" y="13108"/>
                  </a:lnTo>
                  <a:lnTo>
                    <a:pt x="16276" y="13108"/>
                  </a:lnTo>
                  <a:lnTo>
                    <a:pt x="16222" y="13013"/>
                  </a:lnTo>
                  <a:lnTo>
                    <a:pt x="15972" y="12881"/>
                  </a:lnTo>
                  <a:lnTo>
                    <a:pt x="15936" y="12881"/>
                  </a:lnTo>
                  <a:lnTo>
                    <a:pt x="15811" y="12843"/>
                  </a:lnTo>
                  <a:lnTo>
                    <a:pt x="15686" y="12710"/>
                  </a:lnTo>
                  <a:lnTo>
                    <a:pt x="15543" y="12710"/>
                  </a:lnTo>
                  <a:lnTo>
                    <a:pt x="15418" y="12918"/>
                  </a:lnTo>
                  <a:lnTo>
                    <a:pt x="15383" y="12918"/>
                  </a:lnTo>
                  <a:lnTo>
                    <a:pt x="15418" y="13013"/>
                  </a:lnTo>
                  <a:lnTo>
                    <a:pt x="15383" y="13070"/>
                  </a:lnTo>
                  <a:lnTo>
                    <a:pt x="15347" y="13070"/>
                  </a:lnTo>
                  <a:lnTo>
                    <a:pt x="15258" y="13013"/>
                  </a:lnTo>
                  <a:lnTo>
                    <a:pt x="15168" y="13013"/>
                  </a:lnTo>
                  <a:lnTo>
                    <a:pt x="15168" y="13070"/>
                  </a:lnTo>
                  <a:lnTo>
                    <a:pt x="15222" y="13070"/>
                  </a:lnTo>
                  <a:lnTo>
                    <a:pt x="15222" y="13145"/>
                  </a:lnTo>
                  <a:lnTo>
                    <a:pt x="15168" y="13202"/>
                  </a:lnTo>
                  <a:lnTo>
                    <a:pt x="15043" y="13202"/>
                  </a:lnTo>
                  <a:lnTo>
                    <a:pt x="15007" y="13240"/>
                  </a:lnTo>
                  <a:lnTo>
                    <a:pt x="15007" y="13278"/>
                  </a:lnTo>
                  <a:lnTo>
                    <a:pt x="15043" y="13335"/>
                  </a:lnTo>
                  <a:lnTo>
                    <a:pt x="15133" y="13410"/>
                  </a:lnTo>
                  <a:lnTo>
                    <a:pt x="15222" y="13561"/>
                  </a:lnTo>
                  <a:lnTo>
                    <a:pt x="15347" y="13637"/>
                  </a:lnTo>
                  <a:lnTo>
                    <a:pt x="15347" y="13732"/>
                  </a:lnTo>
                  <a:lnTo>
                    <a:pt x="15293" y="13770"/>
                  </a:lnTo>
                  <a:lnTo>
                    <a:pt x="15258" y="13826"/>
                  </a:lnTo>
                  <a:lnTo>
                    <a:pt x="15258" y="14053"/>
                  </a:lnTo>
                  <a:lnTo>
                    <a:pt x="15133" y="14053"/>
                  </a:lnTo>
                  <a:lnTo>
                    <a:pt x="14954" y="14091"/>
                  </a:lnTo>
                  <a:lnTo>
                    <a:pt x="14918" y="14129"/>
                  </a:lnTo>
                  <a:lnTo>
                    <a:pt x="14882" y="14186"/>
                  </a:lnTo>
                  <a:lnTo>
                    <a:pt x="14882" y="14318"/>
                  </a:lnTo>
                  <a:lnTo>
                    <a:pt x="14704" y="14318"/>
                  </a:lnTo>
                  <a:lnTo>
                    <a:pt x="14668" y="14356"/>
                  </a:lnTo>
                  <a:lnTo>
                    <a:pt x="14614" y="14356"/>
                  </a:lnTo>
                  <a:lnTo>
                    <a:pt x="14579" y="14318"/>
                  </a:lnTo>
                  <a:lnTo>
                    <a:pt x="14454" y="14450"/>
                  </a:lnTo>
                  <a:lnTo>
                    <a:pt x="14418" y="14450"/>
                  </a:lnTo>
                  <a:lnTo>
                    <a:pt x="14364" y="14488"/>
                  </a:lnTo>
                  <a:lnTo>
                    <a:pt x="14329" y="14545"/>
                  </a:lnTo>
                  <a:lnTo>
                    <a:pt x="14293" y="14583"/>
                  </a:lnTo>
                  <a:lnTo>
                    <a:pt x="14293" y="14848"/>
                  </a:lnTo>
                  <a:lnTo>
                    <a:pt x="14329" y="14848"/>
                  </a:lnTo>
                  <a:lnTo>
                    <a:pt x="14329" y="14904"/>
                  </a:lnTo>
                  <a:lnTo>
                    <a:pt x="14364" y="14904"/>
                  </a:lnTo>
                  <a:lnTo>
                    <a:pt x="14418" y="14942"/>
                  </a:lnTo>
                  <a:lnTo>
                    <a:pt x="14454" y="14980"/>
                  </a:lnTo>
                  <a:lnTo>
                    <a:pt x="14489" y="14980"/>
                  </a:lnTo>
                  <a:lnTo>
                    <a:pt x="14489" y="15075"/>
                  </a:lnTo>
                  <a:lnTo>
                    <a:pt x="14454" y="15169"/>
                  </a:lnTo>
                  <a:lnTo>
                    <a:pt x="14454" y="15207"/>
                  </a:lnTo>
                  <a:lnTo>
                    <a:pt x="14489" y="15207"/>
                  </a:lnTo>
                  <a:lnTo>
                    <a:pt x="14489" y="15245"/>
                  </a:lnTo>
                  <a:lnTo>
                    <a:pt x="14543" y="15302"/>
                  </a:lnTo>
                  <a:lnTo>
                    <a:pt x="14668" y="15396"/>
                  </a:lnTo>
                  <a:lnTo>
                    <a:pt x="14757" y="15396"/>
                  </a:lnTo>
                  <a:lnTo>
                    <a:pt x="14829" y="15434"/>
                  </a:lnTo>
                  <a:lnTo>
                    <a:pt x="14882" y="15434"/>
                  </a:lnTo>
                  <a:lnTo>
                    <a:pt x="14918" y="15472"/>
                  </a:lnTo>
                  <a:lnTo>
                    <a:pt x="14954" y="15472"/>
                  </a:lnTo>
                  <a:lnTo>
                    <a:pt x="15007" y="15434"/>
                  </a:lnTo>
                  <a:lnTo>
                    <a:pt x="15043" y="15434"/>
                  </a:lnTo>
                  <a:lnTo>
                    <a:pt x="15043" y="15737"/>
                  </a:lnTo>
                  <a:lnTo>
                    <a:pt x="15079" y="15793"/>
                  </a:lnTo>
                  <a:lnTo>
                    <a:pt x="15079" y="15831"/>
                  </a:lnTo>
                  <a:lnTo>
                    <a:pt x="15043" y="15888"/>
                  </a:lnTo>
                  <a:lnTo>
                    <a:pt x="15043" y="16191"/>
                  </a:lnTo>
                  <a:lnTo>
                    <a:pt x="15079" y="16285"/>
                  </a:lnTo>
                  <a:lnTo>
                    <a:pt x="15133" y="16380"/>
                  </a:lnTo>
                  <a:lnTo>
                    <a:pt x="15168" y="16418"/>
                  </a:lnTo>
                  <a:lnTo>
                    <a:pt x="15293" y="16418"/>
                  </a:lnTo>
                  <a:lnTo>
                    <a:pt x="15543" y="16323"/>
                  </a:lnTo>
                  <a:lnTo>
                    <a:pt x="15597" y="16380"/>
                  </a:lnTo>
                  <a:lnTo>
                    <a:pt x="15633" y="16380"/>
                  </a:lnTo>
                  <a:lnTo>
                    <a:pt x="15722" y="16512"/>
                  </a:lnTo>
                  <a:lnTo>
                    <a:pt x="15758" y="16512"/>
                  </a:lnTo>
                  <a:lnTo>
                    <a:pt x="15811" y="16550"/>
                  </a:lnTo>
                  <a:lnTo>
                    <a:pt x="15936" y="16550"/>
                  </a:lnTo>
                  <a:lnTo>
                    <a:pt x="16008" y="16644"/>
                  </a:lnTo>
                  <a:lnTo>
                    <a:pt x="16062" y="16644"/>
                  </a:lnTo>
                  <a:lnTo>
                    <a:pt x="16062" y="17136"/>
                  </a:lnTo>
                  <a:lnTo>
                    <a:pt x="16097" y="17231"/>
                  </a:lnTo>
                  <a:lnTo>
                    <a:pt x="16276" y="17496"/>
                  </a:lnTo>
                  <a:lnTo>
                    <a:pt x="16222" y="17533"/>
                  </a:lnTo>
                  <a:lnTo>
                    <a:pt x="16222" y="17571"/>
                  </a:lnTo>
                  <a:lnTo>
                    <a:pt x="16151" y="17666"/>
                  </a:lnTo>
                  <a:lnTo>
                    <a:pt x="16097" y="17723"/>
                  </a:lnTo>
                  <a:lnTo>
                    <a:pt x="16062" y="17666"/>
                  </a:lnTo>
                  <a:lnTo>
                    <a:pt x="16062" y="17496"/>
                  </a:lnTo>
                  <a:lnTo>
                    <a:pt x="16008" y="17496"/>
                  </a:lnTo>
                  <a:lnTo>
                    <a:pt x="15847" y="17363"/>
                  </a:lnTo>
                  <a:lnTo>
                    <a:pt x="15811" y="17363"/>
                  </a:lnTo>
                  <a:lnTo>
                    <a:pt x="15811" y="17269"/>
                  </a:lnTo>
                  <a:lnTo>
                    <a:pt x="15758" y="17269"/>
                  </a:lnTo>
                  <a:lnTo>
                    <a:pt x="15633" y="17136"/>
                  </a:lnTo>
                  <a:lnTo>
                    <a:pt x="15472" y="16871"/>
                  </a:lnTo>
                  <a:lnTo>
                    <a:pt x="15418" y="16871"/>
                  </a:lnTo>
                  <a:lnTo>
                    <a:pt x="15418" y="16909"/>
                  </a:lnTo>
                  <a:lnTo>
                    <a:pt x="15383" y="16947"/>
                  </a:lnTo>
                  <a:lnTo>
                    <a:pt x="15347" y="17004"/>
                  </a:lnTo>
                  <a:lnTo>
                    <a:pt x="15293" y="17042"/>
                  </a:lnTo>
                  <a:lnTo>
                    <a:pt x="15293" y="17136"/>
                  </a:lnTo>
                  <a:lnTo>
                    <a:pt x="15258" y="17174"/>
                  </a:lnTo>
                  <a:lnTo>
                    <a:pt x="15222" y="17231"/>
                  </a:lnTo>
                  <a:lnTo>
                    <a:pt x="15133" y="17174"/>
                  </a:lnTo>
                  <a:lnTo>
                    <a:pt x="15007" y="17231"/>
                  </a:lnTo>
                  <a:lnTo>
                    <a:pt x="14918" y="17136"/>
                  </a:lnTo>
                  <a:lnTo>
                    <a:pt x="14882" y="17136"/>
                  </a:lnTo>
                  <a:lnTo>
                    <a:pt x="14793" y="17174"/>
                  </a:lnTo>
                  <a:lnTo>
                    <a:pt x="14793" y="17231"/>
                  </a:lnTo>
                  <a:lnTo>
                    <a:pt x="14757" y="17269"/>
                  </a:lnTo>
                  <a:lnTo>
                    <a:pt x="14757" y="17306"/>
                  </a:lnTo>
                  <a:lnTo>
                    <a:pt x="14704" y="17306"/>
                  </a:lnTo>
                  <a:lnTo>
                    <a:pt x="14668" y="17363"/>
                  </a:lnTo>
                  <a:lnTo>
                    <a:pt x="14668" y="17401"/>
                  </a:lnTo>
                  <a:lnTo>
                    <a:pt x="14704" y="17439"/>
                  </a:lnTo>
                  <a:lnTo>
                    <a:pt x="14704" y="17723"/>
                  </a:lnTo>
                  <a:lnTo>
                    <a:pt x="14668" y="17760"/>
                  </a:lnTo>
                  <a:lnTo>
                    <a:pt x="14668" y="17798"/>
                  </a:lnTo>
                  <a:lnTo>
                    <a:pt x="14704" y="17798"/>
                  </a:lnTo>
                  <a:lnTo>
                    <a:pt x="14793" y="17893"/>
                  </a:lnTo>
                  <a:lnTo>
                    <a:pt x="14918" y="17893"/>
                  </a:lnTo>
                  <a:lnTo>
                    <a:pt x="14954" y="17931"/>
                  </a:lnTo>
                  <a:lnTo>
                    <a:pt x="14954" y="17987"/>
                  </a:lnTo>
                  <a:lnTo>
                    <a:pt x="15043" y="17987"/>
                  </a:lnTo>
                  <a:lnTo>
                    <a:pt x="15043" y="18025"/>
                  </a:lnTo>
                  <a:lnTo>
                    <a:pt x="15079" y="18025"/>
                  </a:lnTo>
                  <a:lnTo>
                    <a:pt x="15079" y="18082"/>
                  </a:lnTo>
                  <a:lnTo>
                    <a:pt x="15133" y="18082"/>
                  </a:lnTo>
                  <a:lnTo>
                    <a:pt x="15133" y="18120"/>
                  </a:lnTo>
                  <a:lnTo>
                    <a:pt x="15079" y="18120"/>
                  </a:lnTo>
                  <a:lnTo>
                    <a:pt x="15079" y="18290"/>
                  </a:lnTo>
                  <a:lnTo>
                    <a:pt x="15133" y="18290"/>
                  </a:lnTo>
                  <a:lnTo>
                    <a:pt x="15133" y="18347"/>
                  </a:lnTo>
                  <a:lnTo>
                    <a:pt x="15258" y="18347"/>
                  </a:lnTo>
                  <a:lnTo>
                    <a:pt x="15347" y="18385"/>
                  </a:lnTo>
                  <a:lnTo>
                    <a:pt x="15472" y="18385"/>
                  </a:lnTo>
                  <a:lnTo>
                    <a:pt x="15543" y="18347"/>
                  </a:lnTo>
                  <a:lnTo>
                    <a:pt x="15597" y="18347"/>
                  </a:lnTo>
                  <a:lnTo>
                    <a:pt x="15633" y="18385"/>
                  </a:lnTo>
                  <a:lnTo>
                    <a:pt x="15686" y="18422"/>
                  </a:lnTo>
                  <a:lnTo>
                    <a:pt x="15722" y="18422"/>
                  </a:lnTo>
                  <a:lnTo>
                    <a:pt x="15758" y="18517"/>
                  </a:lnTo>
                  <a:lnTo>
                    <a:pt x="15758" y="18649"/>
                  </a:lnTo>
                  <a:lnTo>
                    <a:pt x="15847" y="18744"/>
                  </a:lnTo>
                  <a:lnTo>
                    <a:pt x="15883" y="18839"/>
                  </a:lnTo>
                  <a:lnTo>
                    <a:pt x="15936" y="18839"/>
                  </a:lnTo>
                  <a:lnTo>
                    <a:pt x="15936" y="19066"/>
                  </a:lnTo>
                  <a:lnTo>
                    <a:pt x="15972" y="19141"/>
                  </a:lnTo>
                  <a:lnTo>
                    <a:pt x="15972" y="19274"/>
                  </a:lnTo>
                  <a:lnTo>
                    <a:pt x="15936" y="19274"/>
                  </a:lnTo>
                  <a:lnTo>
                    <a:pt x="15847" y="19330"/>
                  </a:lnTo>
                  <a:lnTo>
                    <a:pt x="15758" y="19368"/>
                  </a:lnTo>
                  <a:lnTo>
                    <a:pt x="15597" y="19368"/>
                  </a:lnTo>
                  <a:lnTo>
                    <a:pt x="15508" y="19330"/>
                  </a:lnTo>
                  <a:lnTo>
                    <a:pt x="15472" y="19274"/>
                  </a:lnTo>
                  <a:lnTo>
                    <a:pt x="15383" y="19274"/>
                  </a:lnTo>
                  <a:lnTo>
                    <a:pt x="15347" y="19330"/>
                  </a:lnTo>
                  <a:lnTo>
                    <a:pt x="15079" y="19330"/>
                  </a:lnTo>
                  <a:lnTo>
                    <a:pt x="15079" y="19274"/>
                  </a:lnTo>
                  <a:lnTo>
                    <a:pt x="14954" y="19274"/>
                  </a:lnTo>
                  <a:lnTo>
                    <a:pt x="14918" y="19330"/>
                  </a:lnTo>
                  <a:lnTo>
                    <a:pt x="14882" y="19368"/>
                  </a:lnTo>
                  <a:lnTo>
                    <a:pt x="14829" y="19330"/>
                  </a:lnTo>
                  <a:lnTo>
                    <a:pt x="14614" y="19330"/>
                  </a:lnTo>
                  <a:lnTo>
                    <a:pt x="14614" y="19368"/>
                  </a:lnTo>
                  <a:lnTo>
                    <a:pt x="14454" y="19368"/>
                  </a:lnTo>
                  <a:lnTo>
                    <a:pt x="14418" y="19330"/>
                  </a:lnTo>
                  <a:lnTo>
                    <a:pt x="14418" y="19236"/>
                  </a:lnTo>
                  <a:lnTo>
                    <a:pt x="14364" y="19236"/>
                  </a:lnTo>
                  <a:lnTo>
                    <a:pt x="14329" y="19198"/>
                  </a:lnTo>
                  <a:lnTo>
                    <a:pt x="14293" y="19198"/>
                  </a:lnTo>
                  <a:lnTo>
                    <a:pt x="14239" y="19103"/>
                  </a:lnTo>
                  <a:lnTo>
                    <a:pt x="14239" y="19066"/>
                  </a:lnTo>
                  <a:lnTo>
                    <a:pt x="13900" y="19066"/>
                  </a:lnTo>
                  <a:lnTo>
                    <a:pt x="13828" y="19103"/>
                  </a:lnTo>
                  <a:lnTo>
                    <a:pt x="13775" y="19141"/>
                  </a:lnTo>
                  <a:lnTo>
                    <a:pt x="13739" y="19141"/>
                  </a:lnTo>
                  <a:lnTo>
                    <a:pt x="13685" y="19009"/>
                  </a:lnTo>
                  <a:lnTo>
                    <a:pt x="13739" y="18971"/>
                  </a:lnTo>
                  <a:lnTo>
                    <a:pt x="13739" y="18914"/>
                  </a:lnTo>
                  <a:lnTo>
                    <a:pt x="13685" y="18876"/>
                  </a:lnTo>
                  <a:lnTo>
                    <a:pt x="13650" y="18782"/>
                  </a:lnTo>
                  <a:lnTo>
                    <a:pt x="13650" y="18744"/>
                  </a:lnTo>
                  <a:lnTo>
                    <a:pt x="13775" y="18612"/>
                  </a:lnTo>
                  <a:lnTo>
                    <a:pt x="13775" y="18574"/>
                  </a:lnTo>
                  <a:lnTo>
                    <a:pt x="13828" y="18479"/>
                  </a:lnTo>
                  <a:lnTo>
                    <a:pt x="13828" y="18422"/>
                  </a:lnTo>
                  <a:lnTo>
                    <a:pt x="13650" y="18422"/>
                  </a:lnTo>
                  <a:lnTo>
                    <a:pt x="13650" y="18385"/>
                  </a:lnTo>
                  <a:lnTo>
                    <a:pt x="13614" y="18385"/>
                  </a:lnTo>
                  <a:lnTo>
                    <a:pt x="13614" y="18252"/>
                  </a:lnTo>
                  <a:lnTo>
                    <a:pt x="13364" y="18120"/>
                  </a:lnTo>
                  <a:lnTo>
                    <a:pt x="13274" y="18120"/>
                  </a:lnTo>
                  <a:lnTo>
                    <a:pt x="13185" y="18158"/>
                  </a:lnTo>
                  <a:lnTo>
                    <a:pt x="13149" y="18214"/>
                  </a:lnTo>
                  <a:lnTo>
                    <a:pt x="13149" y="18252"/>
                  </a:lnTo>
                  <a:lnTo>
                    <a:pt x="13096" y="18290"/>
                  </a:lnTo>
                  <a:lnTo>
                    <a:pt x="13096" y="18479"/>
                  </a:lnTo>
                  <a:lnTo>
                    <a:pt x="13024" y="18479"/>
                  </a:lnTo>
                  <a:lnTo>
                    <a:pt x="12971" y="18517"/>
                  </a:lnTo>
                  <a:lnTo>
                    <a:pt x="12631" y="18517"/>
                  </a:lnTo>
                  <a:lnTo>
                    <a:pt x="12596" y="18479"/>
                  </a:lnTo>
                  <a:lnTo>
                    <a:pt x="12560" y="18479"/>
                  </a:lnTo>
                  <a:lnTo>
                    <a:pt x="12470" y="18517"/>
                  </a:lnTo>
                  <a:lnTo>
                    <a:pt x="12292" y="18517"/>
                  </a:lnTo>
                  <a:lnTo>
                    <a:pt x="12220" y="18422"/>
                  </a:lnTo>
                  <a:lnTo>
                    <a:pt x="12131" y="18385"/>
                  </a:lnTo>
                  <a:lnTo>
                    <a:pt x="11881" y="18120"/>
                  </a:lnTo>
                  <a:lnTo>
                    <a:pt x="11881" y="18082"/>
                  </a:lnTo>
                  <a:lnTo>
                    <a:pt x="11827" y="17987"/>
                  </a:lnTo>
                  <a:lnTo>
                    <a:pt x="11827" y="17931"/>
                  </a:lnTo>
                  <a:lnTo>
                    <a:pt x="11952" y="17931"/>
                  </a:lnTo>
                  <a:lnTo>
                    <a:pt x="12042" y="17893"/>
                  </a:lnTo>
                  <a:lnTo>
                    <a:pt x="12095" y="17893"/>
                  </a:lnTo>
                  <a:lnTo>
                    <a:pt x="12095" y="17760"/>
                  </a:lnTo>
                  <a:lnTo>
                    <a:pt x="12042" y="17628"/>
                  </a:lnTo>
                  <a:lnTo>
                    <a:pt x="12042" y="17571"/>
                  </a:lnTo>
                  <a:lnTo>
                    <a:pt x="12095" y="17533"/>
                  </a:lnTo>
                  <a:lnTo>
                    <a:pt x="12095" y="17496"/>
                  </a:lnTo>
                  <a:lnTo>
                    <a:pt x="12042" y="17439"/>
                  </a:lnTo>
                  <a:lnTo>
                    <a:pt x="12042" y="17401"/>
                  </a:lnTo>
                  <a:lnTo>
                    <a:pt x="12006" y="17363"/>
                  </a:lnTo>
                  <a:lnTo>
                    <a:pt x="11881" y="17306"/>
                  </a:lnTo>
                  <a:lnTo>
                    <a:pt x="11881" y="17269"/>
                  </a:lnTo>
                  <a:lnTo>
                    <a:pt x="11827" y="17231"/>
                  </a:lnTo>
                  <a:lnTo>
                    <a:pt x="11792" y="17231"/>
                  </a:lnTo>
                  <a:lnTo>
                    <a:pt x="11792" y="17136"/>
                  </a:lnTo>
                  <a:lnTo>
                    <a:pt x="11827" y="17042"/>
                  </a:lnTo>
                  <a:lnTo>
                    <a:pt x="11827" y="16682"/>
                  </a:lnTo>
                  <a:lnTo>
                    <a:pt x="11952" y="16682"/>
                  </a:lnTo>
                  <a:lnTo>
                    <a:pt x="12006" y="16644"/>
                  </a:lnTo>
                  <a:lnTo>
                    <a:pt x="12042" y="16644"/>
                  </a:lnTo>
                  <a:lnTo>
                    <a:pt x="12042" y="16682"/>
                  </a:lnTo>
                  <a:lnTo>
                    <a:pt x="12131" y="16682"/>
                  </a:lnTo>
                  <a:lnTo>
                    <a:pt x="12167" y="16644"/>
                  </a:lnTo>
                  <a:lnTo>
                    <a:pt x="12220" y="16644"/>
                  </a:lnTo>
                  <a:lnTo>
                    <a:pt x="12256" y="16588"/>
                  </a:lnTo>
                  <a:lnTo>
                    <a:pt x="12256" y="16550"/>
                  </a:lnTo>
                  <a:lnTo>
                    <a:pt x="12220" y="16550"/>
                  </a:lnTo>
                  <a:lnTo>
                    <a:pt x="12220" y="16512"/>
                  </a:lnTo>
                  <a:lnTo>
                    <a:pt x="12131" y="16512"/>
                  </a:lnTo>
                  <a:lnTo>
                    <a:pt x="12095" y="16455"/>
                  </a:lnTo>
                  <a:lnTo>
                    <a:pt x="12095" y="16512"/>
                  </a:lnTo>
                  <a:lnTo>
                    <a:pt x="11952" y="16512"/>
                  </a:lnTo>
                  <a:lnTo>
                    <a:pt x="11917" y="16455"/>
                  </a:lnTo>
                  <a:lnTo>
                    <a:pt x="11881" y="16418"/>
                  </a:lnTo>
                  <a:lnTo>
                    <a:pt x="11881" y="16380"/>
                  </a:lnTo>
                  <a:lnTo>
                    <a:pt x="11881" y="16418"/>
                  </a:lnTo>
                  <a:lnTo>
                    <a:pt x="11827" y="16418"/>
                  </a:lnTo>
                  <a:lnTo>
                    <a:pt x="11827" y="16455"/>
                  </a:lnTo>
                  <a:lnTo>
                    <a:pt x="11702" y="16418"/>
                  </a:lnTo>
                  <a:lnTo>
                    <a:pt x="11577" y="16418"/>
                  </a:lnTo>
                  <a:lnTo>
                    <a:pt x="11541" y="16455"/>
                  </a:lnTo>
                  <a:lnTo>
                    <a:pt x="11488" y="16455"/>
                  </a:lnTo>
                  <a:lnTo>
                    <a:pt x="11452" y="16380"/>
                  </a:lnTo>
                  <a:lnTo>
                    <a:pt x="11238" y="16380"/>
                  </a:lnTo>
                  <a:lnTo>
                    <a:pt x="11202" y="16323"/>
                  </a:lnTo>
                  <a:lnTo>
                    <a:pt x="11113" y="16323"/>
                  </a:lnTo>
                  <a:lnTo>
                    <a:pt x="11113" y="16247"/>
                  </a:lnTo>
                  <a:lnTo>
                    <a:pt x="11077" y="16191"/>
                  </a:lnTo>
                  <a:lnTo>
                    <a:pt x="11023" y="16247"/>
                  </a:lnTo>
                  <a:lnTo>
                    <a:pt x="11023" y="16285"/>
                  </a:lnTo>
                  <a:lnTo>
                    <a:pt x="10988" y="16323"/>
                  </a:lnTo>
                  <a:lnTo>
                    <a:pt x="10988" y="16380"/>
                  </a:lnTo>
                  <a:lnTo>
                    <a:pt x="10952" y="16455"/>
                  </a:lnTo>
                  <a:lnTo>
                    <a:pt x="10898" y="16512"/>
                  </a:lnTo>
                  <a:lnTo>
                    <a:pt x="10952" y="16644"/>
                  </a:lnTo>
                  <a:lnTo>
                    <a:pt x="10988" y="16871"/>
                  </a:lnTo>
                  <a:lnTo>
                    <a:pt x="10988" y="17042"/>
                  </a:lnTo>
                  <a:lnTo>
                    <a:pt x="10827" y="17174"/>
                  </a:lnTo>
                  <a:lnTo>
                    <a:pt x="10702" y="17174"/>
                  </a:lnTo>
                  <a:lnTo>
                    <a:pt x="10648" y="17269"/>
                  </a:lnTo>
                  <a:lnTo>
                    <a:pt x="10559" y="17174"/>
                  </a:lnTo>
                  <a:lnTo>
                    <a:pt x="10559" y="17080"/>
                  </a:lnTo>
                  <a:lnTo>
                    <a:pt x="10434" y="17080"/>
                  </a:lnTo>
                  <a:lnTo>
                    <a:pt x="10434" y="17136"/>
                  </a:lnTo>
                  <a:lnTo>
                    <a:pt x="10398" y="17136"/>
                  </a:lnTo>
                  <a:lnTo>
                    <a:pt x="10362" y="17080"/>
                  </a:lnTo>
                  <a:lnTo>
                    <a:pt x="10362" y="17136"/>
                  </a:lnTo>
                  <a:lnTo>
                    <a:pt x="10309" y="17136"/>
                  </a:lnTo>
                  <a:lnTo>
                    <a:pt x="10309" y="17174"/>
                  </a:lnTo>
                  <a:lnTo>
                    <a:pt x="10273" y="17231"/>
                  </a:lnTo>
                  <a:lnTo>
                    <a:pt x="10094" y="17306"/>
                  </a:lnTo>
                  <a:lnTo>
                    <a:pt x="10059" y="17306"/>
                  </a:lnTo>
                  <a:lnTo>
                    <a:pt x="10059" y="17439"/>
                  </a:lnTo>
                  <a:lnTo>
                    <a:pt x="10023" y="17439"/>
                  </a:lnTo>
                  <a:lnTo>
                    <a:pt x="10023" y="17533"/>
                  </a:lnTo>
                  <a:lnTo>
                    <a:pt x="10059" y="17571"/>
                  </a:lnTo>
                  <a:lnTo>
                    <a:pt x="10094" y="17571"/>
                  </a:lnTo>
                  <a:lnTo>
                    <a:pt x="10148" y="17666"/>
                  </a:lnTo>
                  <a:lnTo>
                    <a:pt x="10148" y="17760"/>
                  </a:lnTo>
                  <a:lnTo>
                    <a:pt x="10184" y="17723"/>
                  </a:lnTo>
                  <a:lnTo>
                    <a:pt x="10237" y="17723"/>
                  </a:lnTo>
                  <a:lnTo>
                    <a:pt x="10273" y="17760"/>
                  </a:lnTo>
                  <a:lnTo>
                    <a:pt x="10237" y="17760"/>
                  </a:lnTo>
                  <a:lnTo>
                    <a:pt x="10184" y="17798"/>
                  </a:lnTo>
                  <a:lnTo>
                    <a:pt x="10148" y="17798"/>
                  </a:lnTo>
                  <a:lnTo>
                    <a:pt x="10094" y="17855"/>
                  </a:lnTo>
                  <a:lnTo>
                    <a:pt x="10094" y="17987"/>
                  </a:lnTo>
                  <a:lnTo>
                    <a:pt x="10059" y="18025"/>
                  </a:lnTo>
                  <a:lnTo>
                    <a:pt x="10023" y="18082"/>
                  </a:lnTo>
                  <a:lnTo>
                    <a:pt x="10023" y="18158"/>
                  </a:lnTo>
                  <a:lnTo>
                    <a:pt x="9969" y="18158"/>
                  </a:lnTo>
                  <a:lnTo>
                    <a:pt x="9969" y="18214"/>
                  </a:lnTo>
                  <a:lnTo>
                    <a:pt x="9933" y="18252"/>
                  </a:lnTo>
                  <a:lnTo>
                    <a:pt x="9844" y="18252"/>
                  </a:lnTo>
                  <a:lnTo>
                    <a:pt x="9683" y="18385"/>
                  </a:lnTo>
                  <a:lnTo>
                    <a:pt x="9630" y="18385"/>
                  </a:lnTo>
                  <a:lnTo>
                    <a:pt x="9630" y="18422"/>
                  </a:lnTo>
                  <a:lnTo>
                    <a:pt x="9558" y="18422"/>
                  </a:lnTo>
                  <a:lnTo>
                    <a:pt x="9558" y="18479"/>
                  </a:lnTo>
                  <a:lnTo>
                    <a:pt x="9594" y="18517"/>
                  </a:lnTo>
                  <a:lnTo>
                    <a:pt x="9558" y="18574"/>
                  </a:lnTo>
                  <a:lnTo>
                    <a:pt x="9558" y="18612"/>
                  </a:lnTo>
                  <a:lnTo>
                    <a:pt x="9469" y="18574"/>
                  </a:lnTo>
                  <a:lnTo>
                    <a:pt x="9433" y="18574"/>
                  </a:lnTo>
                  <a:lnTo>
                    <a:pt x="9380" y="18612"/>
                  </a:lnTo>
                  <a:lnTo>
                    <a:pt x="9219" y="18782"/>
                  </a:lnTo>
                  <a:lnTo>
                    <a:pt x="9219" y="18876"/>
                  </a:lnTo>
                  <a:lnTo>
                    <a:pt x="9165" y="18914"/>
                  </a:lnTo>
                  <a:lnTo>
                    <a:pt x="9040" y="18914"/>
                  </a:lnTo>
                  <a:lnTo>
                    <a:pt x="9004" y="18876"/>
                  </a:lnTo>
                  <a:lnTo>
                    <a:pt x="8969" y="18914"/>
                  </a:lnTo>
                  <a:lnTo>
                    <a:pt x="8826" y="18914"/>
                  </a:lnTo>
                  <a:lnTo>
                    <a:pt x="8826" y="18876"/>
                  </a:lnTo>
                  <a:lnTo>
                    <a:pt x="8790" y="18839"/>
                  </a:lnTo>
                  <a:lnTo>
                    <a:pt x="8754" y="18914"/>
                  </a:lnTo>
                  <a:lnTo>
                    <a:pt x="8665" y="19009"/>
                  </a:lnTo>
                  <a:lnTo>
                    <a:pt x="8629" y="19103"/>
                  </a:lnTo>
                  <a:lnTo>
                    <a:pt x="8629" y="19595"/>
                  </a:lnTo>
                  <a:lnTo>
                    <a:pt x="8540" y="19633"/>
                  </a:lnTo>
                  <a:lnTo>
                    <a:pt x="8540" y="19992"/>
                  </a:lnTo>
                  <a:lnTo>
                    <a:pt x="8576" y="20087"/>
                  </a:lnTo>
                  <a:lnTo>
                    <a:pt x="8629" y="20181"/>
                  </a:lnTo>
                  <a:lnTo>
                    <a:pt x="8665" y="20257"/>
                  </a:lnTo>
                  <a:lnTo>
                    <a:pt x="8665" y="20408"/>
                  </a:lnTo>
                  <a:lnTo>
                    <a:pt x="8701" y="20446"/>
                  </a:lnTo>
                  <a:lnTo>
                    <a:pt x="8701" y="20900"/>
                  </a:lnTo>
                  <a:lnTo>
                    <a:pt x="8754" y="20938"/>
                  </a:lnTo>
                  <a:lnTo>
                    <a:pt x="8754" y="20976"/>
                  </a:lnTo>
                  <a:lnTo>
                    <a:pt x="8701" y="21033"/>
                  </a:lnTo>
                  <a:lnTo>
                    <a:pt x="8701" y="21070"/>
                  </a:lnTo>
                  <a:lnTo>
                    <a:pt x="8629" y="21070"/>
                  </a:lnTo>
                  <a:lnTo>
                    <a:pt x="8576" y="21108"/>
                  </a:lnTo>
                  <a:lnTo>
                    <a:pt x="8629" y="21165"/>
                  </a:lnTo>
                  <a:lnTo>
                    <a:pt x="8576" y="21165"/>
                  </a:lnTo>
                  <a:lnTo>
                    <a:pt x="8576" y="21335"/>
                  </a:lnTo>
                  <a:lnTo>
                    <a:pt x="8540" y="21392"/>
                  </a:lnTo>
                  <a:lnTo>
                    <a:pt x="8504" y="21430"/>
                  </a:lnTo>
                  <a:lnTo>
                    <a:pt x="8451" y="21430"/>
                  </a:lnTo>
                  <a:lnTo>
                    <a:pt x="8361" y="21392"/>
                  </a:lnTo>
                  <a:lnTo>
                    <a:pt x="8326" y="21335"/>
                  </a:lnTo>
                  <a:lnTo>
                    <a:pt x="8236" y="21392"/>
                  </a:lnTo>
                  <a:lnTo>
                    <a:pt x="8165" y="21430"/>
                  </a:lnTo>
                  <a:lnTo>
                    <a:pt x="8075" y="21430"/>
                  </a:lnTo>
                  <a:lnTo>
                    <a:pt x="7950" y="21562"/>
                  </a:lnTo>
                  <a:lnTo>
                    <a:pt x="7825" y="21562"/>
                  </a:lnTo>
                  <a:lnTo>
                    <a:pt x="7772" y="21524"/>
                  </a:lnTo>
                  <a:lnTo>
                    <a:pt x="7736" y="21430"/>
                  </a:lnTo>
                  <a:lnTo>
                    <a:pt x="7736" y="21392"/>
                  </a:lnTo>
                  <a:lnTo>
                    <a:pt x="7772" y="21335"/>
                  </a:lnTo>
                  <a:lnTo>
                    <a:pt x="7772" y="21203"/>
                  </a:lnTo>
                  <a:lnTo>
                    <a:pt x="7736" y="21203"/>
                  </a:lnTo>
                  <a:lnTo>
                    <a:pt x="7700" y="21165"/>
                  </a:lnTo>
                  <a:lnTo>
                    <a:pt x="7647" y="21165"/>
                  </a:lnTo>
                  <a:lnTo>
                    <a:pt x="7522" y="21203"/>
                  </a:lnTo>
                  <a:lnTo>
                    <a:pt x="7432" y="21241"/>
                  </a:lnTo>
                  <a:lnTo>
                    <a:pt x="7397" y="21241"/>
                  </a:lnTo>
                  <a:lnTo>
                    <a:pt x="7361" y="21203"/>
                  </a:lnTo>
                  <a:lnTo>
                    <a:pt x="7307" y="21203"/>
                  </a:lnTo>
                  <a:lnTo>
                    <a:pt x="7271" y="21241"/>
                  </a:lnTo>
                  <a:lnTo>
                    <a:pt x="7236" y="21297"/>
                  </a:lnTo>
                  <a:lnTo>
                    <a:pt x="7182" y="21335"/>
                  </a:lnTo>
                  <a:lnTo>
                    <a:pt x="6968" y="21335"/>
                  </a:lnTo>
                  <a:lnTo>
                    <a:pt x="6932" y="21392"/>
                  </a:lnTo>
                  <a:lnTo>
                    <a:pt x="6932" y="21430"/>
                  </a:lnTo>
                  <a:lnTo>
                    <a:pt x="6896" y="21430"/>
                  </a:lnTo>
                  <a:lnTo>
                    <a:pt x="6718" y="21524"/>
                  </a:lnTo>
                  <a:lnTo>
                    <a:pt x="6646" y="21600"/>
                  </a:lnTo>
                  <a:lnTo>
                    <a:pt x="6593" y="21600"/>
                  </a:lnTo>
                  <a:lnTo>
                    <a:pt x="6217" y="21468"/>
                  </a:lnTo>
                  <a:lnTo>
                    <a:pt x="6217" y="21524"/>
                  </a:lnTo>
                  <a:lnTo>
                    <a:pt x="6128" y="21562"/>
                  </a:lnTo>
                  <a:lnTo>
                    <a:pt x="6128" y="21600"/>
                  </a:lnTo>
                  <a:lnTo>
                    <a:pt x="6039" y="21600"/>
                  </a:lnTo>
                  <a:lnTo>
                    <a:pt x="6039" y="21562"/>
                  </a:lnTo>
                  <a:lnTo>
                    <a:pt x="6003" y="21524"/>
                  </a:lnTo>
                  <a:lnTo>
                    <a:pt x="5967" y="21524"/>
                  </a:lnTo>
                  <a:lnTo>
                    <a:pt x="5967" y="21430"/>
                  </a:lnTo>
                  <a:lnTo>
                    <a:pt x="5914" y="21430"/>
                  </a:lnTo>
                  <a:lnTo>
                    <a:pt x="5914" y="21392"/>
                  </a:lnTo>
                  <a:lnTo>
                    <a:pt x="5967" y="21335"/>
                  </a:lnTo>
                  <a:lnTo>
                    <a:pt x="5967" y="21241"/>
                  </a:lnTo>
                  <a:lnTo>
                    <a:pt x="5914" y="21241"/>
                  </a:lnTo>
                  <a:lnTo>
                    <a:pt x="5878" y="21165"/>
                  </a:lnTo>
                  <a:lnTo>
                    <a:pt x="5753" y="21070"/>
                  </a:lnTo>
                  <a:lnTo>
                    <a:pt x="5753" y="21033"/>
                  </a:lnTo>
                  <a:lnTo>
                    <a:pt x="5717" y="21033"/>
                  </a:lnTo>
                  <a:lnTo>
                    <a:pt x="5664" y="21070"/>
                  </a:lnTo>
                  <a:lnTo>
                    <a:pt x="5574" y="21070"/>
                  </a:lnTo>
                  <a:lnTo>
                    <a:pt x="5574" y="20806"/>
                  </a:lnTo>
                  <a:lnTo>
                    <a:pt x="5664" y="20806"/>
                  </a:lnTo>
                  <a:lnTo>
                    <a:pt x="5664" y="20749"/>
                  </a:lnTo>
                  <a:lnTo>
                    <a:pt x="5753" y="20749"/>
                  </a:lnTo>
                  <a:lnTo>
                    <a:pt x="5753" y="20711"/>
                  </a:lnTo>
                  <a:lnTo>
                    <a:pt x="5717" y="20673"/>
                  </a:lnTo>
                  <a:lnTo>
                    <a:pt x="5717" y="20616"/>
                  </a:lnTo>
                  <a:lnTo>
                    <a:pt x="5664" y="20579"/>
                  </a:lnTo>
                  <a:lnTo>
                    <a:pt x="5664" y="20484"/>
                  </a:lnTo>
                  <a:lnTo>
                    <a:pt x="5628" y="20446"/>
                  </a:lnTo>
                  <a:lnTo>
                    <a:pt x="5574" y="20352"/>
                  </a:lnTo>
                  <a:lnTo>
                    <a:pt x="5538" y="20314"/>
                  </a:lnTo>
                  <a:lnTo>
                    <a:pt x="5538" y="20257"/>
                  </a:lnTo>
                  <a:lnTo>
                    <a:pt x="5413" y="20219"/>
                  </a:lnTo>
                  <a:lnTo>
                    <a:pt x="5378" y="20125"/>
                  </a:lnTo>
                  <a:lnTo>
                    <a:pt x="5324" y="20087"/>
                  </a:lnTo>
                  <a:lnTo>
                    <a:pt x="5378" y="20087"/>
                  </a:lnTo>
                  <a:lnTo>
                    <a:pt x="5378" y="20049"/>
                  </a:lnTo>
                  <a:lnTo>
                    <a:pt x="5413" y="19992"/>
                  </a:lnTo>
                  <a:lnTo>
                    <a:pt x="5449" y="19992"/>
                  </a:lnTo>
                  <a:lnTo>
                    <a:pt x="5503" y="19898"/>
                  </a:lnTo>
                  <a:lnTo>
                    <a:pt x="5538" y="19822"/>
                  </a:lnTo>
                  <a:lnTo>
                    <a:pt x="5574" y="19822"/>
                  </a:lnTo>
                  <a:lnTo>
                    <a:pt x="5574" y="19633"/>
                  </a:lnTo>
                  <a:lnTo>
                    <a:pt x="5538" y="19633"/>
                  </a:lnTo>
                  <a:lnTo>
                    <a:pt x="5538" y="19595"/>
                  </a:lnTo>
                  <a:lnTo>
                    <a:pt x="5503" y="19633"/>
                  </a:lnTo>
                  <a:lnTo>
                    <a:pt x="5449" y="19727"/>
                  </a:lnTo>
                  <a:lnTo>
                    <a:pt x="5413" y="19727"/>
                  </a:lnTo>
                  <a:lnTo>
                    <a:pt x="5324" y="19633"/>
                  </a:lnTo>
                  <a:lnTo>
                    <a:pt x="5324" y="19368"/>
                  </a:lnTo>
                  <a:lnTo>
                    <a:pt x="5288" y="19330"/>
                  </a:lnTo>
                  <a:lnTo>
                    <a:pt x="4985" y="18876"/>
                  </a:lnTo>
                  <a:lnTo>
                    <a:pt x="4949" y="18839"/>
                  </a:lnTo>
                  <a:lnTo>
                    <a:pt x="4949" y="18782"/>
                  </a:lnTo>
                  <a:lnTo>
                    <a:pt x="4985" y="18706"/>
                  </a:lnTo>
                  <a:lnTo>
                    <a:pt x="4985" y="18649"/>
                  </a:lnTo>
                  <a:lnTo>
                    <a:pt x="5038" y="18574"/>
                  </a:lnTo>
                  <a:lnTo>
                    <a:pt x="5074" y="18517"/>
                  </a:lnTo>
                  <a:lnTo>
                    <a:pt x="5074" y="18479"/>
                  </a:lnTo>
                  <a:lnTo>
                    <a:pt x="5038" y="18479"/>
                  </a:lnTo>
                  <a:lnTo>
                    <a:pt x="5038" y="18422"/>
                  </a:lnTo>
                  <a:lnTo>
                    <a:pt x="4734" y="18422"/>
                  </a:lnTo>
                  <a:lnTo>
                    <a:pt x="4734" y="17931"/>
                  </a:lnTo>
                  <a:lnTo>
                    <a:pt x="4699" y="17760"/>
                  </a:lnTo>
                  <a:lnTo>
                    <a:pt x="4645" y="17723"/>
                  </a:lnTo>
                  <a:lnTo>
                    <a:pt x="4609" y="17666"/>
                  </a:lnTo>
                  <a:lnTo>
                    <a:pt x="4574" y="17666"/>
                  </a:lnTo>
                  <a:lnTo>
                    <a:pt x="4574" y="17439"/>
                  </a:lnTo>
                  <a:lnTo>
                    <a:pt x="4609" y="17439"/>
                  </a:lnTo>
                  <a:lnTo>
                    <a:pt x="4270" y="16550"/>
                  </a:lnTo>
                  <a:lnTo>
                    <a:pt x="4234" y="16512"/>
                  </a:lnTo>
                  <a:lnTo>
                    <a:pt x="4145" y="16512"/>
                  </a:lnTo>
                  <a:lnTo>
                    <a:pt x="4145" y="16550"/>
                  </a:lnTo>
                  <a:lnTo>
                    <a:pt x="4056" y="16644"/>
                  </a:lnTo>
                  <a:lnTo>
                    <a:pt x="3984" y="16644"/>
                  </a:lnTo>
                  <a:lnTo>
                    <a:pt x="3895" y="16550"/>
                  </a:lnTo>
                  <a:lnTo>
                    <a:pt x="3841" y="16550"/>
                  </a:lnTo>
                  <a:lnTo>
                    <a:pt x="3841" y="16512"/>
                  </a:lnTo>
                  <a:lnTo>
                    <a:pt x="3805" y="16512"/>
                  </a:lnTo>
                  <a:lnTo>
                    <a:pt x="3591" y="16739"/>
                  </a:lnTo>
                  <a:lnTo>
                    <a:pt x="3555" y="16739"/>
                  </a:lnTo>
                  <a:lnTo>
                    <a:pt x="3520" y="16644"/>
                  </a:lnTo>
                  <a:lnTo>
                    <a:pt x="3520" y="16380"/>
                  </a:lnTo>
                  <a:lnTo>
                    <a:pt x="3430" y="16323"/>
                  </a:lnTo>
                  <a:lnTo>
                    <a:pt x="3377" y="16285"/>
                  </a:lnTo>
                  <a:lnTo>
                    <a:pt x="3341" y="16285"/>
                  </a:lnTo>
                  <a:lnTo>
                    <a:pt x="3341" y="16247"/>
                  </a:lnTo>
                  <a:lnTo>
                    <a:pt x="3305" y="16153"/>
                  </a:lnTo>
                  <a:lnTo>
                    <a:pt x="3305" y="16096"/>
                  </a:lnTo>
                  <a:lnTo>
                    <a:pt x="3180" y="15926"/>
                  </a:lnTo>
                  <a:lnTo>
                    <a:pt x="3180" y="15831"/>
                  </a:lnTo>
                  <a:lnTo>
                    <a:pt x="3127" y="15793"/>
                  </a:lnTo>
                  <a:lnTo>
                    <a:pt x="3127" y="15699"/>
                  </a:lnTo>
                  <a:lnTo>
                    <a:pt x="3091" y="15566"/>
                  </a:lnTo>
                  <a:lnTo>
                    <a:pt x="3127" y="15529"/>
                  </a:lnTo>
                  <a:lnTo>
                    <a:pt x="3127" y="15472"/>
                  </a:lnTo>
                  <a:lnTo>
                    <a:pt x="3341" y="15472"/>
                  </a:lnTo>
                  <a:lnTo>
                    <a:pt x="3430" y="15434"/>
                  </a:lnTo>
                  <a:lnTo>
                    <a:pt x="3430" y="15339"/>
                  </a:lnTo>
                  <a:lnTo>
                    <a:pt x="3377" y="15339"/>
                  </a:lnTo>
                  <a:lnTo>
                    <a:pt x="3377" y="15302"/>
                  </a:lnTo>
                  <a:lnTo>
                    <a:pt x="3430" y="15245"/>
                  </a:lnTo>
                  <a:lnTo>
                    <a:pt x="3430" y="15169"/>
                  </a:lnTo>
                  <a:lnTo>
                    <a:pt x="3377" y="15112"/>
                  </a:lnTo>
                  <a:lnTo>
                    <a:pt x="3252" y="15037"/>
                  </a:lnTo>
                  <a:lnTo>
                    <a:pt x="3252" y="14942"/>
                  </a:lnTo>
                  <a:lnTo>
                    <a:pt x="3216" y="14904"/>
                  </a:lnTo>
                  <a:lnTo>
                    <a:pt x="3180" y="14810"/>
                  </a:lnTo>
                  <a:lnTo>
                    <a:pt x="3180" y="14753"/>
                  </a:lnTo>
                  <a:lnTo>
                    <a:pt x="3127" y="14715"/>
                  </a:lnTo>
                  <a:lnTo>
                    <a:pt x="3127" y="14545"/>
                  </a:lnTo>
                  <a:lnTo>
                    <a:pt x="3091" y="14545"/>
                  </a:lnTo>
                  <a:lnTo>
                    <a:pt x="3091" y="14488"/>
                  </a:lnTo>
                  <a:lnTo>
                    <a:pt x="3055" y="14488"/>
                  </a:lnTo>
                  <a:lnTo>
                    <a:pt x="3055" y="14450"/>
                  </a:lnTo>
                  <a:lnTo>
                    <a:pt x="2966" y="14450"/>
                  </a:lnTo>
                  <a:lnTo>
                    <a:pt x="2966" y="14413"/>
                  </a:lnTo>
                  <a:lnTo>
                    <a:pt x="2912" y="14413"/>
                  </a:lnTo>
                  <a:lnTo>
                    <a:pt x="2912" y="14186"/>
                  </a:lnTo>
                  <a:lnTo>
                    <a:pt x="2876" y="14129"/>
                  </a:lnTo>
                  <a:lnTo>
                    <a:pt x="2841" y="14091"/>
                  </a:lnTo>
                  <a:lnTo>
                    <a:pt x="2787" y="14053"/>
                  </a:lnTo>
                  <a:lnTo>
                    <a:pt x="2751" y="13996"/>
                  </a:lnTo>
                  <a:lnTo>
                    <a:pt x="2751" y="13694"/>
                  </a:lnTo>
                  <a:lnTo>
                    <a:pt x="2662" y="13732"/>
                  </a:lnTo>
                  <a:lnTo>
                    <a:pt x="2537" y="13732"/>
                  </a:lnTo>
                  <a:lnTo>
                    <a:pt x="2537" y="13770"/>
                  </a:lnTo>
                  <a:lnTo>
                    <a:pt x="2501" y="13864"/>
                  </a:lnTo>
                  <a:lnTo>
                    <a:pt x="2448" y="13921"/>
                  </a:lnTo>
                  <a:lnTo>
                    <a:pt x="2376" y="13959"/>
                  </a:lnTo>
                  <a:lnTo>
                    <a:pt x="2323" y="13959"/>
                  </a:lnTo>
                  <a:lnTo>
                    <a:pt x="2323" y="13996"/>
                  </a:lnTo>
                  <a:lnTo>
                    <a:pt x="2287" y="14186"/>
                  </a:lnTo>
                  <a:lnTo>
                    <a:pt x="2251" y="14223"/>
                  </a:lnTo>
                  <a:lnTo>
                    <a:pt x="2162" y="14223"/>
                  </a:lnTo>
                  <a:lnTo>
                    <a:pt x="2126" y="14261"/>
                  </a:lnTo>
                  <a:lnTo>
                    <a:pt x="1947" y="14261"/>
                  </a:lnTo>
                  <a:lnTo>
                    <a:pt x="1947" y="14545"/>
                  </a:lnTo>
                  <a:lnTo>
                    <a:pt x="1912" y="14583"/>
                  </a:lnTo>
                  <a:lnTo>
                    <a:pt x="1912" y="14980"/>
                  </a:lnTo>
                  <a:lnTo>
                    <a:pt x="1858" y="15112"/>
                  </a:lnTo>
                  <a:lnTo>
                    <a:pt x="1822" y="15245"/>
                  </a:lnTo>
                  <a:lnTo>
                    <a:pt x="1822" y="15112"/>
                  </a:lnTo>
                  <a:lnTo>
                    <a:pt x="1733" y="14980"/>
                  </a:lnTo>
                  <a:lnTo>
                    <a:pt x="1697" y="14980"/>
                  </a:lnTo>
                  <a:lnTo>
                    <a:pt x="1697" y="14904"/>
                  </a:lnTo>
                  <a:lnTo>
                    <a:pt x="1644" y="14848"/>
                  </a:lnTo>
                  <a:lnTo>
                    <a:pt x="1644" y="14753"/>
                  </a:lnTo>
                  <a:lnTo>
                    <a:pt x="1572" y="14677"/>
                  </a:lnTo>
                  <a:lnTo>
                    <a:pt x="1483" y="14413"/>
                  </a:lnTo>
                  <a:lnTo>
                    <a:pt x="1483" y="14356"/>
                  </a:lnTo>
                  <a:lnTo>
                    <a:pt x="1519" y="14318"/>
                  </a:lnTo>
                  <a:lnTo>
                    <a:pt x="1519" y="14261"/>
                  </a:lnTo>
                  <a:lnTo>
                    <a:pt x="1572" y="14223"/>
                  </a:lnTo>
                  <a:lnTo>
                    <a:pt x="1572" y="14186"/>
                  </a:lnTo>
                  <a:lnTo>
                    <a:pt x="1519" y="14091"/>
                  </a:lnTo>
                  <a:lnTo>
                    <a:pt x="1572" y="14053"/>
                  </a:lnTo>
                  <a:lnTo>
                    <a:pt x="1572" y="13921"/>
                  </a:lnTo>
                  <a:lnTo>
                    <a:pt x="1519" y="13864"/>
                  </a:lnTo>
                  <a:lnTo>
                    <a:pt x="1519" y="13335"/>
                  </a:lnTo>
                  <a:lnTo>
                    <a:pt x="1608" y="13202"/>
                  </a:lnTo>
                  <a:lnTo>
                    <a:pt x="1608" y="13108"/>
                  </a:lnTo>
                  <a:lnTo>
                    <a:pt x="1644" y="12786"/>
                  </a:lnTo>
                  <a:lnTo>
                    <a:pt x="1697" y="12483"/>
                  </a:lnTo>
                  <a:lnTo>
                    <a:pt x="1697" y="12351"/>
                  </a:lnTo>
                  <a:lnTo>
                    <a:pt x="1644" y="12256"/>
                  </a:lnTo>
                  <a:lnTo>
                    <a:pt x="1644" y="12029"/>
                  </a:lnTo>
                  <a:lnTo>
                    <a:pt x="1697" y="11935"/>
                  </a:lnTo>
                  <a:lnTo>
                    <a:pt x="1697" y="11670"/>
                  </a:lnTo>
                  <a:lnTo>
                    <a:pt x="1733" y="11575"/>
                  </a:lnTo>
                  <a:lnTo>
                    <a:pt x="1697" y="11575"/>
                  </a:lnTo>
                  <a:lnTo>
                    <a:pt x="1697" y="11500"/>
                  </a:lnTo>
                  <a:lnTo>
                    <a:pt x="1644" y="11405"/>
                  </a:lnTo>
                  <a:lnTo>
                    <a:pt x="1644" y="11273"/>
                  </a:lnTo>
                  <a:lnTo>
                    <a:pt x="1733" y="11084"/>
                  </a:lnTo>
                  <a:lnTo>
                    <a:pt x="1733" y="10951"/>
                  </a:lnTo>
                  <a:lnTo>
                    <a:pt x="1787" y="10876"/>
                  </a:lnTo>
                  <a:lnTo>
                    <a:pt x="1912" y="10743"/>
                  </a:lnTo>
                  <a:lnTo>
                    <a:pt x="1912" y="10384"/>
                  </a:lnTo>
                  <a:lnTo>
                    <a:pt x="1858" y="10157"/>
                  </a:lnTo>
                  <a:lnTo>
                    <a:pt x="1947" y="9400"/>
                  </a:lnTo>
                  <a:lnTo>
                    <a:pt x="1947" y="9306"/>
                  </a:lnTo>
                  <a:lnTo>
                    <a:pt x="1912" y="9306"/>
                  </a:lnTo>
                  <a:lnTo>
                    <a:pt x="1912" y="9249"/>
                  </a:lnTo>
                  <a:lnTo>
                    <a:pt x="1947" y="9079"/>
                  </a:lnTo>
                  <a:lnTo>
                    <a:pt x="1947" y="8814"/>
                  </a:lnTo>
                  <a:lnTo>
                    <a:pt x="1983" y="8757"/>
                  </a:lnTo>
                  <a:lnTo>
                    <a:pt x="2037" y="8757"/>
                  </a:lnTo>
                  <a:lnTo>
                    <a:pt x="2072" y="8719"/>
                  </a:lnTo>
                  <a:lnTo>
                    <a:pt x="2072" y="8682"/>
                  </a:lnTo>
                  <a:lnTo>
                    <a:pt x="2037" y="8625"/>
                  </a:lnTo>
                  <a:lnTo>
                    <a:pt x="1983" y="8587"/>
                  </a:lnTo>
                  <a:lnTo>
                    <a:pt x="1947" y="8549"/>
                  </a:lnTo>
                  <a:lnTo>
                    <a:pt x="1858" y="8360"/>
                  </a:lnTo>
                  <a:lnTo>
                    <a:pt x="1822" y="8265"/>
                  </a:lnTo>
                  <a:lnTo>
                    <a:pt x="1787" y="8265"/>
                  </a:lnTo>
                  <a:lnTo>
                    <a:pt x="1787" y="8190"/>
                  </a:lnTo>
                  <a:lnTo>
                    <a:pt x="1822" y="8190"/>
                  </a:lnTo>
                  <a:lnTo>
                    <a:pt x="1858" y="8095"/>
                  </a:lnTo>
                  <a:lnTo>
                    <a:pt x="1858" y="7963"/>
                  </a:lnTo>
                  <a:lnTo>
                    <a:pt x="1822" y="7963"/>
                  </a:lnTo>
                  <a:lnTo>
                    <a:pt x="1822" y="7925"/>
                  </a:lnTo>
                  <a:lnTo>
                    <a:pt x="1787" y="7830"/>
                  </a:lnTo>
                  <a:lnTo>
                    <a:pt x="1787" y="7774"/>
                  </a:lnTo>
                  <a:lnTo>
                    <a:pt x="1733" y="7774"/>
                  </a:lnTo>
                  <a:lnTo>
                    <a:pt x="1733" y="7604"/>
                  </a:lnTo>
                  <a:lnTo>
                    <a:pt x="1608" y="7471"/>
                  </a:lnTo>
                  <a:lnTo>
                    <a:pt x="1572" y="7471"/>
                  </a:lnTo>
                  <a:lnTo>
                    <a:pt x="1608" y="7414"/>
                  </a:lnTo>
                  <a:lnTo>
                    <a:pt x="1608" y="7244"/>
                  </a:lnTo>
                  <a:lnTo>
                    <a:pt x="1644" y="7150"/>
                  </a:lnTo>
                  <a:lnTo>
                    <a:pt x="1697" y="7112"/>
                  </a:lnTo>
                  <a:lnTo>
                    <a:pt x="1787" y="7112"/>
                  </a:lnTo>
                  <a:lnTo>
                    <a:pt x="1787" y="7150"/>
                  </a:lnTo>
                  <a:lnTo>
                    <a:pt x="1858" y="7206"/>
                  </a:lnTo>
                  <a:lnTo>
                    <a:pt x="1858" y="7244"/>
                  </a:lnTo>
                  <a:lnTo>
                    <a:pt x="1912" y="7339"/>
                  </a:lnTo>
                  <a:lnTo>
                    <a:pt x="1912" y="7377"/>
                  </a:lnTo>
                  <a:lnTo>
                    <a:pt x="1947" y="7377"/>
                  </a:lnTo>
                  <a:lnTo>
                    <a:pt x="2072" y="7244"/>
                  </a:lnTo>
                  <a:lnTo>
                    <a:pt x="2162" y="7206"/>
                  </a:lnTo>
                  <a:lnTo>
                    <a:pt x="2198" y="7150"/>
                  </a:lnTo>
                  <a:lnTo>
                    <a:pt x="2162" y="7112"/>
                  </a:lnTo>
                  <a:lnTo>
                    <a:pt x="2126" y="7017"/>
                  </a:lnTo>
                  <a:lnTo>
                    <a:pt x="1733" y="6393"/>
                  </a:lnTo>
                  <a:lnTo>
                    <a:pt x="1733" y="6166"/>
                  </a:lnTo>
                  <a:lnTo>
                    <a:pt x="1697" y="6166"/>
                  </a:lnTo>
                  <a:lnTo>
                    <a:pt x="1697" y="6128"/>
                  </a:lnTo>
                  <a:lnTo>
                    <a:pt x="1644" y="5996"/>
                  </a:lnTo>
                  <a:lnTo>
                    <a:pt x="1572" y="5807"/>
                  </a:lnTo>
                  <a:lnTo>
                    <a:pt x="1519" y="5769"/>
                  </a:lnTo>
                  <a:lnTo>
                    <a:pt x="1572" y="5769"/>
                  </a:lnTo>
                  <a:lnTo>
                    <a:pt x="1572" y="5599"/>
                  </a:lnTo>
                  <a:lnTo>
                    <a:pt x="1608" y="5542"/>
                  </a:lnTo>
                  <a:lnTo>
                    <a:pt x="1644" y="5504"/>
                  </a:lnTo>
                  <a:lnTo>
                    <a:pt x="1644" y="5315"/>
                  </a:lnTo>
                  <a:lnTo>
                    <a:pt x="1572" y="5182"/>
                  </a:lnTo>
                  <a:lnTo>
                    <a:pt x="1572" y="5088"/>
                  </a:lnTo>
                  <a:lnTo>
                    <a:pt x="1447" y="4956"/>
                  </a:lnTo>
                  <a:lnTo>
                    <a:pt x="1394" y="4785"/>
                  </a:lnTo>
                  <a:lnTo>
                    <a:pt x="1358" y="4596"/>
                  </a:lnTo>
                  <a:lnTo>
                    <a:pt x="1358" y="4294"/>
                  </a:lnTo>
                  <a:lnTo>
                    <a:pt x="1268" y="4256"/>
                  </a:lnTo>
                  <a:lnTo>
                    <a:pt x="1233" y="4199"/>
                  </a:lnTo>
                  <a:lnTo>
                    <a:pt x="1233" y="4161"/>
                  </a:lnTo>
                  <a:lnTo>
                    <a:pt x="1143" y="4161"/>
                  </a:lnTo>
                  <a:lnTo>
                    <a:pt x="1143" y="4067"/>
                  </a:lnTo>
                  <a:lnTo>
                    <a:pt x="1054" y="3934"/>
                  </a:lnTo>
                  <a:lnTo>
                    <a:pt x="858" y="3802"/>
                  </a:lnTo>
                  <a:lnTo>
                    <a:pt x="768" y="3707"/>
                  </a:lnTo>
                  <a:lnTo>
                    <a:pt x="768" y="3764"/>
                  </a:lnTo>
                  <a:lnTo>
                    <a:pt x="715" y="3707"/>
                  </a:lnTo>
                  <a:lnTo>
                    <a:pt x="518" y="3575"/>
                  </a:lnTo>
                  <a:lnTo>
                    <a:pt x="429" y="3537"/>
                  </a:lnTo>
                  <a:lnTo>
                    <a:pt x="393" y="3442"/>
                  </a:lnTo>
                  <a:lnTo>
                    <a:pt x="393" y="3405"/>
                  </a:lnTo>
                  <a:lnTo>
                    <a:pt x="339" y="3348"/>
                  </a:lnTo>
                  <a:lnTo>
                    <a:pt x="339" y="3310"/>
                  </a:lnTo>
                  <a:lnTo>
                    <a:pt x="250" y="3310"/>
                  </a:lnTo>
                  <a:lnTo>
                    <a:pt x="125" y="3121"/>
                  </a:lnTo>
                  <a:lnTo>
                    <a:pt x="89" y="3083"/>
                  </a:lnTo>
                  <a:lnTo>
                    <a:pt x="89" y="3045"/>
                  </a:lnTo>
                  <a:lnTo>
                    <a:pt x="54" y="3045"/>
                  </a:lnTo>
                  <a:lnTo>
                    <a:pt x="89" y="2988"/>
                  </a:lnTo>
                  <a:lnTo>
                    <a:pt x="0" y="2856"/>
                  </a:lnTo>
                  <a:lnTo>
                    <a:pt x="0" y="2818"/>
                  </a:lnTo>
                  <a:lnTo>
                    <a:pt x="54" y="2629"/>
                  </a:lnTo>
                  <a:lnTo>
                    <a:pt x="54" y="2497"/>
                  </a:lnTo>
                  <a:lnTo>
                    <a:pt x="89" y="2459"/>
                  </a:lnTo>
                  <a:lnTo>
                    <a:pt x="89" y="2421"/>
                  </a:lnTo>
                  <a:lnTo>
                    <a:pt x="125" y="2421"/>
                  </a:lnTo>
                  <a:lnTo>
                    <a:pt x="179" y="2364"/>
                  </a:lnTo>
                  <a:lnTo>
                    <a:pt x="339" y="2364"/>
                  </a:lnTo>
                  <a:lnTo>
                    <a:pt x="339" y="2326"/>
                  </a:lnTo>
                  <a:lnTo>
                    <a:pt x="393" y="2270"/>
                  </a:lnTo>
                  <a:lnTo>
                    <a:pt x="393" y="1967"/>
                  </a:lnTo>
                  <a:lnTo>
                    <a:pt x="429" y="1929"/>
                  </a:lnTo>
                  <a:lnTo>
                    <a:pt x="429" y="1873"/>
                  </a:lnTo>
                  <a:lnTo>
                    <a:pt x="465" y="1873"/>
                  </a:lnTo>
                  <a:lnTo>
                    <a:pt x="643" y="1740"/>
                  </a:lnTo>
                  <a:lnTo>
                    <a:pt x="643" y="1702"/>
                  </a:lnTo>
                  <a:lnTo>
                    <a:pt x="715" y="1646"/>
                  </a:lnTo>
                  <a:lnTo>
                    <a:pt x="715" y="1608"/>
                  </a:lnTo>
                  <a:lnTo>
                    <a:pt x="893" y="1608"/>
                  </a:lnTo>
                  <a:lnTo>
                    <a:pt x="929" y="1570"/>
                  </a:lnTo>
                  <a:lnTo>
                    <a:pt x="983" y="1570"/>
                  </a:lnTo>
                  <a:lnTo>
                    <a:pt x="983" y="1475"/>
                  </a:lnTo>
                  <a:lnTo>
                    <a:pt x="858" y="1437"/>
                  </a:lnTo>
                  <a:lnTo>
                    <a:pt x="858" y="1381"/>
                  </a:lnTo>
                  <a:lnTo>
                    <a:pt x="804" y="1381"/>
                  </a:lnTo>
                  <a:lnTo>
                    <a:pt x="804" y="1343"/>
                  </a:lnTo>
                  <a:lnTo>
                    <a:pt x="715" y="1286"/>
                  </a:lnTo>
                  <a:lnTo>
                    <a:pt x="679" y="1286"/>
                  </a:lnTo>
                  <a:lnTo>
                    <a:pt x="643" y="1248"/>
                  </a:lnTo>
                  <a:lnTo>
                    <a:pt x="590" y="1211"/>
                  </a:lnTo>
                  <a:lnTo>
                    <a:pt x="590" y="927"/>
                  </a:lnTo>
                  <a:lnTo>
                    <a:pt x="554" y="889"/>
                  </a:lnTo>
                  <a:lnTo>
                    <a:pt x="518" y="889"/>
                  </a:lnTo>
                  <a:lnTo>
                    <a:pt x="465" y="851"/>
                  </a:lnTo>
                  <a:lnTo>
                    <a:pt x="465" y="719"/>
                  </a:lnTo>
                  <a:lnTo>
                    <a:pt x="518" y="624"/>
                  </a:lnTo>
                  <a:lnTo>
                    <a:pt x="518" y="492"/>
                  </a:lnTo>
                  <a:lnTo>
                    <a:pt x="554" y="435"/>
                  </a:lnTo>
                  <a:lnTo>
                    <a:pt x="518" y="397"/>
                  </a:lnTo>
                  <a:lnTo>
                    <a:pt x="518" y="227"/>
                  </a:lnTo>
                  <a:lnTo>
                    <a:pt x="554" y="170"/>
                  </a:lnTo>
                  <a:lnTo>
                    <a:pt x="715" y="170"/>
                  </a:lnTo>
                  <a:lnTo>
                    <a:pt x="1018" y="132"/>
                  </a:lnTo>
                  <a:lnTo>
                    <a:pt x="1054" y="132"/>
                  </a:lnTo>
                  <a:lnTo>
                    <a:pt x="1108" y="95"/>
                  </a:lnTo>
                  <a:lnTo>
                    <a:pt x="1108" y="0"/>
                  </a:lnTo>
                  <a:lnTo>
                    <a:pt x="1233" y="0"/>
                  </a:lnTo>
                  <a:lnTo>
                    <a:pt x="1233" y="38"/>
                  </a:lnTo>
                  <a:lnTo>
                    <a:pt x="1268" y="95"/>
                  </a:lnTo>
                  <a:lnTo>
                    <a:pt x="1268" y="303"/>
                  </a:lnTo>
                  <a:lnTo>
                    <a:pt x="1233" y="359"/>
                  </a:lnTo>
                  <a:lnTo>
                    <a:pt x="1268" y="397"/>
                  </a:lnTo>
                  <a:lnTo>
                    <a:pt x="1483" y="397"/>
                  </a:lnTo>
                  <a:lnTo>
                    <a:pt x="1644" y="359"/>
                  </a:lnTo>
                  <a:lnTo>
                    <a:pt x="1733" y="303"/>
                  </a:lnTo>
                  <a:lnTo>
                    <a:pt x="1822" y="303"/>
                  </a:lnTo>
                  <a:lnTo>
                    <a:pt x="2162" y="435"/>
                  </a:lnTo>
                  <a:lnTo>
                    <a:pt x="2198" y="492"/>
                  </a:lnTo>
                  <a:lnTo>
                    <a:pt x="2251" y="530"/>
                  </a:lnTo>
                  <a:lnTo>
                    <a:pt x="2251" y="719"/>
                  </a:lnTo>
                  <a:lnTo>
                    <a:pt x="2287" y="757"/>
                  </a:lnTo>
                  <a:lnTo>
                    <a:pt x="2501" y="757"/>
                  </a:lnTo>
                  <a:lnTo>
                    <a:pt x="2591" y="851"/>
                  </a:lnTo>
                  <a:lnTo>
                    <a:pt x="2751" y="1154"/>
                  </a:lnTo>
                  <a:lnTo>
                    <a:pt x="2841" y="1343"/>
                  </a:lnTo>
                  <a:lnTo>
                    <a:pt x="2841" y="1437"/>
                  </a:lnTo>
                  <a:lnTo>
                    <a:pt x="2787" y="1437"/>
                  </a:lnTo>
                  <a:lnTo>
                    <a:pt x="2787" y="1513"/>
                  </a:lnTo>
                  <a:lnTo>
                    <a:pt x="2841" y="1570"/>
                  </a:lnTo>
                  <a:lnTo>
                    <a:pt x="2841" y="1740"/>
                  </a:lnTo>
                  <a:lnTo>
                    <a:pt x="2876" y="1740"/>
                  </a:lnTo>
                  <a:lnTo>
                    <a:pt x="2876" y="1778"/>
                  </a:lnTo>
                  <a:lnTo>
                    <a:pt x="2912" y="1835"/>
                  </a:lnTo>
                  <a:lnTo>
                    <a:pt x="2912" y="2364"/>
                  </a:lnTo>
                  <a:lnTo>
                    <a:pt x="2966" y="2459"/>
                  </a:lnTo>
                  <a:lnTo>
                    <a:pt x="2966" y="2629"/>
                  </a:lnTo>
                  <a:lnTo>
                    <a:pt x="3001" y="2686"/>
                  </a:lnTo>
                  <a:lnTo>
                    <a:pt x="3001" y="2724"/>
                  </a:lnTo>
                  <a:lnTo>
                    <a:pt x="3091" y="2818"/>
                  </a:lnTo>
                  <a:lnTo>
                    <a:pt x="3377" y="3045"/>
                  </a:lnTo>
                  <a:lnTo>
                    <a:pt x="3430" y="3083"/>
                  </a:lnTo>
                  <a:lnTo>
                    <a:pt x="3591" y="3272"/>
                  </a:lnTo>
                  <a:lnTo>
                    <a:pt x="3645" y="3310"/>
                  </a:lnTo>
                  <a:lnTo>
                    <a:pt x="3645" y="3575"/>
                  </a:lnTo>
                  <a:lnTo>
                    <a:pt x="3680" y="3613"/>
                  </a:lnTo>
                  <a:lnTo>
                    <a:pt x="3716" y="3669"/>
                  </a:lnTo>
                  <a:lnTo>
                    <a:pt x="3805" y="3669"/>
                  </a:lnTo>
                  <a:lnTo>
                    <a:pt x="3805" y="3707"/>
                  </a:lnTo>
                  <a:lnTo>
                    <a:pt x="3841" y="3764"/>
                  </a:lnTo>
                  <a:lnTo>
                    <a:pt x="3895" y="3764"/>
                  </a:lnTo>
                  <a:lnTo>
                    <a:pt x="3931" y="3802"/>
                  </a:lnTo>
                  <a:lnTo>
                    <a:pt x="4109" y="3896"/>
                  </a:lnTo>
                  <a:lnTo>
                    <a:pt x="4145" y="3934"/>
                  </a:lnTo>
                  <a:lnTo>
                    <a:pt x="4181" y="4029"/>
                  </a:lnTo>
                  <a:lnTo>
                    <a:pt x="4234" y="4029"/>
                  </a:lnTo>
                  <a:lnTo>
                    <a:pt x="4306" y="4067"/>
                  </a:lnTo>
                  <a:lnTo>
                    <a:pt x="4359" y="4104"/>
                  </a:lnTo>
                  <a:lnTo>
                    <a:pt x="4395" y="4199"/>
                  </a:lnTo>
                  <a:lnTo>
                    <a:pt x="4484" y="4199"/>
                  </a:lnTo>
                  <a:lnTo>
                    <a:pt x="4574" y="3972"/>
                  </a:lnTo>
                  <a:lnTo>
                    <a:pt x="4574" y="3934"/>
                  </a:lnTo>
                  <a:lnTo>
                    <a:pt x="4609" y="3934"/>
                  </a:lnTo>
                  <a:lnTo>
                    <a:pt x="4609" y="3802"/>
                  </a:lnTo>
                  <a:lnTo>
                    <a:pt x="4734" y="3802"/>
                  </a:lnTo>
                  <a:lnTo>
                    <a:pt x="4734" y="3764"/>
                  </a:lnTo>
                  <a:lnTo>
                    <a:pt x="4770" y="3764"/>
                  </a:lnTo>
                  <a:lnTo>
                    <a:pt x="4770" y="3707"/>
                  </a:lnTo>
                  <a:lnTo>
                    <a:pt x="4824" y="3707"/>
                  </a:lnTo>
                  <a:lnTo>
                    <a:pt x="4824" y="3613"/>
                  </a:lnTo>
                  <a:lnTo>
                    <a:pt x="4860" y="3575"/>
                  </a:lnTo>
                  <a:lnTo>
                    <a:pt x="4860" y="3613"/>
                  </a:lnTo>
                  <a:lnTo>
                    <a:pt x="4913" y="3669"/>
                  </a:lnTo>
                  <a:lnTo>
                    <a:pt x="4913" y="3707"/>
                  </a:lnTo>
                  <a:lnTo>
                    <a:pt x="4949" y="3764"/>
                  </a:lnTo>
                  <a:lnTo>
                    <a:pt x="4949" y="3802"/>
                  </a:lnTo>
                  <a:lnTo>
                    <a:pt x="5038" y="3896"/>
                  </a:lnTo>
                  <a:lnTo>
                    <a:pt x="5110" y="3896"/>
                  </a:lnTo>
                  <a:lnTo>
                    <a:pt x="5163" y="3934"/>
                  </a:lnTo>
                  <a:lnTo>
                    <a:pt x="5199" y="4067"/>
                  </a:lnTo>
                  <a:lnTo>
                    <a:pt x="5288" y="4161"/>
                  </a:lnTo>
                  <a:lnTo>
                    <a:pt x="5288" y="4199"/>
                  </a:lnTo>
                  <a:lnTo>
                    <a:pt x="5324" y="4256"/>
                  </a:lnTo>
                  <a:lnTo>
                    <a:pt x="5288" y="4331"/>
                  </a:lnTo>
                  <a:lnTo>
                    <a:pt x="5288" y="4426"/>
                  </a:lnTo>
                  <a:lnTo>
                    <a:pt x="5235" y="4464"/>
                  </a:lnTo>
                  <a:lnTo>
                    <a:pt x="5235" y="4520"/>
                  </a:lnTo>
                  <a:lnTo>
                    <a:pt x="5199" y="4558"/>
                  </a:lnTo>
                  <a:lnTo>
                    <a:pt x="5199" y="4596"/>
                  </a:lnTo>
                  <a:lnTo>
                    <a:pt x="5163" y="4596"/>
                  </a:lnTo>
                  <a:lnTo>
                    <a:pt x="5199" y="4653"/>
                  </a:lnTo>
                  <a:lnTo>
                    <a:pt x="5199" y="4691"/>
                  </a:lnTo>
                  <a:lnTo>
                    <a:pt x="5288" y="4747"/>
                  </a:lnTo>
                  <a:lnTo>
                    <a:pt x="5378" y="4747"/>
                  </a:lnTo>
                  <a:lnTo>
                    <a:pt x="5413" y="4691"/>
                  </a:lnTo>
                  <a:lnTo>
                    <a:pt x="5413" y="4596"/>
                  </a:lnTo>
                  <a:lnTo>
                    <a:pt x="5449" y="4558"/>
                  </a:lnTo>
                  <a:lnTo>
                    <a:pt x="5503" y="4520"/>
                  </a:lnTo>
                  <a:lnTo>
                    <a:pt x="5574" y="4520"/>
                  </a:lnTo>
                  <a:lnTo>
                    <a:pt x="5664" y="4558"/>
                  </a:lnTo>
                  <a:lnTo>
                    <a:pt x="5717" y="4558"/>
                  </a:lnTo>
                  <a:lnTo>
                    <a:pt x="5753" y="4520"/>
                  </a:lnTo>
                  <a:lnTo>
                    <a:pt x="5842" y="4653"/>
                  </a:lnTo>
                  <a:lnTo>
                    <a:pt x="5842" y="4691"/>
                  </a:lnTo>
                  <a:lnTo>
                    <a:pt x="5878" y="4785"/>
                  </a:lnTo>
                  <a:lnTo>
                    <a:pt x="5914" y="4785"/>
                  </a:lnTo>
                  <a:lnTo>
                    <a:pt x="5914" y="4956"/>
                  </a:lnTo>
                  <a:lnTo>
                    <a:pt x="5967" y="4956"/>
                  </a:lnTo>
                  <a:lnTo>
                    <a:pt x="5967" y="5050"/>
                  </a:lnTo>
                  <a:lnTo>
                    <a:pt x="6003" y="5088"/>
                  </a:lnTo>
                  <a:lnTo>
                    <a:pt x="5967" y="5145"/>
                  </a:lnTo>
                  <a:lnTo>
                    <a:pt x="5914" y="5145"/>
                  </a:lnTo>
                  <a:lnTo>
                    <a:pt x="5842" y="5182"/>
                  </a:lnTo>
                  <a:lnTo>
                    <a:pt x="5753" y="5277"/>
                  </a:lnTo>
                  <a:lnTo>
                    <a:pt x="5753" y="5315"/>
                  </a:lnTo>
                  <a:lnTo>
                    <a:pt x="5789" y="5372"/>
                  </a:lnTo>
                  <a:lnTo>
                    <a:pt x="5878" y="5447"/>
                  </a:lnTo>
                  <a:lnTo>
                    <a:pt x="6003" y="5409"/>
                  </a:lnTo>
                  <a:lnTo>
                    <a:pt x="6092" y="5277"/>
                  </a:lnTo>
                  <a:lnTo>
                    <a:pt x="6128" y="5239"/>
                  </a:lnTo>
                  <a:lnTo>
                    <a:pt x="6128" y="5088"/>
                  </a:lnTo>
                  <a:lnTo>
                    <a:pt x="6182" y="5050"/>
                  </a:lnTo>
                  <a:lnTo>
                    <a:pt x="6217" y="5012"/>
                  </a:lnTo>
                  <a:lnTo>
                    <a:pt x="6253" y="4956"/>
                  </a:lnTo>
                  <a:lnTo>
                    <a:pt x="6253" y="4880"/>
                  </a:lnTo>
                  <a:lnTo>
                    <a:pt x="6307" y="4880"/>
                  </a:lnTo>
                  <a:lnTo>
                    <a:pt x="6557" y="5012"/>
                  </a:lnTo>
                  <a:lnTo>
                    <a:pt x="6593" y="5012"/>
                  </a:lnTo>
                  <a:lnTo>
                    <a:pt x="6646" y="5050"/>
                  </a:lnTo>
                  <a:lnTo>
                    <a:pt x="6682" y="5088"/>
                  </a:lnTo>
                  <a:lnTo>
                    <a:pt x="6718" y="5145"/>
                  </a:lnTo>
                  <a:lnTo>
                    <a:pt x="6771" y="5088"/>
                  </a:lnTo>
                  <a:lnTo>
                    <a:pt x="6843" y="5145"/>
                  </a:lnTo>
                  <a:lnTo>
                    <a:pt x="6896" y="5088"/>
                  </a:lnTo>
                  <a:lnTo>
                    <a:pt x="6968" y="5050"/>
                  </a:lnTo>
                  <a:lnTo>
                    <a:pt x="7021" y="5050"/>
                  </a:lnTo>
                  <a:lnTo>
                    <a:pt x="7057" y="5088"/>
                  </a:lnTo>
                  <a:lnTo>
                    <a:pt x="7111" y="5088"/>
                  </a:lnTo>
                  <a:lnTo>
                    <a:pt x="7111" y="5145"/>
                  </a:lnTo>
                  <a:lnTo>
                    <a:pt x="7146" y="5145"/>
                  </a:lnTo>
                  <a:lnTo>
                    <a:pt x="7182" y="5088"/>
                  </a:lnTo>
                  <a:lnTo>
                    <a:pt x="7236" y="5088"/>
                  </a:lnTo>
                  <a:lnTo>
                    <a:pt x="7361" y="4956"/>
                  </a:lnTo>
                  <a:lnTo>
                    <a:pt x="7397" y="4823"/>
                  </a:lnTo>
                  <a:lnTo>
                    <a:pt x="7397" y="4653"/>
                  </a:lnTo>
                  <a:lnTo>
                    <a:pt x="7361" y="4596"/>
                  </a:lnTo>
                  <a:lnTo>
                    <a:pt x="7271" y="4520"/>
                  </a:lnTo>
                  <a:lnTo>
                    <a:pt x="7236" y="4464"/>
                  </a:lnTo>
                  <a:lnTo>
                    <a:pt x="7236" y="4388"/>
                  </a:lnTo>
                  <a:lnTo>
                    <a:pt x="7271" y="4294"/>
                  </a:lnTo>
                  <a:lnTo>
                    <a:pt x="7271" y="4256"/>
                  </a:lnTo>
                  <a:lnTo>
                    <a:pt x="7307" y="4199"/>
                  </a:lnTo>
                  <a:lnTo>
                    <a:pt x="7397" y="4029"/>
                  </a:lnTo>
                  <a:lnTo>
                    <a:pt x="7397" y="3972"/>
                  </a:lnTo>
                  <a:lnTo>
                    <a:pt x="7432" y="3972"/>
                  </a:lnTo>
                  <a:lnTo>
                    <a:pt x="7522" y="3934"/>
                  </a:lnTo>
                  <a:lnTo>
                    <a:pt x="7700" y="3934"/>
                  </a:lnTo>
                  <a:lnTo>
                    <a:pt x="7736" y="3896"/>
                  </a:lnTo>
                  <a:lnTo>
                    <a:pt x="7772" y="3896"/>
                  </a:lnTo>
                  <a:lnTo>
                    <a:pt x="7772" y="3972"/>
                  </a:lnTo>
                  <a:lnTo>
                    <a:pt x="7861" y="3972"/>
                  </a:lnTo>
                  <a:lnTo>
                    <a:pt x="7861" y="3896"/>
                  </a:lnTo>
                  <a:lnTo>
                    <a:pt x="8040" y="3896"/>
                  </a:lnTo>
                  <a:lnTo>
                    <a:pt x="8040" y="3934"/>
                  </a:lnTo>
                  <a:lnTo>
                    <a:pt x="8111" y="4029"/>
                  </a:lnTo>
                  <a:lnTo>
                    <a:pt x="8165" y="4104"/>
                  </a:lnTo>
                  <a:lnTo>
                    <a:pt x="8200" y="4199"/>
                  </a:lnTo>
                  <a:lnTo>
                    <a:pt x="8236" y="4256"/>
                  </a:lnTo>
                  <a:lnTo>
                    <a:pt x="8326" y="4256"/>
                  </a:lnTo>
                  <a:lnTo>
                    <a:pt x="8451" y="4067"/>
                  </a:lnTo>
                  <a:lnTo>
                    <a:pt x="8504" y="3972"/>
                  </a:lnTo>
                  <a:lnTo>
                    <a:pt x="8540" y="3972"/>
                  </a:lnTo>
                  <a:lnTo>
                    <a:pt x="8540" y="3896"/>
                  </a:lnTo>
                  <a:lnTo>
                    <a:pt x="8504" y="3840"/>
                  </a:lnTo>
                  <a:lnTo>
                    <a:pt x="8451" y="3802"/>
                  </a:lnTo>
                  <a:lnTo>
                    <a:pt x="8451" y="3613"/>
                  </a:lnTo>
                  <a:lnTo>
                    <a:pt x="8504" y="3575"/>
                  </a:lnTo>
                  <a:lnTo>
                    <a:pt x="8540" y="3537"/>
                  </a:lnTo>
                  <a:lnTo>
                    <a:pt x="8576" y="3537"/>
                  </a:lnTo>
                  <a:lnTo>
                    <a:pt x="8665" y="3480"/>
                  </a:lnTo>
                  <a:lnTo>
                    <a:pt x="8701" y="3442"/>
                  </a:lnTo>
                  <a:lnTo>
                    <a:pt x="8754" y="3310"/>
                  </a:lnTo>
                  <a:lnTo>
                    <a:pt x="8790" y="3272"/>
                  </a:lnTo>
                  <a:lnTo>
                    <a:pt x="8790" y="3121"/>
                  </a:lnTo>
                  <a:lnTo>
                    <a:pt x="8826" y="3121"/>
                  </a:lnTo>
                  <a:lnTo>
                    <a:pt x="8826" y="3178"/>
                  </a:lnTo>
                  <a:lnTo>
                    <a:pt x="8879" y="3215"/>
                  </a:lnTo>
                  <a:lnTo>
                    <a:pt x="8915" y="3272"/>
                  </a:lnTo>
                  <a:lnTo>
                    <a:pt x="8969" y="3310"/>
                  </a:lnTo>
                  <a:lnTo>
                    <a:pt x="8969" y="3405"/>
                  </a:lnTo>
                  <a:lnTo>
                    <a:pt x="8915" y="3442"/>
                  </a:lnTo>
                  <a:lnTo>
                    <a:pt x="8969" y="3480"/>
                  </a:lnTo>
                  <a:lnTo>
                    <a:pt x="8969" y="3575"/>
                  </a:lnTo>
                  <a:lnTo>
                    <a:pt x="9004" y="3575"/>
                  </a:lnTo>
                  <a:lnTo>
                    <a:pt x="9004" y="3613"/>
                  </a:lnTo>
                  <a:lnTo>
                    <a:pt x="8969" y="3669"/>
                  </a:lnTo>
                  <a:lnTo>
                    <a:pt x="8969" y="3707"/>
                  </a:lnTo>
                  <a:lnTo>
                    <a:pt x="8915" y="3764"/>
                  </a:lnTo>
                  <a:lnTo>
                    <a:pt x="8879" y="3840"/>
                  </a:lnTo>
                  <a:lnTo>
                    <a:pt x="8826" y="3896"/>
                  </a:lnTo>
                  <a:lnTo>
                    <a:pt x="8826" y="3934"/>
                  </a:lnTo>
                  <a:lnTo>
                    <a:pt x="8754" y="3934"/>
                  </a:lnTo>
                  <a:lnTo>
                    <a:pt x="8754" y="3972"/>
                  </a:lnTo>
                  <a:lnTo>
                    <a:pt x="8701" y="4029"/>
                  </a:lnTo>
                  <a:lnTo>
                    <a:pt x="8701" y="4104"/>
                  </a:lnTo>
                  <a:lnTo>
                    <a:pt x="8754" y="4161"/>
                  </a:lnTo>
                  <a:lnTo>
                    <a:pt x="8754" y="4294"/>
                  </a:lnTo>
                  <a:lnTo>
                    <a:pt x="8701" y="4331"/>
                  </a:lnTo>
                  <a:lnTo>
                    <a:pt x="8701" y="4388"/>
                  </a:lnTo>
                  <a:lnTo>
                    <a:pt x="8754" y="4388"/>
                  </a:lnTo>
                  <a:lnTo>
                    <a:pt x="8826" y="4331"/>
                  </a:lnTo>
                  <a:lnTo>
                    <a:pt x="8969" y="4199"/>
                  </a:lnTo>
                  <a:lnTo>
                    <a:pt x="9094" y="4199"/>
                  </a:lnTo>
                  <a:lnTo>
                    <a:pt x="9165" y="4256"/>
                  </a:lnTo>
                  <a:lnTo>
                    <a:pt x="9219" y="4256"/>
                  </a:lnTo>
                  <a:lnTo>
                    <a:pt x="9255" y="4199"/>
                  </a:lnTo>
                  <a:lnTo>
                    <a:pt x="9255" y="4161"/>
                  </a:lnTo>
                  <a:lnTo>
                    <a:pt x="9344" y="4067"/>
                  </a:lnTo>
                  <a:lnTo>
                    <a:pt x="9344" y="4029"/>
                  </a:lnTo>
                  <a:lnTo>
                    <a:pt x="9558" y="4029"/>
                  </a:lnTo>
                  <a:lnTo>
                    <a:pt x="9594" y="3972"/>
                  </a:lnTo>
                  <a:lnTo>
                    <a:pt x="9630" y="3934"/>
                  </a:lnTo>
                  <a:lnTo>
                    <a:pt x="9683" y="3896"/>
                  </a:lnTo>
                  <a:lnTo>
                    <a:pt x="9844" y="3896"/>
                  </a:lnTo>
                  <a:lnTo>
                    <a:pt x="9969" y="3802"/>
                  </a:lnTo>
                  <a:lnTo>
                    <a:pt x="10023" y="3802"/>
                  </a:lnTo>
                  <a:lnTo>
                    <a:pt x="10023" y="3764"/>
                  </a:lnTo>
                  <a:lnTo>
                    <a:pt x="10059" y="3802"/>
                  </a:lnTo>
                  <a:lnTo>
                    <a:pt x="10059" y="3613"/>
                  </a:lnTo>
                  <a:lnTo>
                    <a:pt x="10094" y="3613"/>
                  </a:lnTo>
                  <a:lnTo>
                    <a:pt x="10023" y="3480"/>
                  </a:lnTo>
                  <a:lnTo>
                    <a:pt x="9969" y="3480"/>
                  </a:lnTo>
                  <a:lnTo>
                    <a:pt x="9969" y="3442"/>
                  </a:lnTo>
                  <a:lnTo>
                    <a:pt x="9898" y="3405"/>
                  </a:lnTo>
                  <a:lnTo>
                    <a:pt x="9898" y="3310"/>
                  </a:lnTo>
                  <a:lnTo>
                    <a:pt x="9844" y="3272"/>
                  </a:lnTo>
                  <a:lnTo>
                    <a:pt x="9844" y="3215"/>
                  </a:lnTo>
                  <a:lnTo>
                    <a:pt x="9898" y="3178"/>
                  </a:lnTo>
                  <a:lnTo>
                    <a:pt x="9898" y="3121"/>
                  </a:lnTo>
                  <a:lnTo>
                    <a:pt x="9933" y="3083"/>
                  </a:lnTo>
                  <a:lnTo>
                    <a:pt x="9808" y="3083"/>
                  </a:lnTo>
                  <a:lnTo>
                    <a:pt x="9844" y="3045"/>
                  </a:lnTo>
                  <a:lnTo>
                    <a:pt x="9898" y="3045"/>
                  </a:lnTo>
                  <a:lnTo>
                    <a:pt x="9898" y="2988"/>
                  </a:lnTo>
                  <a:lnTo>
                    <a:pt x="9844" y="2951"/>
                  </a:lnTo>
                  <a:lnTo>
                    <a:pt x="9808" y="2913"/>
                  </a:lnTo>
                  <a:lnTo>
                    <a:pt x="9773" y="2913"/>
                  </a:lnTo>
                  <a:lnTo>
                    <a:pt x="9773" y="2818"/>
                  </a:lnTo>
                  <a:lnTo>
                    <a:pt x="9808" y="2818"/>
                  </a:lnTo>
                  <a:lnTo>
                    <a:pt x="9808" y="2761"/>
                  </a:lnTo>
                  <a:lnTo>
                    <a:pt x="9719" y="2553"/>
                  </a:lnTo>
                  <a:lnTo>
                    <a:pt x="9683" y="2459"/>
                  </a:lnTo>
                  <a:lnTo>
                    <a:pt x="9719" y="2459"/>
                  </a:lnTo>
                  <a:lnTo>
                    <a:pt x="9844" y="2421"/>
                  </a:lnTo>
                  <a:lnTo>
                    <a:pt x="9969" y="2421"/>
                  </a:lnTo>
                  <a:lnTo>
                    <a:pt x="9969" y="2459"/>
                  </a:lnTo>
                  <a:lnTo>
                    <a:pt x="10023" y="2459"/>
                  </a:lnTo>
                  <a:lnTo>
                    <a:pt x="10023" y="2497"/>
                  </a:lnTo>
                  <a:lnTo>
                    <a:pt x="10059" y="2497"/>
                  </a:lnTo>
                  <a:lnTo>
                    <a:pt x="10094" y="2459"/>
                  </a:lnTo>
                  <a:lnTo>
                    <a:pt x="10148" y="2459"/>
                  </a:lnTo>
                  <a:lnTo>
                    <a:pt x="10184" y="2364"/>
                  </a:lnTo>
                  <a:lnTo>
                    <a:pt x="10237" y="2326"/>
                  </a:lnTo>
                  <a:lnTo>
                    <a:pt x="10273" y="2270"/>
                  </a:lnTo>
                  <a:lnTo>
                    <a:pt x="10309" y="2270"/>
                  </a:lnTo>
                  <a:lnTo>
                    <a:pt x="10559" y="2326"/>
                  </a:lnTo>
                  <a:lnTo>
                    <a:pt x="10648" y="2326"/>
                  </a:lnTo>
                  <a:lnTo>
                    <a:pt x="10648" y="2270"/>
                  </a:lnTo>
                  <a:lnTo>
                    <a:pt x="10612" y="2270"/>
                  </a:lnTo>
                  <a:lnTo>
                    <a:pt x="10612" y="2232"/>
                  </a:lnTo>
                  <a:lnTo>
                    <a:pt x="10559" y="2232"/>
                  </a:lnTo>
                  <a:lnTo>
                    <a:pt x="10523" y="2194"/>
                  </a:lnTo>
                  <a:lnTo>
                    <a:pt x="10523" y="2137"/>
                  </a:lnTo>
                  <a:lnTo>
                    <a:pt x="10559" y="2137"/>
                  </a:lnTo>
                  <a:lnTo>
                    <a:pt x="10559" y="2099"/>
                  </a:lnTo>
                  <a:lnTo>
                    <a:pt x="10737" y="2099"/>
                  </a:lnTo>
                  <a:lnTo>
                    <a:pt x="10827" y="2062"/>
                  </a:lnTo>
                  <a:lnTo>
                    <a:pt x="10863" y="2005"/>
                  </a:lnTo>
                  <a:lnTo>
                    <a:pt x="10898" y="1967"/>
                  </a:lnTo>
                  <a:lnTo>
                    <a:pt x="10952" y="1929"/>
                  </a:lnTo>
                  <a:lnTo>
                    <a:pt x="11291" y="1929"/>
                  </a:lnTo>
                  <a:lnTo>
                    <a:pt x="11291" y="1967"/>
                  </a:lnTo>
                  <a:lnTo>
                    <a:pt x="11327" y="2005"/>
                  </a:lnTo>
                  <a:lnTo>
                    <a:pt x="11327" y="2062"/>
                  </a:lnTo>
                  <a:lnTo>
                    <a:pt x="11363" y="2194"/>
                  </a:lnTo>
                  <a:lnTo>
                    <a:pt x="11416" y="2232"/>
                  </a:lnTo>
                  <a:lnTo>
                    <a:pt x="11452" y="2232"/>
                  </a:lnTo>
                  <a:lnTo>
                    <a:pt x="11577" y="2326"/>
                  </a:lnTo>
                  <a:lnTo>
                    <a:pt x="11631" y="2364"/>
                  </a:lnTo>
                  <a:lnTo>
                    <a:pt x="11631" y="2629"/>
                  </a:lnTo>
                  <a:lnTo>
                    <a:pt x="11577" y="2724"/>
                  </a:lnTo>
                  <a:lnTo>
                    <a:pt x="11577" y="2761"/>
                  </a:lnTo>
                  <a:lnTo>
                    <a:pt x="11541" y="2818"/>
                  </a:lnTo>
                  <a:lnTo>
                    <a:pt x="11541" y="2951"/>
                  </a:lnTo>
                  <a:lnTo>
                    <a:pt x="11631" y="3045"/>
                  </a:lnTo>
                  <a:lnTo>
                    <a:pt x="11631" y="3121"/>
                  </a:lnTo>
                  <a:lnTo>
                    <a:pt x="11577" y="3215"/>
                  </a:lnTo>
                  <a:lnTo>
                    <a:pt x="11577" y="3272"/>
                  </a:lnTo>
                  <a:lnTo>
                    <a:pt x="11631" y="3310"/>
                  </a:lnTo>
                  <a:lnTo>
                    <a:pt x="11667" y="3348"/>
                  </a:lnTo>
                  <a:lnTo>
                    <a:pt x="11702" y="3405"/>
                  </a:lnTo>
                  <a:lnTo>
                    <a:pt x="11756" y="3442"/>
                  </a:lnTo>
                  <a:lnTo>
                    <a:pt x="11881" y="3480"/>
                  </a:lnTo>
                  <a:lnTo>
                    <a:pt x="12042" y="3480"/>
                  </a:lnTo>
                  <a:lnTo>
                    <a:pt x="12220" y="3405"/>
                  </a:lnTo>
                  <a:lnTo>
                    <a:pt x="12292" y="3405"/>
                  </a:lnTo>
                  <a:lnTo>
                    <a:pt x="12292" y="3442"/>
                  </a:lnTo>
                  <a:lnTo>
                    <a:pt x="12256" y="3480"/>
                  </a:lnTo>
                  <a:lnTo>
                    <a:pt x="12220" y="3575"/>
                  </a:lnTo>
                  <a:lnTo>
                    <a:pt x="12167" y="3613"/>
                  </a:lnTo>
                  <a:lnTo>
                    <a:pt x="12167" y="3669"/>
                  </a:lnTo>
                  <a:lnTo>
                    <a:pt x="12220" y="3669"/>
                  </a:lnTo>
                  <a:lnTo>
                    <a:pt x="12256" y="3707"/>
                  </a:lnTo>
                  <a:lnTo>
                    <a:pt x="12381" y="3669"/>
                  </a:lnTo>
                  <a:lnTo>
                    <a:pt x="12417" y="3707"/>
                  </a:lnTo>
                  <a:lnTo>
                    <a:pt x="12470" y="3707"/>
                  </a:lnTo>
                  <a:lnTo>
                    <a:pt x="12506" y="3764"/>
                  </a:lnTo>
                  <a:lnTo>
                    <a:pt x="12596" y="3840"/>
                  </a:lnTo>
                  <a:lnTo>
                    <a:pt x="12631" y="3840"/>
                  </a:lnTo>
                  <a:lnTo>
                    <a:pt x="12721" y="3896"/>
                  </a:lnTo>
                  <a:lnTo>
                    <a:pt x="12935" y="3896"/>
                  </a:lnTo>
                  <a:lnTo>
                    <a:pt x="13274" y="3972"/>
                  </a:lnTo>
                  <a:lnTo>
                    <a:pt x="13310" y="4029"/>
                  </a:lnTo>
                  <a:lnTo>
                    <a:pt x="13364" y="4067"/>
                  </a:lnTo>
                  <a:lnTo>
                    <a:pt x="13364" y="4104"/>
                  </a:lnTo>
                  <a:lnTo>
                    <a:pt x="13400" y="4104"/>
                  </a:lnTo>
                  <a:lnTo>
                    <a:pt x="13400" y="4331"/>
                  </a:lnTo>
                  <a:lnTo>
                    <a:pt x="13364" y="4388"/>
                  </a:lnTo>
                  <a:lnTo>
                    <a:pt x="13364" y="4464"/>
                  </a:lnTo>
                  <a:lnTo>
                    <a:pt x="13435" y="4653"/>
                  </a:lnTo>
                  <a:lnTo>
                    <a:pt x="13489" y="4691"/>
                  </a:lnTo>
                  <a:lnTo>
                    <a:pt x="13525" y="4747"/>
                  </a:lnTo>
                  <a:lnTo>
                    <a:pt x="13525" y="4823"/>
                  </a:lnTo>
                  <a:lnTo>
                    <a:pt x="13560" y="4823"/>
                  </a:lnTo>
                  <a:lnTo>
                    <a:pt x="13560" y="4880"/>
                  </a:lnTo>
                  <a:lnTo>
                    <a:pt x="13614" y="4880"/>
                  </a:lnTo>
                  <a:lnTo>
                    <a:pt x="13685" y="4918"/>
                  </a:lnTo>
                  <a:lnTo>
                    <a:pt x="13685" y="4956"/>
                  </a:lnTo>
                  <a:lnTo>
                    <a:pt x="13739" y="4956"/>
                  </a:lnTo>
                  <a:lnTo>
                    <a:pt x="13739" y="5012"/>
                  </a:lnTo>
                  <a:lnTo>
                    <a:pt x="13525" y="5012"/>
                  </a:lnTo>
                  <a:lnTo>
                    <a:pt x="13525" y="5050"/>
                  </a:lnTo>
                  <a:lnTo>
                    <a:pt x="13489" y="5050"/>
                  </a:lnTo>
                  <a:lnTo>
                    <a:pt x="13489" y="5239"/>
                  </a:lnTo>
                  <a:lnTo>
                    <a:pt x="13525" y="5277"/>
                  </a:lnTo>
                  <a:lnTo>
                    <a:pt x="13525" y="5372"/>
                  </a:lnTo>
                  <a:lnTo>
                    <a:pt x="13560" y="5409"/>
                  </a:lnTo>
                  <a:lnTo>
                    <a:pt x="13650" y="5636"/>
                  </a:lnTo>
                  <a:lnTo>
                    <a:pt x="13685" y="5636"/>
                  </a:lnTo>
                  <a:lnTo>
                    <a:pt x="13685" y="5731"/>
                  </a:lnTo>
                  <a:lnTo>
                    <a:pt x="13650" y="5769"/>
                  </a:lnTo>
                  <a:lnTo>
                    <a:pt x="13614" y="5863"/>
                  </a:lnTo>
                  <a:lnTo>
                    <a:pt x="13489" y="5863"/>
                  </a:lnTo>
                  <a:lnTo>
                    <a:pt x="13435" y="5901"/>
                  </a:lnTo>
                  <a:lnTo>
                    <a:pt x="13400" y="5939"/>
                  </a:lnTo>
                  <a:lnTo>
                    <a:pt x="13364" y="6034"/>
                  </a:lnTo>
                  <a:lnTo>
                    <a:pt x="13364" y="6128"/>
                  </a:lnTo>
                  <a:lnTo>
                    <a:pt x="13400" y="6128"/>
                  </a:lnTo>
                  <a:lnTo>
                    <a:pt x="13400" y="6166"/>
                  </a:lnTo>
                  <a:lnTo>
                    <a:pt x="13435" y="6223"/>
                  </a:lnTo>
                  <a:lnTo>
                    <a:pt x="13560" y="6261"/>
                  </a:lnTo>
                  <a:lnTo>
                    <a:pt x="13614" y="6298"/>
                  </a:lnTo>
                  <a:lnTo>
                    <a:pt x="13685" y="6488"/>
                  </a:lnTo>
                  <a:lnTo>
                    <a:pt x="13828" y="6620"/>
                  </a:lnTo>
                  <a:lnTo>
                    <a:pt x="13900" y="6658"/>
                  </a:lnTo>
                  <a:lnTo>
                    <a:pt x="13989" y="6752"/>
                  </a:lnTo>
                  <a:lnTo>
                    <a:pt x="14114" y="6790"/>
                  </a:lnTo>
                  <a:lnTo>
                    <a:pt x="14239" y="6790"/>
                  </a:lnTo>
                  <a:lnTo>
                    <a:pt x="14329" y="6847"/>
                  </a:lnTo>
                  <a:lnTo>
                    <a:pt x="14364" y="6847"/>
                  </a:lnTo>
                  <a:lnTo>
                    <a:pt x="14454" y="6923"/>
                  </a:lnTo>
                  <a:lnTo>
                    <a:pt x="14489" y="6923"/>
                  </a:lnTo>
                  <a:lnTo>
                    <a:pt x="14543" y="6979"/>
                  </a:lnTo>
                  <a:lnTo>
                    <a:pt x="14579" y="6979"/>
                  </a:lnTo>
                  <a:lnTo>
                    <a:pt x="14757" y="6923"/>
                  </a:lnTo>
                  <a:lnTo>
                    <a:pt x="14793" y="6923"/>
                  </a:lnTo>
                  <a:lnTo>
                    <a:pt x="14793" y="6979"/>
                  </a:lnTo>
                  <a:lnTo>
                    <a:pt x="14829" y="6979"/>
                  </a:lnTo>
                  <a:lnTo>
                    <a:pt x="14829" y="7074"/>
                  </a:lnTo>
                  <a:lnTo>
                    <a:pt x="14954" y="7074"/>
                  </a:lnTo>
                  <a:lnTo>
                    <a:pt x="15043" y="6979"/>
                  </a:lnTo>
                  <a:lnTo>
                    <a:pt x="15079" y="6923"/>
                  </a:lnTo>
                  <a:lnTo>
                    <a:pt x="15133" y="6923"/>
                  </a:lnTo>
                  <a:lnTo>
                    <a:pt x="15133" y="6979"/>
                  </a:lnTo>
                  <a:lnTo>
                    <a:pt x="15168" y="7017"/>
                  </a:lnTo>
                  <a:lnTo>
                    <a:pt x="15258" y="7017"/>
                  </a:lnTo>
                  <a:lnTo>
                    <a:pt x="15293" y="6979"/>
                  </a:lnTo>
                  <a:lnTo>
                    <a:pt x="15383" y="6923"/>
                  </a:lnTo>
                  <a:lnTo>
                    <a:pt x="15472" y="6885"/>
                  </a:lnTo>
                  <a:lnTo>
                    <a:pt x="15543" y="6847"/>
                  </a:lnTo>
                  <a:lnTo>
                    <a:pt x="15597" y="6847"/>
                  </a:lnTo>
                  <a:lnTo>
                    <a:pt x="15597" y="6752"/>
                  </a:lnTo>
                  <a:lnTo>
                    <a:pt x="15508" y="6620"/>
                  </a:lnTo>
                  <a:lnTo>
                    <a:pt x="15508" y="6525"/>
                  </a:lnTo>
                  <a:lnTo>
                    <a:pt x="15543" y="6488"/>
                  </a:lnTo>
                  <a:lnTo>
                    <a:pt x="15543" y="6431"/>
                  </a:lnTo>
                  <a:lnTo>
                    <a:pt x="15597" y="6431"/>
                  </a:lnTo>
                  <a:lnTo>
                    <a:pt x="15633" y="6393"/>
                  </a:lnTo>
                  <a:lnTo>
                    <a:pt x="15722" y="6393"/>
                  </a:lnTo>
                  <a:lnTo>
                    <a:pt x="15758" y="6431"/>
                  </a:lnTo>
                  <a:lnTo>
                    <a:pt x="15811" y="6582"/>
                  </a:lnTo>
                  <a:lnTo>
                    <a:pt x="15847" y="6715"/>
                  </a:lnTo>
                  <a:lnTo>
                    <a:pt x="15847" y="6923"/>
                  </a:lnTo>
                  <a:lnTo>
                    <a:pt x="15883" y="6979"/>
                  </a:lnTo>
                  <a:lnTo>
                    <a:pt x="15936" y="7017"/>
                  </a:lnTo>
                  <a:lnTo>
                    <a:pt x="15972" y="7017"/>
                  </a:lnTo>
                  <a:lnTo>
                    <a:pt x="16151" y="6923"/>
                  </a:lnTo>
                  <a:lnTo>
                    <a:pt x="16187" y="6885"/>
                  </a:lnTo>
                  <a:lnTo>
                    <a:pt x="16222" y="6923"/>
                  </a:lnTo>
                  <a:lnTo>
                    <a:pt x="16347" y="6923"/>
                  </a:lnTo>
                  <a:lnTo>
                    <a:pt x="16347" y="6885"/>
                  </a:lnTo>
                  <a:lnTo>
                    <a:pt x="16401" y="6847"/>
                  </a:lnTo>
                  <a:lnTo>
                    <a:pt x="16437" y="6790"/>
                  </a:lnTo>
                  <a:lnTo>
                    <a:pt x="16472" y="6752"/>
                  </a:lnTo>
                  <a:lnTo>
                    <a:pt x="16955" y="6752"/>
                  </a:lnTo>
                  <a:lnTo>
                    <a:pt x="16955" y="6847"/>
                  </a:lnTo>
                  <a:lnTo>
                    <a:pt x="16901" y="6885"/>
                  </a:lnTo>
                  <a:lnTo>
                    <a:pt x="16866" y="6979"/>
                  </a:lnTo>
                  <a:lnTo>
                    <a:pt x="16812" y="7017"/>
                  </a:lnTo>
                  <a:lnTo>
                    <a:pt x="16812" y="7206"/>
                  </a:lnTo>
                  <a:lnTo>
                    <a:pt x="16866" y="7244"/>
                  </a:lnTo>
                  <a:lnTo>
                    <a:pt x="16901" y="7339"/>
                  </a:lnTo>
                  <a:lnTo>
                    <a:pt x="17026" y="7471"/>
                  </a:lnTo>
                  <a:lnTo>
                    <a:pt x="17080" y="7471"/>
                  </a:lnTo>
                  <a:lnTo>
                    <a:pt x="17116" y="7509"/>
                  </a:lnTo>
                  <a:lnTo>
                    <a:pt x="17276" y="7509"/>
                  </a:lnTo>
                  <a:lnTo>
                    <a:pt x="17419" y="7414"/>
                  </a:lnTo>
                  <a:lnTo>
                    <a:pt x="17455" y="7414"/>
                  </a:lnTo>
                  <a:lnTo>
                    <a:pt x="17544" y="7471"/>
                  </a:lnTo>
                  <a:lnTo>
                    <a:pt x="17580" y="7471"/>
                  </a:lnTo>
                  <a:lnTo>
                    <a:pt x="17705" y="7414"/>
                  </a:lnTo>
                  <a:lnTo>
                    <a:pt x="17920" y="7414"/>
                  </a:lnTo>
                  <a:lnTo>
                    <a:pt x="18009" y="7377"/>
                  </a:lnTo>
                  <a:lnTo>
                    <a:pt x="18134" y="7339"/>
                  </a:lnTo>
                  <a:lnTo>
                    <a:pt x="18205" y="7339"/>
                  </a:lnTo>
                  <a:lnTo>
                    <a:pt x="18384" y="7414"/>
                  </a:lnTo>
                  <a:lnTo>
                    <a:pt x="18420" y="7414"/>
                  </a:lnTo>
                  <a:lnTo>
                    <a:pt x="18545" y="7471"/>
                  </a:lnTo>
                  <a:lnTo>
                    <a:pt x="18759" y="7471"/>
                  </a:lnTo>
                  <a:lnTo>
                    <a:pt x="18813" y="7509"/>
                  </a:lnTo>
                  <a:lnTo>
                    <a:pt x="18849" y="7566"/>
                  </a:lnTo>
                  <a:lnTo>
                    <a:pt x="18849" y="7830"/>
                  </a:lnTo>
                  <a:lnTo>
                    <a:pt x="18759" y="7925"/>
                  </a:lnTo>
                  <a:lnTo>
                    <a:pt x="18759" y="7963"/>
                  </a:lnTo>
                  <a:lnTo>
                    <a:pt x="18813" y="8001"/>
                  </a:lnTo>
                  <a:lnTo>
                    <a:pt x="18813" y="8057"/>
                  </a:lnTo>
                  <a:lnTo>
                    <a:pt x="18938" y="8095"/>
                  </a:lnTo>
                  <a:lnTo>
                    <a:pt x="19009" y="8190"/>
                  </a:lnTo>
                  <a:lnTo>
                    <a:pt x="19063" y="8228"/>
                  </a:lnTo>
                  <a:lnTo>
                    <a:pt x="19188" y="8228"/>
                  </a:lnTo>
                  <a:lnTo>
                    <a:pt x="19224" y="8190"/>
                  </a:lnTo>
                  <a:lnTo>
                    <a:pt x="19313" y="8133"/>
                  </a:lnTo>
                  <a:lnTo>
                    <a:pt x="19349" y="8095"/>
                  </a:lnTo>
                  <a:lnTo>
                    <a:pt x="19402" y="8095"/>
                  </a:lnTo>
                  <a:lnTo>
                    <a:pt x="19402" y="8057"/>
                  </a:lnTo>
                  <a:lnTo>
                    <a:pt x="19474" y="8057"/>
                  </a:lnTo>
                  <a:lnTo>
                    <a:pt x="19528" y="8095"/>
                  </a:lnTo>
                  <a:lnTo>
                    <a:pt x="19528" y="8417"/>
                  </a:lnTo>
                  <a:lnTo>
                    <a:pt x="19688" y="8455"/>
                  </a:lnTo>
                  <a:lnTo>
                    <a:pt x="19742" y="8455"/>
                  </a:lnTo>
                  <a:lnTo>
                    <a:pt x="19778" y="8492"/>
                  </a:lnTo>
                  <a:lnTo>
                    <a:pt x="19813" y="8455"/>
                  </a:lnTo>
                  <a:lnTo>
                    <a:pt x="19867" y="8492"/>
                  </a:lnTo>
                  <a:lnTo>
                    <a:pt x="19903" y="8492"/>
                  </a:lnTo>
                  <a:lnTo>
                    <a:pt x="19938" y="8549"/>
                  </a:lnTo>
                  <a:lnTo>
                    <a:pt x="19992" y="8625"/>
                  </a:lnTo>
                  <a:lnTo>
                    <a:pt x="20028" y="8682"/>
                  </a:lnTo>
                  <a:lnTo>
                    <a:pt x="20117" y="8719"/>
                  </a:lnTo>
                  <a:lnTo>
                    <a:pt x="20117" y="8757"/>
                  </a:lnTo>
                  <a:lnTo>
                    <a:pt x="20153" y="8814"/>
                  </a:lnTo>
                  <a:lnTo>
                    <a:pt x="20242" y="8984"/>
                  </a:lnTo>
                  <a:lnTo>
                    <a:pt x="20278" y="8984"/>
                  </a:lnTo>
                  <a:lnTo>
                    <a:pt x="20492" y="9211"/>
                  </a:lnTo>
                  <a:lnTo>
                    <a:pt x="20546" y="9211"/>
                  </a:lnTo>
                  <a:lnTo>
                    <a:pt x="20546" y="9117"/>
                  </a:lnTo>
                  <a:lnTo>
                    <a:pt x="20582" y="9117"/>
                  </a:lnTo>
                  <a:lnTo>
                    <a:pt x="20582" y="9079"/>
                  </a:lnTo>
                  <a:lnTo>
                    <a:pt x="20617" y="9079"/>
                  </a:lnTo>
                  <a:lnTo>
                    <a:pt x="20671" y="9041"/>
                  </a:lnTo>
                  <a:lnTo>
                    <a:pt x="20867" y="9041"/>
                  </a:lnTo>
                  <a:lnTo>
                    <a:pt x="20921" y="9079"/>
                  </a:lnTo>
                  <a:lnTo>
                    <a:pt x="20957" y="9041"/>
                  </a:lnTo>
                  <a:lnTo>
                    <a:pt x="21010" y="9041"/>
                  </a:lnTo>
                  <a:lnTo>
                    <a:pt x="21046" y="8984"/>
                  </a:lnTo>
                  <a:lnTo>
                    <a:pt x="21082" y="8984"/>
                  </a:lnTo>
                  <a:lnTo>
                    <a:pt x="21082" y="9041"/>
                  </a:lnTo>
                  <a:lnTo>
                    <a:pt x="21296" y="9041"/>
                  </a:lnTo>
                  <a:lnTo>
                    <a:pt x="21475" y="9079"/>
                  </a:lnTo>
                  <a:lnTo>
                    <a:pt x="21511" y="9079"/>
                  </a:lnTo>
                  <a:lnTo>
                    <a:pt x="21511" y="9117"/>
                  </a:lnTo>
                  <a:lnTo>
                    <a:pt x="21546" y="9117"/>
                  </a:lnTo>
                  <a:lnTo>
                    <a:pt x="21546" y="9211"/>
                  </a:lnTo>
                  <a:lnTo>
                    <a:pt x="21600" y="9249"/>
                  </a:lnTo>
                  <a:lnTo>
                    <a:pt x="21296" y="9249"/>
                  </a:lnTo>
                  <a:lnTo>
                    <a:pt x="21261" y="9306"/>
                  </a:lnTo>
                  <a:lnTo>
                    <a:pt x="21296" y="9344"/>
                  </a:lnTo>
                  <a:lnTo>
                    <a:pt x="21332" y="9438"/>
                  </a:lnTo>
                  <a:lnTo>
                    <a:pt x="21386" y="9476"/>
                  </a:lnTo>
                  <a:lnTo>
                    <a:pt x="21332" y="9476"/>
                  </a:lnTo>
                  <a:lnTo>
                    <a:pt x="21332" y="9533"/>
                  </a:lnTo>
                  <a:lnTo>
                    <a:pt x="21261" y="9476"/>
                  </a:lnTo>
                  <a:lnTo>
                    <a:pt x="21135" y="9608"/>
                  </a:lnTo>
                  <a:lnTo>
                    <a:pt x="21046" y="9760"/>
                  </a:lnTo>
                  <a:lnTo>
                    <a:pt x="21010" y="9760"/>
                  </a:lnTo>
                  <a:lnTo>
                    <a:pt x="21010" y="9835"/>
                  </a:lnTo>
                  <a:lnTo>
                    <a:pt x="21046" y="9892"/>
                  </a:lnTo>
                  <a:lnTo>
                    <a:pt x="21296" y="10100"/>
                  </a:lnTo>
                  <a:lnTo>
                    <a:pt x="21421" y="10195"/>
                  </a:lnTo>
                  <a:lnTo>
                    <a:pt x="21475" y="10289"/>
                  </a:lnTo>
                  <a:lnTo>
                    <a:pt x="21475" y="10327"/>
                  </a:lnTo>
                  <a:close/>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35" name="Shape 3335"/>
            <p:cNvSpPr/>
            <p:nvPr/>
          </p:nvSpPr>
          <p:spPr>
            <a:xfrm>
              <a:off x="1909103" y="2930980"/>
              <a:ext cx="1138569" cy="1078279"/>
            </a:xfrm>
            <a:custGeom>
              <a:avLst/>
              <a:gdLst/>
              <a:ahLst/>
              <a:cxnLst>
                <a:cxn ang="0">
                  <a:pos x="wd2" y="hd2"/>
                </a:cxn>
                <a:cxn ang="5400000">
                  <a:pos x="wd2" y="hd2"/>
                </a:cxn>
                <a:cxn ang="10800000">
                  <a:pos x="wd2" y="hd2"/>
                </a:cxn>
                <a:cxn ang="16200000">
                  <a:pos x="wd2" y="hd2"/>
                </a:cxn>
              </a:cxnLst>
              <a:rect l="0" t="0" r="r" b="b"/>
              <a:pathLst>
                <a:path w="21600" h="21600" extrusionOk="0">
                  <a:moveTo>
                    <a:pt x="21600" y="17114"/>
                  </a:moveTo>
                  <a:lnTo>
                    <a:pt x="21537" y="17173"/>
                  </a:lnTo>
                  <a:lnTo>
                    <a:pt x="21389" y="17173"/>
                  </a:lnTo>
                  <a:lnTo>
                    <a:pt x="21389" y="17213"/>
                  </a:lnTo>
                  <a:lnTo>
                    <a:pt x="21452" y="17351"/>
                  </a:lnTo>
                  <a:lnTo>
                    <a:pt x="21452" y="17391"/>
                  </a:lnTo>
                  <a:lnTo>
                    <a:pt x="21389" y="17450"/>
                  </a:lnTo>
                  <a:lnTo>
                    <a:pt x="21389" y="17628"/>
                  </a:lnTo>
                  <a:lnTo>
                    <a:pt x="21347" y="17865"/>
                  </a:lnTo>
                  <a:lnTo>
                    <a:pt x="21241" y="17865"/>
                  </a:lnTo>
                  <a:lnTo>
                    <a:pt x="21241" y="17904"/>
                  </a:lnTo>
                  <a:lnTo>
                    <a:pt x="21157" y="17904"/>
                  </a:lnTo>
                  <a:lnTo>
                    <a:pt x="21157" y="17964"/>
                  </a:lnTo>
                  <a:lnTo>
                    <a:pt x="20904" y="17964"/>
                  </a:lnTo>
                  <a:lnTo>
                    <a:pt x="20798" y="17865"/>
                  </a:lnTo>
                  <a:lnTo>
                    <a:pt x="20756" y="17865"/>
                  </a:lnTo>
                  <a:lnTo>
                    <a:pt x="20693" y="17825"/>
                  </a:lnTo>
                  <a:lnTo>
                    <a:pt x="20651" y="17766"/>
                  </a:lnTo>
                  <a:lnTo>
                    <a:pt x="20609" y="17766"/>
                  </a:lnTo>
                  <a:lnTo>
                    <a:pt x="20545" y="17825"/>
                  </a:lnTo>
                  <a:lnTo>
                    <a:pt x="20545" y="17865"/>
                  </a:lnTo>
                  <a:lnTo>
                    <a:pt x="20503" y="17865"/>
                  </a:lnTo>
                  <a:lnTo>
                    <a:pt x="20440" y="17904"/>
                  </a:lnTo>
                  <a:lnTo>
                    <a:pt x="20398" y="17904"/>
                  </a:lnTo>
                  <a:lnTo>
                    <a:pt x="20355" y="17964"/>
                  </a:lnTo>
                  <a:lnTo>
                    <a:pt x="20292" y="18003"/>
                  </a:lnTo>
                  <a:lnTo>
                    <a:pt x="20145" y="18003"/>
                  </a:lnTo>
                  <a:lnTo>
                    <a:pt x="20145" y="18063"/>
                  </a:lnTo>
                  <a:lnTo>
                    <a:pt x="20208" y="18063"/>
                  </a:lnTo>
                  <a:lnTo>
                    <a:pt x="20208" y="18142"/>
                  </a:lnTo>
                  <a:lnTo>
                    <a:pt x="20102" y="18142"/>
                  </a:lnTo>
                  <a:lnTo>
                    <a:pt x="20060" y="18102"/>
                  </a:lnTo>
                  <a:lnTo>
                    <a:pt x="19997" y="18102"/>
                  </a:lnTo>
                  <a:lnTo>
                    <a:pt x="19997" y="18240"/>
                  </a:lnTo>
                  <a:lnTo>
                    <a:pt x="19955" y="18240"/>
                  </a:lnTo>
                  <a:lnTo>
                    <a:pt x="19955" y="18280"/>
                  </a:lnTo>
                  <a:lnTo>
                    <a:pt x="19849" y="18339"/>
                  </a:lnTo>
                  <a:lnTo>
                    <a:pt x="19807" y="18379"/>
                  </a:lnTo>
                  <a:lnTo>
                    <a:pt x="19702" y="18418"/>
                  </a:lnTo>
                  <a:lnTo>
                    <a:pt x="19702" y="18478"/>
                  </a:lnTo>
                  <a:lnTo>
                    <a:pt x="19659" y="18517"/>
                  </a:lnTo>
                  <a:lnTo>
                    <a:pt x="19554" y="18418"/>
                  </a:lnTo>
                  <a:lnTo>
                    <a:pt x="19554" y="18379"/>
                  </a:lnTo>
                  <a:lnTo>
                    <a:pt x="19512" y="18280"/>
                  </a:lnTo>
                  <a:lnTo>
                    <a:pt x="19448" y="18240"/>
                  </a:lnTo>
                  <a:lnTo>
                    <a:pt x="19448" y="18201"/>
                  </a:lnTo>
                  <a:lnTo>
                    <a:pt x="19343" y="18201"/>
                  </a:lnTo>
                  <a:lnTo>
                    <a:pt x="19343" y="18142"/>
                  </a:lnTo>
                  <a:lnTo>
                    <a:pt x="19301" y="18142"/>
                  </a:lnTo>
                  <a:lnTo>
                    <a:pt x="19259" y="18102"/>
                  </a:lnTo>
                  <a:lnTo>
                    <a:pt x="19259" y="18063"/>
                  </a:lnTo>
                  <a:lnTo>
                    <a:pt x="19195" y="18003"/>
                  </a:lnTo>
                  <a:lnTo>
                    <a:pt x="19195" y="17904"/>
                  </a:lnTo>
                  <a:lnTo>
                    <a:pt x="19111" y="17904"/>
                  </a:lnTo>
                  <a:lnTo>
                    <a:pt x="18942" y="18063"/>
                  </a:lnTo>
                  <a:lnTo>
                    <a:pt x="18942" y="18102"/>
                  </a:lnTo>
                  <a:lnTo>
                    <a:pt x="18900" y="18142"/>
                  </a:lnTo>
                  <a:lnTo>
                    <a:pt x="18795" y="18142"/>
                  </a:lnTo>
                  <a:lnTo>
                    <a:pt x="18752" y="18102"/>
                  </a:lnTo>
                  <a:lnTo>
                    <a:pt x="18752" y="18142"/>
                  </a:lnTo>
                  <a:lnTo>
                    <a:pt x="18457" y="18142"/>
                  </a:lnTo>
                  <a:lnTo>
                    <a:pt x="18394" y="18201"/>
                  </a:lnTo>
                  <a:lnTo>
                    <a:pt x="18309" y="18201"/>
                  </a:lnTo>
                  <a:lnTo>
                    <a:pt x="18204" y="18280"/>
                  </a:lnTo>
                  <a:lnTo>
                    <a:pt x="18162" y="18280"/>
                  </a:lnTo>
                  <a:lnTo>
                    <a:pt x="18056" y="18240"/>
                  </a:lnTo>
                  <a:lnTo>
                    <a:pt x="18056" y="18201"/>
                  </a:lnTo>
                  <a:lnTo>
                    <a:pt x="18014" y="18240"/>
                  </a:lnTo>
                  <a:lnTo>
                    <a:pt x="18014" y="18280"/>
                  </a:lnTo>
                  <a:lnTo>
                    <a:pt x="17909" y="18379"/>
                  </a:lnTo>
                  <a:lnTo>
                    <a:pt x="17803" y="18379"/>
                  </a:lnTo>
                  <a:lnTo>
                    <a:pt x="17845" y="18715"/>
                  </a:lnTo>
                  <a:lnTo>
                    <a:pt x="17845" y="18794"/>
                  </a:lnTo>
                  <a:lnTo>
                    <a:pt x="17803" y="18794"/>
                  </a:lnTo>
                  <a:lnTo>
                    <a:pt x="17698" y="18853"/>
                  </a:lnTo>
                  <a:lnTo>
                    <a:pt x="17655" y="18853"/>
                  </a:lnTo>
                  <a:lnTo>
                    <a:pt x="17550" y="18991"/>
                  </a:lnTo>
                  <a:lnTo>
                    <a:pt x="17466" y="18991"/>
                  </a:lnTo>
                  <a:lnTo>
                    <a:pt x="17402" y="19031"/>
                  </a:lnTo>
                  <a:lnTo>
                    <a:pt x="17360" y="18991"/>
                  </a:lnTo>
                  <a:lnTo>
                    <a:pt x="17297" y="18991"/>
                  </a:lnTo>
                  <a:lnTo>
                    <a:pt x="17255" y="18932"/>
                  </a:lnTo>
                  <a:lnTo>
                    <a:pt x="17213" y="18932"/>
                  </a:lnTo>
                  <a:lnTo>
                    <a:pt x="17213" y="18991"/>
                  </a:lnTo>
                  <a:lnTo>
                    <a:pt x="17149" y="18991"/>
                  </a:lnTo>
                  <a:lnTo>
                    <a:pt x="17149" y="18932"/>
                  </a:lnTo>
                  <a:lnTo>
                    <a:pt x="17107" y="18932"/>
                  </a:lnTo>
                  <a:lnTo>
                    <a:pt x="17107" y="18893"/>
                  </a:lnTo>
                  <a:lnTo>
                    <a:pt x="17065" y="18932"/>
                  </a:lnTo>
                  <a:lnTo>
                    <a:pt x="16854" y="19031"/>
                  </a:lnTo>
                  <a:lnTo>
                    <a:pt x="16812" y="19090"/>
                  </a:lnTo>
                  <a:lnTo>
                    <a:pt x="16559" y="19169"/>
                  </a:lnTo>
                  <a:lnTo>
                    <a:pt x="16516" y="19169"/>
                  </a:lnTo>
                  <a:lnTo>
                    <a:pt x="16453" y="19130"/>
                  </a:lnTo>
                  <a:lnTo>
                    <a:pt x="16411" y="19090"/>
                  </a:lnTo>
                  <a:lnTo>
                    <a:pt x="16305" y="19031"/>
                  </a:lnTo>
                  <a:lnTo>
                    <a:pt x="16263" y="18991"/>
                  </a:lnTo>
                  <a:lnTo>
                    <a:pt x="16263" y="18794"/>
                  </a:lnTo>
                  <a:lnTo>
                    <a:pt x="16305" y="18754"/>
                  </a:lnTo>
                  <a:lnTo>
                    <a:pt x="16263" y="18754"/>
                  </a:lnTo>
                  <a:lnTo>
                    <a:pt x="16010" y="18794"/>
                  </a:lnTo>
                  <a:lnTo>
                    <a:pt x="15862" y="18794"/>
                  </a:lnTo>
                  <a:lnTo>
                    <a:pt x="15820" y="18853"/>
                  </a:lnTo>
                  <a:lnTo>
                    <a:pt x="15757" y="18893"/>
                  </a:lnTo>
                  <a:lnTo>
                    <a:pt x="15715" y="18932"/>
                  </a:lnTo>
                  <a:lnTo>
                    <a:pt x="15715" y="18991"/>
                  </a:lnTo>
                  <a:lnTo>
                    <a:pt x="15652" y="19130"/>
                  </a:lnTo>
                  <a:lnTo>
                    <a:pt x="15652" y="19169"/>
                  </a:lnTo>
                  <a:lnTo>
                    <a:pt x="15609" y="19229"/>
                  </a:lnTo>
                  <a:lnTo>
                    <a:pt x="15567" y="19268"/>
                  </a:lnTo>
                  <a:lnTo>
                    <a:pt x="15567" y="19367"/>
                  </a:lnTo>
                  <a:lnTo>
                    <a:pt x="15504" y="19406"/>
                  </a:lnTo>
                  <a:lnTo>
                    <a:pt x="15462" y="19406"/>
                  </a:lnTo>
                  <a:lnTo>
                    <a:pt x="15462" y="19367"/>
                  </a:lnTo>
                  <a:lnTo>
                    <a:pt x="15420" y="19367"/>
                  </a:lnTo>
                  <a:lnTo>
                    <a:pt x="15420" y="19308"/>
                  </a:lnTo>
                  <a:lnTo>
                    <a:pt x="15356" y="19268"/>
                  </a:lnTo>
                  <a:lnTo>
                    <a:pt x="15356" y="19229"/>
                  </a:lnTo>
                  <a:lnTo>
                    <a:pt x="15272" y="19229"/>
                  </a:lnTo>
                  <a:lnTo>
                    <a:pt x="15209" y="19130"/>
                  </a:lnTo>
                  <a:lnTo>
                    <a:pt x="15166" y="19031"/>
                  </a:lnTo>
                  <a:lnTo>
                    <a:pt x="15166" y="18991"/>
                  </a:lnTo>
                  <a:lnTo>
                    <a:pt x="15103" y="18991"/>
                  </a:lnTo>
                  <a:lnTo>
                    <a:pt x="14955" y="18794"/>
                  </a:lnTo>
                  <a:lnTo>
                    <a:pt x="14808" y="18576"/>
                  </a:lnTo>
                  <a:lnTo>
                    <a:pt x="14660" y="18576"/>
                  </a:lnTo>
                  <a:lnTo>
                    <a:pt x="14618" y="18616"/>
                  </a:lnTo>
                  <a:lnTo>
                    <a:pt x="14618" y="18655"/>
                  </a:lnTo>
                  <a:lnTo>
                    <a:pt x="14512" y="18754"/>
                  </a:lnTo>
                  <a:lnTo>
                    <a:pt x="14512" y="18893"/>
                  </a:lnTo>
                  <a:lnTo>
                    <a:pt x="14470" y="18893"/>
                  </a:lnTo>
                  <a:lnTo>
                    <a:pt x="14365" y="18991"/>
                  </a:lnTo>
                  <a:lnTo>
                    <a:pt x="14365" y="19031"/>
                  </a:lnTo>
                  <a:lnTo>
                    <a:pt x="14323" y="18991"/>
                  </a:lnTo>
                  <a:lnTo>
                    <a:pt x="14259" y="18991"/>
                  </a:lnTo>
                  <a:lnTo>
                    <a:pt x="14217" y="18893"/>
                  </a:lnTo>
                  <a:lnTo>
                    <a:pt x="14154" y="18754"/>
                  </a:lnTo>
                  <a:lnTo>
                    <a:pt x="14112" y="18715"/>
                  </a:lnTo>
                  <a:lnTo>
                    <a:pt x="14112" y="18655"/>
                  </a:lnTo>
                  <a:lnTo>
                    <a:pt x="14154" y="18616"/>
                  </a:lnTo>
                  <a:lnTo>
                    <a:pt x="14154" y="18576"/>
                  </a:lnTo>
                  <a:lnTo>
                    <a:pt x="14112" y="18576"/>
                  </a:lnTo>
                  <a:lnTo>
                    <a:pt x="14112" y="18517"/>
                  </a:lnTo>
                  <a:lnTo>
                    <a:pt x="14006" y="18418"/>
                  </a:lnTo>
                  <a:lnTo>
                    <a:pt x="13922" y="18418"/>
                  </a:lnTo>
                  <a:lnTo>
                    <a:pt x="13816" y="18576"/>
                  </a:lnTo>
                  <a:lnTo>
                    <a:pt x="13774" y="18655"/>
                  </a:lnTo>
                  <a:lnTo>
                    <a:pt x="13711" y="18655"/>
                  </a:lnTo>
                  <a:lnTo>
                    <a:pt x="13669" y="18715"/>
                  </a:lnTo>
                  <a:lnTo>
                    <a:pt x="13521" y="18754"/>
                  </a:lnTo>
                  <a:lnTo>
                    <a:pt x="13458" y="18754"/>
                  </a:lnTo>
                  <a:lnTo>
                    <a:pt x="13416" y="18853"/>
                  </a:lnTo>
                  <a:lnTo>
                    <a:pt x="13416" y="18932"/>
                  </a:lnTo>
                  <a:lnTo>
                    <a:pt x="13268" y="18991"/>
                  </a:lnTo>
                  <a:lnTo>
                    <a:pt x="13226" y="18991"/>
                  </a:lnTo>
                  <a:lnTo>
                    <a:pt x="13162" y="19031"/>
                  </a:lnTo>
                  <a:lnTo>
                    <a:pt x="13162" y="19130"/>
                  </a:lnTo>
                  <a:lnTo>
                    <a:pt x="13015" y="19130"/>
                  </a:lnTo>
                  <a:lnTo>
                    <a:pt x="12909" y="19031"/>
                  </a:lnTo>
                  <a:lnTo>
                    <a:pt x="12825" y="18991"/>
                  </a:lnTo>
                  <a:lnTo>
                    <a:pt x="12825" y="18932"/>
                  </a:lnTo>
                  <a:lnTo>
                    <a:pt x="12762" y="18932"/>
                  </a:lnTo>
                  <a:lnTo>
                    <a:pt x="12720" y="18754"/>
                  </a:lnTo>
                  <a:lnTo>
                    <a:pt x="12720" y="18715"/>
                  </a:lnTo>
                  <a:lnTo>
                    <a:pt x="12677" y="18655"/>
                  </a:lnTo>
                  <a:lnTo>
                    <a:pt x="12677" y="18616"/>
                  </a:lnTo>
                  <a:lnTo>
                    <a:pt x="12614" y="18616"/>
                  </a:lnTo>
                  <a:lnTo>
                    <a:pt x="12509" y="18576"/>
                  </a:lnTo>
                  <a:lnTo>
                    <a:pt x="12466" y="18517"/>
                  </a:lnTo>
                  <a:lnTo>
                    <a:pt x="12277" y="18339"/>
                  </a:lnTo>
                  <a:lnTo>
                    <a:pt x="12171" y="18339"/>
                  </a:lnTo>
                  <a:lnTo>
                    <a:pt x="12129" y="18280"/>
                  </a:lnTo>
                  <a:lnTo>
                    <a:pt x="12066" y="18240"/>
                  </a:lnTo>
                  <a:lnTo>
                    <a:pt x="12066" y="18201"/>
                  </a:lnTo>
                  <a:lnTo>
                    <a:pt x="12023" y="18240"/>
                  </a:lnTo>
                  <a:lnTo>
                    <a:pt x="11918" y="18240"/>
                  </a:lnTo>
                  <a:lnTo>
                    <a:pt x="11918" y="18102"/>
                  </a:lnTo>
                  <a:lnTo>
                    <a:pt x="11876" y="18063"/>
                  </a:lnTo>
                  <a:lnTo>
                    <a:pt x="11770" y="18003"/>
                  </a:lnTo>
                  <a:lnTo>
                    <a:pt x="11728" y="18003"/>
                  </a:lnTo>
                  <a:lnTo>
                    <a:pt x="11665" y="18063"/>
                  </a:lnTo>
                  <a:lnTo>
                    <a:pt x="11623" y="18142"/>
                  </a:lnTo>
                  <a:lnTo>
                    <a:pt x="11623" y="18201"/>
                  </a:lnTo>
                  <a:lnTo>
                    <a:pt x="11475" y="18201"/>
                  </a:lnTo>
                  <a:lnTo>
                    <a:pt x="11475" y="18240"/>
                  </a:lnTo>
                  <a:lnTo>
                    <a:pt x="11517" y="18280"/>
                  </a:lnTo>
                  <a:lnTo>
                    <a:pt x="11517" y="18339"/>
                  </a:lnTo>
                  <a:lnTo>
                    <a:pt x="11180" y="18576"/>
                  </a:lnTo>
                  <a:lnTo>
                    <a:pt x="11116" y="18616"/>
                  </a:lnTo>
                  <a:lnTo>
                    <a:pt x="11116" y="18715"/>
                  </a:lnTo>
                  <a:lnTo>
                    <a:pt x="11074" y="18754"/>
                  </a:lnTo>
                  <a:lnTo>
                    <a:pt x="11032" y="18754"/>
                  </a:lnTo>
                  <a:lnTo>
                    <a:pt x="10969" y="18715"/>
                  </a:lnTo>
                  <a:lnTo>
                    <a:pt x="10821" y="18715"/>
                  </a:lnTo>
                  <a:lnTo>
                    <a:pt x="10779" y="18754"/>
                  </a:lnTo>
                  <a:lnTo>
                    <a:pt x="10716" y="18715"/>
                  </a:lnTo>
                  <a:lnTo>
                    <a:pt x="10779" y="18715"/>
                  </a:lnTo>
                  <a:lnTo>
                    <a:pt x="10673" y="18616"/>
                  </a:lnTo>
                  <a:lnTo>
                    <a:pt x="10526" y="18576"/>
                  </a:lnTo>
                  <a:lnTo>
                    <a:pt x="10378" y="18576"/>
                  </a:lnTo>
                  <a:lnTo>
                    <a:pt x="10273" y="18517"/>
                  </a:lnTo>
                  <a:lnTo>
                    <a:pt x="10230" y="18517"/>
                  </a:lnTo>
                  <a:lnTo>
                    <a:pt x="10167" y="18576"/>
                  </a:lnTo>
                  <a:lnTo>
                    <a:pt x="10167" y="18655"/>
                  </a:lnTo>
                  <a:lnTo>
                    <a:pt x="10083" y="18616"/>
                  </a:lnTo>
                  <a:lnTo>
                    <a:pt x="10020" y="18576"/>
                  </a:lnTo>
                  <a:lnTo>
                    <a:pt x="9977" y="18379"/>
                  </a:lnTo>
                  <a:lnTo>
                    <a:pt x="9914" y="18280"/>
                  </a:lnTo>
                  <a:lnTo>
                    <a:pt x="9766" y="18280"/>
                  </a:lnTo>
                  <a:lnTo>
                    <a:pt x="9724" y="18339"/>
                  </a:lnTo>
                  <a:lnTo>
                    <a:pt x="9682" y="18339"/>
                  </a:lnTo>
                  <a:lnTo>
                    <a:pt x="9619" y="18379"/>
                  </a:lnTo>
                  <a:lnTo>
                    <a:pt x="9619" y="18418"/>
                  </a:lnTo>
                  <a:lnTo>
                    <a:pt x="9577" y="18478"/>
                  </a:lnTo>
                  <a:lnTo>
                    <a:pt x="9577" y="18576"/>
                  </a:lnTo>
                  <a:lnTo>
                    <a:pt x="9534" y="18616"/>
                  </a:lnTo>
                  <a:lnTo>
                    <a:pt x="9534" y="18655"/>
                  </a:lnTo>
                  <a:lnTo>
                    <a:pt x="9471" y="18754"/>
                  </a:lnTo>
                  <a:lnTo>
                    <a:pt x="9323" y="18754"/>
                  </a:lnTo>
                  <a:lnTo>
                    <a:pt x="9323" y="18715"/>
                  </a:lnTo>
                  <a:lnTo>
                    <a:pt x="9281" y="18754"/>
                  </a:lnTo>
                  <a:lnTo>
                    <a:pt x="9218" y="18794"/>
                  </a:lnTo>
                  <a:lnTo>
                    <a:pt x="9218" y="18853"/>
                  </a:lnTo>
                  <a:lnTo>
                    <a:pt x="9281" y="18932"/>
                  </a:lnTo>
                  <a:lnTo>
                    <a:pt x="9323" y="18991"/>
                  </a:lnTo>
                  <a:lnTo>
                    <a:pt x="9323" y="19031"/>
                  </a:lnTo>
                  <a:lnTo>
                    <a:pt x="9281" y="19090"/>
                  </a:lnTo>
                  <a:lnTo>
                    <a:pt x="9281" y="19229"/>
                  </a:lnTo>
                  <a:lnTo>
                    <a:pt x="9323" y="19367"/>
                  </a:lnTo>
                  <a:lnTo>
                    <a:pt x="9323" y="19406"/>
                  </a:lnTo>
                  <a:lnTo>
                    <a:pt x="9366" y="19505"/>
                  </a:lnTo>
                  <a:lnTo>
                    <a:pt x="9366" y="19545"/>
                  </a:lnTo>
                  <a:lnTo>
                    <a:pt x="9429" y="19604"/>
                  </a:lnTo>
                  <a:lnTo>
                    <a:pt x="9534" y="19644"/>
                  </a:lnTo>
                  <a:lnTo>
                    <a:pt x="9534" y="19742"/>
                  </a:lnTo>
                  <a:lnTo>
                    <a:pt x="9577" y="19821"/>
                  </a:lnTo>
                  <a:lnTo>
                    <a:pt x="9577" y="19881"/>
                  </a:lnTo>
                  <a:lnTo>
                    <a:pt x="9619" y="19881"/>
                  </a:lnTo>
                  <a:lnTo>
                    <a:pt x="9682" y="19980"/>
                  </a:lnTo>
                  <a:lnTo>
                    <a:pt x="9577" y="20118"/>
                  </a:lnTo>
                  <a:lnTo>
                    <a:pt x="9577" y="20197"/>
                  </a:lnTo>
                  <a:lnTo>
                    <a:pt x="9619" y="20256"/>
                  </a:lnTo>
                  <a:lnTo>
                    <a:pt x="9619" y="20395"/>
                  </a:lnTo>
                  <a:lnTo>
                    <a:pt x="9682" y="20395"/>
                  </a:lnTo>
                  <a:lnTo>
                    <a:pt x="9724" y="20434"/>
                  </a:lnTo>
                  <a:lnTo>
                    <a:pt x="9724" y="20493"/>
                  </a:lnTo>
                  <a:lnTo>
                    <a:pt x="9682" y="20533"/>
                  </a:lnTo>
                  <a:lnTo>
                    <a:pt x="9534" y="20533"/>
                  </a:lnTo>
                  <a:lnTo>
                    <a:pt x="9534" y="20572"/>
                  </a:lnTo>
                  <a:lnTo>
                    <a:pt x="9577" y="20711"/>
                  </a:lnTo>
                  <a:lnTo>
                    <a:pt x="9534" y="20711"/>
                  </a:lnTo>
                  <a:lnTo>
                    <a:pt x="9471" y="20770"/>
                  </a:lnTo>
                  <a:lnTo>
                    <a:pt x="9471" y="21047"/>
                  </a:lnTo>
                  <a:lnTo>
                    <a:pt x="9429" y="21086"/>
                  </a:lnTo>
                  <a:lnTo>
                    <a:pt x="9429" y="21185"/>
                  </a:lnTo>
                  <a:lnTo>
                    <a:pt x="9577" y="21323"/>
                  </a:lnTo>
                  <a:lnTo>
                    <a:pt x="9619" y="21323"/>
                  </a:lnTo>
                  <a:lnTo>
                    <a:pt x="9619" y="21383"/>
                  </a:lnTo>
                  <a:lnTo>
                    <a:pt x="9682" y="21383"/>
                  </a:lnTo>
                  <a:lnTo>
                    <a:pt x="9682" y="21462"/>
                  </a:lnTo>
                  <a:lnTo>
                    <a:pt x="9471" y="21462"/>
                  </a:lnTo>
                  <a:lnTo>
                    <a:pt x="9471" y="21521"/>
                  </a:lnTo>
                  <a:lnTo>
                    <a:pt x="9534" y="21560"/>
                  </a:lnTo>
                  <a:lnTo>
                    <a:pt x="9471" y="21600"/>
                  </a:lnTo>
                  <a:lnTo>
                    <a:pt x="9323" y="21600"/>
                  </a:lnTo>
                  <a:lnTo>
                    <a:pt x="9281" y="21560"/>
                  </a:lnTo>
                  <a:lnTo>
                    <a:pt x="9218" y="21462"/>
                  </a:lnTo>
                  <a:lnTo>
                    <a:pt x="9218" y="21422"/>
                  </a:lnTo>
                  <a:lnTo>
                    <a:pt x="9028" y="21422"/>
                  </a:lnTo>
                  <a:lnTo>
                    <a:pt x="9028" y="21383"/>
                  </a:lnTo>
                  <a:lnTo>
                    <a:pt x="9070" y="21323"/>
                  </a:lnTo>
                  <a:lnTo>
                    <a:pt x="9028" y="21323"/>
                  </a:lnTo>
                  <a:lnTo>
                    <a:pt x="9028" y="21284"/>
                  </a:lnTo>
                  <a:lnTo>
                    <a:pt x="8923" y="21225"/>
                  </a:lnTo>
                  <a:lnTo>
                    <a:pt x="8817" y="21225"/>
                  </a:lnTo>
                  <a:lnTo>
                    <a:pt x="8522" y="21185"/>
                  </a:lnTo>
                  <a:lnTo>
                    <a:pt x="8480" y="21185"/>
                  </a:lnTo>
                  <a:lnTo>
                    <a:pt x="8332" y="21225"/>
                  </a:lnTo>
                  <a:lnTo>
                    <a:pt x="8269" y="21284"/>
                  </a:lnTo>
                  <a:lnTo>
                    <a:pt x="8227" y="21284"/>
                  </a:lnTo>
                  <a:lnTo>
                    <a:pt x="8227" y="21225"/>
                  </a:lnTo>
                  <a:lnTo>
                    <a:pt x="8184" y="21185"/>
                  </a:lnTo>
                  <a:lnTo>
                    <a:pt x="8184" y="21145"/>
                  </a:lnTo>
                  <a:lnTo>
                    <a:pt x="8079" y="21047"/>
                  </a:lnTo>
                  <a:lnTo>
                    <a:pt x="8121" y="20948"/>
                  </a:lnTo>
                  <a:lnTo>
                    <a:pt x="8121" y="20849"/>
                  </a:lnTo>
                  <a:lnTo>
                    <a:pt x="8184" y="20849"/>
                  </a:lnTo>
                  <a:lnTo>
                    <a:pt x="8227" y="20770"/>
                  </a:lnTo>
                  <a:lnTo>
                    <a:pt x="8184" y="20770"/>
                  </a:lnTo>
                  <a:lnTo>
                    <a:pt x="8079" y="20671"/>
                  </a:lnTo>
                  <a:lnTo>
                    <a:pt x="8079" y="20572"/>
                  </a:lnTo>
                  <a:lnTo>
                    <a:pt x="8121" y="20395"/>
                  </a:lnTo>
                  <a:lnTo>
                    <a:pt x="8121" y="20296"/>
                  </a:lnTo>
                  <a:lnTo>
                    <a:pt x="8079" y="20256"/>
                  </a:lnTo>
                  <a:lnTo>
                    <a:pt x="8079" y="20197"/>
                  </a:lnTo>
                  <a:lnTo>
                    <a:pt x="8121" y="20157"/>
                  </a:lnTo>
                  <a:lnTo>
                    <a:pt x="8121" y="20019"/>
                  </a:lnTo>
                  <a:lnTo>
                    <a:pt x="8079" y="19980"/>
                  </a:lnTo>
                  <a:lnTo>
                    <a:pt x="8079" y="19920"/>
                  </a:lnTo>
                  <a:lnTo>
                    <a:pt x="8037" y="19920"/>
                  </a:lnTo>
                  <a:lnTo>
                    <a:pt x="8079" y="19782"/>
                  </a:lnTo>
                  <a:lnTo>
                    <a:pt x="7973" y="19683"/>
                  </a:lnTo>
                  <a:lnTo>
                    <a:pt x="7931" y="19683"/>
                  </a:lnTo>
                  <a:lnTo>
                    <a:pt x="7889" y="19742"/>
                  </a:lnTo>
                  <a:lnTo>
                    <a:pt x="7826" y="19742"/>
                  </a:lnTo>
                  <a:lnTo>
                    <a:pt x="7720" y="19782"/>
                  </a:lnTo>
                  <a:lnTo>
                    <a:pt x="7678" y="19782"/>
                  </a:lnTo>
                  <a:lnTo>
                    <a:pt x="7425" y="19821"/>
                  </a:lnTo>
                  <a:lnTo>
                    <a:pt x="7277" y="19821"/>
                  </a:lnTo>
                  <a:lnTo>
                    <a:pt x="7172" y="19881"/>
                  </a:lnTo>
                  <a:lnTo>
                    <a:pt x="7087" y="20019"/>
                  </a:lnTo>
                  <a:lnTo>
                    <a:pt x="6940" y="20118"/>
                  </a:lnTo>
                  <a:lnTo>
                    <a:pt x="6792" y="20118"/>
                  </a:lnTo>
                  <a:lnTo>
                    <a:pt x="6792" y="20157"/>
                  </a:lnTo>
                  <a:lnTo>
                    <a:pt x="6476" y="20157"/>
                  </a:lnTo>
                  <a:lnTo>
                    <a:pt x="6391" y="20118"/>
                  </a:lnTo>
                  <a:lnTo>
                    <a:pt x="6286" y="20118"/>
                  </a:lnTo>
                  <a:lnTo>
                    <a:pt x="6223" y="20059"/>
                  </a:lnTo>
                  <a:lnTo>
                    <a:pt x="6223" y="19980"/>
                  </a:lnTo>
                  <a:lnTo>
                    <a:pt x="6138" y="19920"/>
                  </a:lnTo>
                  <a:lnTo>
                    <a:pt x="6138" y="19881"/>
                  </a:lnTo>
                  <a:lnTo>
                    <a:pt x="6075" y="19881"/>
                  </a:lnTo>
                  <a:lnTo>
                    <a:pt x="6033" y="19821"/>
                  </a:lnTo>
                  <a:lnTo>
                    <a:pt x="5991" y="19881"/>
                  </a:lnTo>
                  <a:lnTo>
                    <a:pt x="5927" y="19881"/>
                  </a:lnTo>
                  <a:lnTo>
                    <a:pt x="5885" y="19920"/>
                  </a:lnTo>
                  <a:lnTo>
                    <a:pt x="5843" y="19920"/>
                  </a:lnTo>
                  <a:lnTo>
                    <a:pt x="5737" y="19980"/>
                  </a:lnTo>
                  <a:lnTo>
                    <a:pt x="5674" y="19980"/>
                  </a:lnTo>
                  <a:lnTo>
                    <a:pt x="5632" y="20019"/>
                  </a:lnTo>
                  <a:lnTo>
                    <a:pt x="5590" y="20019"/>
                  </a:lnTo>
                  <a:lnTo>
                    <a:pt x="5527" y="19980"/>
                  </a:lnTo>
                  <a:lnTo>
                    <a:pt x="5442" y="19821"/>
                  </a:lnTo>
                  <a:lnTo>
                    <a:pt x="5442" y="19782"/>
                  </a:lnTo>
                  <a:lnTo>
                    <a:pt x="5379" y="19742"/>
                  </a:lnTo>
                  <a:lnTo>
                    <a:pt x="5379" y="19604"/>
                  </a:lnTo>
                  <a:lnTo>
                    <a:pt x="5442" y="19545"/>
                  </a:lnTo>
                  <a:lnTo>
                    <a:pt x="5442" y="19505"/>
                  </a:lnTo>
                  <a:lnTo>
                    <a:pt x="5484" y="19466"/>
                  </a:lnTo>
                  <a:lnTo>
                    <a:pt x="5590" y="19466"/>
                  </a:lnTo>
                  <a:lnTo>
                    <a:pt x="5484" y="19367"/>
                  </a:lnTo>
                  <a:lnTo>
                    <a:pt x="5442" y="19308"/>
                  </a:lnTo>
                  <a:lnTo>
                    <a:pt x="5189" y="19268"/>
                  </a:lnTo>
                  <a:lnTo>
                    <a:pt x="5126" y="19169"/>
                  </a:lnTo>
                  <a:lnTo>
                    <a:pt x="5084" y="19169"/>
                  </a:lnTo>
                  <a:lnTo>
                    <a:pt x="5084" y="18893"/>
                  </a:lnTo>
                  <a:lnTo>
                    <a:pt x="5041" y="18853"/>
                  </a:lnTo>
                  <a:lnTo>
                    <a:pt x="5084" y="18794"/>
                  </a:lnTo>
                  <a:lnTo>
                    <a:pt x="5189" y="18655"/>
                  </a:lnTo>
                  <a:lnTo>
                    <a:pt x="5231" y="18576"/>
                  </a:lnTo>
                  <a:lnTo>
                    <a:pt x="5189" y="18478"/>
                  </a:lnTo>
                  <a:lnTo>
                    <a:pt x="5189" y="18379"/>
                  </a:lnTo>
                  <a:lnTo>
                    <a:pt x="5041" y="18280"/>
                  </a:lnTo>
                  <a:lnTo>
                    <a:pt x="4936" y="18280"/>
                  </a:lnTo>
                  <a:lnTo>
                    <a:pt x="4936" y="18339"/>
                  </a:lnTo>
                  <a:lnTo>
                    <a:pt x="4830" y="18339"/>
                  </a:lnTo>
                  <a:lnTo>
                    <a:pt x="4830" y="18280"/>
                  </a:lnTo>
                  <a:lnTo>
                    <a:pt x="4683" y="18201"/>
                  </a:lnTo>
                  <a:lnTo>
                    <a:pt x="4641" y="18142"/>
                  </a:lnTo>
                  <a:lnTo>
                    <a:pt x="4535" y="18240"/>
                  </a:lnTo>
                  <a:lnTo>
                    <a:pt x="4493" y="18201"/>
                  </a:lnTo>
                  <a:lnTo>
                    <a:pt x="4493" y="18102"/>
                  </a:lnTo>
                  <a:lnTo>
                    <a:pt x="4430" y="18102"/>
                  </a:lnTo>
                  <a:lnTo>
                    <a:pt x="4430" y="18063"/>
                  </a:lnTo>
                  <a:lnTo>
                    <a:pt x="4240" y="17964"/>
                  </a:lnTo>
                  <a:lnTo>
                    <a:pt x="4092" y="17964"/>
                  </a:lnTo>
                  <a:lnTo>
                    <a:pt x="3987" y="17865"/>
                  </a:lnTo>
                  <a:lnTo>
                    <a:pt x="3691" y="17865"/>
                  </a:lnTo>
                  <a:lnTo>
                    <a:pt x="3396" y="17727"/>
                  </a:lnTo>
                  <a:lnTo>
                    <a:pt x="3291" y="17687"/>
                  </a:lnTo>
                  <a:lnTo>
                    <a:pt x="3248" y="17588"/>
                  </a:lnTo>
                  <a:lnTo>
                    <a:pt x="3333" y="17588"/>
                  </a:lnTo>
                  <a:lnTo>
                    <a:pt x="3291" y="17549"/>
                  </a:lnTo>
                  <a:lnTo>
                    <a:pt x="3333" y="17489"/>
                  </a:lnTo>
                  <a:lnTo>
                    <a:pt x="3438" y="17391"/>
                  </a:lnTo>
                  <a:lnTo>
                    <a:pt x="3480" y="17252"/>
                  </a:lnTo>
                  <a:lnTo>
                    <a:pt x="3544" y="17252"/>
                  </a:lnTo>
                  <a:lnTo>
                    <a:pt x="3586" y="17213"/>
                  </a:lnTo>
                  <a:lnTo>
                    <a:pt x="3586" y="17074"/>
                  </a:lnTo>
                  <a:lnTo>
                    <a:pt x="3691" y="17074"/>
                  </a:lnTo>
                  <a:lnTo>
                    <a:pt x="3881" y="16936"/>
                  </a:lnTo>
                  <a:lnTo>
                    <a:pt x="3881" y="16739"/>
                  </a:lnTo>
                  <a:lnTo>
                    <a:pt x="3945" y="16699"/>
                  </a:lnTo>
                  <a:lnTo>
                    <a:pt x="3945" y="16659"/>
                  </a:lnTo>
                  <a:lnTo>
                    <a:pt x="3881" y="16324"/>
                  </a:lnTo>
                  <a:lnTo>
                    <a:pt x="3881" y="16225"/>
                  </a:lnTo>
                  <a:lnTo>
                    <a:pt x="4029" y="16225"/>
                  </a:lnTo>
                  <a:lnTo>
                    <a:pt x="4092" y="16146"/>
                  </a:lnTo>
                  <a:lnTo>
                    <a:pt x="4134" y="16086"/>
                  </a:lnTo>
                  <a:lnTo>
                    <a:pt x="4198" y="16047"/>
                  </a:lnTo>
                  <a:lnTo>
                    <a:pt x="4198" y="15909"/>
                  </a:lnTo>
                  <a:lnTo>
                    <a:pt x="4240" y="15849"/>
                  </a:lnTo>
                  <a:lnTo>
                    <a:pt x="4282" y="15849"/>
                  </a:lnTo>
                  <a:lnTo>
                    <a:pt x="4387" y="15948"/>
                  </a:lnTo>
                  <a:lnTo>
                    <a:pt x="4493" y="15988"/>
                  </a:lnTo>
                  <a:lnTo>
                    <a:pt x="4535" y="15948"/>
                  </a:lnTo>
                  <a:lnTo>
                    <a:pt x="4535" y="15909"/>
                  </a:lnTo>
                  <a:lnTo>
                    <a:pt x="4430" y="15770"/>
                  </a:lnTo>
                  <a:lnTo>
                    <a:pt x="4430" y="15671"/>
                  </a:lnTo>
                  <a:lnTo>
                    <a:pt x="4493" y="15671"/>
                  </a:lnTo>
                  <a:lnTo>
                    <a:pt x="4493" y="15632"/>
                  </a:lnTo>
                  <a:lnTo>
                    <a:pt x="4430" y="15573"/>
                  </a:lnTo>
                  <a:lnTo>
                    <a:pt x="4240" y="15533"/>
                  </a:lnTo>
                  <a:lnTo>
                    <a:pt x="4198" y="15474"/>
                  </a:lnTo>
                  <a:lnTo>
                    <a:pt x="4134" y="15395"/>
                  </a:lnTo>
                  <a:lnTo>
                    <a:pt x="4092" y="15335"/>
                  </a:lnTo>
                  <a:lnTo>
                    <a:pt x="4029" y="15335"/>
                  </a:lnTo>
                  <a:lnTo>
                    <a:pt x="3987" y="15395"/>
                  </a:lnTo>
                  <a:lnTo>
                    <a:pt x="3987" y="15434"/>
                  </a:lnTo>
                  <a:lnTo>
                    <a:pt x="3945" y="15395"/>
                  </a:lnTo>
                  <a:lnTo>
                    <a:pt x="3881" y="15434"/>
                  </a:lnTo>
                  <a:lnTo>
                    <a:pt x="3734" y="15434"/>
                  </a:lnTo>
                  <a:lnTo>
                    <a:pt x="3734" y="15335"/>
                  </a:lnTo>
                  <a:lnTo>
                    <a:pt x="3691" y="15335"/>
                  </a:lnTo>
                  <a:lnTo>
                    <a:pt x="3691" y="15296"/>
                  </a:lnTo>
                  <a:lnTo>
                    <a:pt x="3586" y="15296"/>
                  </a:lnTo>
                  <a:lnTo>
                    <a:pt x="3480" y="15256"/>
                  </a:lnTo>
                  <a:lnTo>
                    <a:pt x="3438" y="15256"/>
                  </a:lnTo>
                  <a:lnTo>
                    <a:pt x="3396" y="15197"/>
                  </a:lnTo>
                  <a:lnTo>
                    <a:pt x="3396" y="15118"/>
                  </a:lnTo>
                  <a:lnTo>
                    <a:pt x="3333" y="15059"/>
                  </a:lnTo>
                  <a:lnTo>
                    <a:pt x="3291" y="15059"/>
                  </a:lnTo>
                  <a:lnTo>
                    <a:pt x="3248" y="15019"/>
                  </a:lnTo>
                  <a:lnTo>
                    <a:pt x="3143" y="14960"/>
                  </a:lnTo>
                  <a:lnTo>
                    <a:pt x="2932" y="14920"/>
                  </a:lnTo>
                  <a:lnTo>
                    <a:pt x="2995" y="14822"/>
                  </a:lnTo>
                  <a:lnTo>
                    <a:pt x="3143" y="14683"/>
                  </a:lnTo>
                  <a:lnTo>
                    <a:pt x="3101" y="14584"/>
                  </a:lnTo>
                  <a:lnTo>
                    <a:pt x="2995" y="14584"/>
                  </a:lnTo>
                  <a:lnTo>
                    <a:pt x="2995" y="14545"/>
                  </a:lnTo>
                  <a:lnTo>
                    <a:pt x="3038" y="14545"/>
                  </a:lnTo>
                  <a:lnTo>
                    <a:pt x="3101" y="14505"/>
                  </a:lnTo>
                  <a:lnTo>
                    <a:pt x="3143" y="14446"/>
                  </a:lnTo>
                  <a:lnTo>
                    <a:pt x="3143" y="14407"/>
                  </a:lnTo>
                  <a:lnTo>
                    <a:pt x="3101" y="14268"/>
                  </a:lnTo>
                  <a:lnTo>
                    <a:pt x="3101" y="14229"/>
                  </a:lnTo>
                  <a:lnTo>
                    <a:pt x="3038" y="14169"/>
                  </a:lnTo>
                  <a:lnTo>
                    <a:pt x="2932" y="14169"/>
                  </a:lnTo>
                  <a:lnTo>
                    <a:pt x="2932" y="14130"/>
                  </a:lnTo>
                  <a:lnTo>
                    <a:pt x="2890" y="13992"/>
                  </a:lnTo>
                  <a:lnTo>
                    <a:pt x="2932" y="13992"/>
                  </a:lnTo>
                  <a:lnTo>
                    <a:pt x="2932" y="13932"/>
                  </a:lnTo>
                  <a:lnTo>
                    <a:pt x="3101" y="13932"/>
                  </a:lnTo>
                  <a:lnTo>
                    <a:pt x="3101" y="13893"/>
                  </a:lnTo>
                  <a:lnTo>
                    <a:pt x="3143" y="13893"/>
                  </a:lnTo>
                  <a:lnTo>
                    <a:pt x="3143" y="13853"/>
                  </a:lnTo>
                  <a:lnTo>
                    <a:pt x="3101" y="13853"/>
                  </a:lnTo>
                  <a:lnTo>
                    <a:pt x="3038" y="13656"/>
                  </a:lnTo>
                  <a:lnTo>
                    <a:pt x="3038" y="13478"/>
                  </a:lnTo>
                  <a:lnTo>
                    <a:pt x="2995" y="13418"/>
                  </a:lnTo>
                  <a:lnTo>
                    <a:pt x="2890" y="13379"/>
                  </a:lnTo>
                  <a:lnTo>
                    <a:pt x="2848" y="13339"/>
                  </a:lnTo>
                  <a:lnTo>
                    <a:pt x="2742" y="13339"/>
                  </a:lnTo>
                  <a:lnTo>
                    <a:pt x="2742" y="13241"/>
                  </a:lnTo>
                  <a:lnTo>
                    <a:pt x="2784" y="13043"/>
                  </a:lnTo>
                  <a:lnTo>
                    <a:pt x="2784" y="12865"/>
                  </a:lnTo>
                  <a:lnTo>
                    <a:pt x="2932" y="12865"/>
                  </a:lnTo>
                  <a:lnTo>
                    <a:pt x="3101" y="12766"/>
                  </a:lnTo>
                  <a:lnTo>
                    <a:pt x="3333" y="12727"/>
                  </a:lnTo>
                  <a:lnTo>
                    <a:pt x="3396" y="12628"/>
                  </a:lnTo>
                  <a:lnTo>
                    <a:pt x="3396" y="12529"/>
                  </a:lnTo>
                  <a:lnTo>
                    <a:pt x="3333" y="12588"/>
                  </a:lnTo>
                  <a:lnTo>
                    <a:pt x="3248" y="12588"/>
                  </a:lnTo>
                  <a:lnTo>
                    <a:pt x="2995" y="12529"/>
                  </a:lnTo>
                  <a:lnTo>
                    <a:pt x="2637" y="12529"/>
                  </a:lnTo>
                  <a:lnTo>
                    <a:pt x="2552" y="12490"/>
                  </a:lnTo>
                  <a:lnTo>
                    <a:pt x="2489" y="12391"/>
                  </a:lnTo>
                  <a:lnTo>
                    <a:pt x="2384" y="12351"/>
                  </a:lnTo>
                  <a:lnTo>
                    <a:pt x="2299" y="12312"/>
                  </a:lnTo>
                  <a:lnTo>
                    <a:pt x="2194" y="12312"/>
                  </a:lnTo>
                  <a:lnTo>
                    <a:pt x="2088" y="12351"/>
                  </a:lnTo>
                  <a:lnTo>
                    <a:pt x="2046" y="12351"/>
                  </a:lnTo>
                  <a:lnTo>
                    <a:pt x="1941" y="12312"/>
                  </a:lnTo>
                  <a:lnTo>
                    <a:pt x="1793" y="12213"/>
                  </a:lnTo>
                  <a:lnTo>
                    <a:pt x="1688" y="12213"/>
                  </a:lnTo>
                  <a:lnTo>
                    <a:pt x="1498" y="12154"/>
                  </a:lnTo>
                  <a:lnTo>
                    <a:pt x="949" y="12253"/>
                  </a:lnTo>
                  <a:lnTo>
                    <a:pt x="886" y="12253"/>
                  </a:lnTo>
                  <a:lnTo>
                    <a:pt x="802" y="12312"/>
                  </a:lnTo>
                  <a:lnTo>
                    <a:pt x="738" y="12351"/>
                  </a:lnTo>
                  <a:lnTo>
                    <a:pt x="548" y="12351"/>
                  </a:lnTo>
                  <a:lnTo>
                    <a:pt x="401" y="12450"/>
                  </a:lnTo>
                  <a:lnTo>
                    <a:pt x="253" y="12450"/>
                  </a:lnTo>
                  <a:lnTo>
                    <a:pt x="190" y="12490"/>
                  </a:lnTo>
                  <a:lnTo>
                    <a:pt x="190" y="12391"/>
                  </a:lnTo>
                  <a:lnTo>
                    <a:pt x="42" y="12253"/>
                  </a:lnTo>
                  <a:lnTo>
                    <a:pt x="0" y="12154"/>
                  </a:lnTo>
                  <a:lnTo>
                    <a:pt x="548" y="11877"/>
                  </a:lnTo>
                  <a:lnTo>
                    <a:pt x="591" y="11838"/>
                  </a:lnTo>
                  <a:lnTo>
                    <a:pt x="591" y="11739"/>
                  </a:lnTo>
                  <a:lnTo>
                    <a:pt x="548" y="11699"/>
                  </a:lnTo>
                  <a:lnTo>
                    <a:pt x="548" y="11640"/>
                  </a:lnTo>
                  <a:lnTo>
                    <a:pt x="591" y="11600"/>
                  </a:lnTo>
                  <a:lnTo>
                    <a:pt x="654" y="11600"/>
                  </a:lnTo>
                  <a:lnTo>
                    <a:pt x="654" y="11502"/>
                  </a:lnTo>
                  <a:lnTo>
                    <a:pt x="443" y="11363"/>
                  </a:lnTo>
                  <a:lnTo>
                    <a:pt x="443" y="11324"/>
                  </a:lnTo>
                  <a:lnTo>
                    <a:pt x="591" y="11324"/>
                  </a:lnTo>
                  <a:lnTo>
                    <a:pt x="591" y="11225"/>
                  </a:lnTo>
                  <a:lnTo>
                    <a:pt x="548" y="11185"/>
                  </a:lnTo>
                  <a:lnTo>
                    <a:pt x="548" y="11087"/>
                  </a:lnTo>
                  <a:lnTo>
                    <a:pt x="443" y="10988"/>
                  </a:lnTo>
                  <a:lnTo>
                    <a:pt x="253" y="10988"/>
                  </a:lnTo>
                  <a:lnTo>
                    <a:pt x="190" y="10948"/>
                  </a:lnTo>
                  <a:lnTo>
                    <a:pt x="253" y="10909"/>
                  </a:lnTo>
                  <a:lnTo>
                    <a:pt x="338" y="10573"/>
                  </a:lnTo>
                  <a:lnTo>
                    <a:pt x="401" y="10296"/>
                  </a:lnTo>
                  <a:lnTo>
                    <a:pt x="401" y="10257"/>
                  </a:lnTo>
                  <a:lnTo>
                    <a:pt x="591" y="10158"/>
                  </a:lnTo>
                  <a:lnTo>
                    <a:pt x="696" y="10098"/>
                  </a:lnTo>
                  <a:lnTo>
                    <a:pt x="802" y="10098"/>
                  </a:lnTo>
                  <a:lnTo>
                    <a:pt x="886" y="10158"/>
                  </a:lnTo>
                  <a:lnTo>
                    <a:pt x="991" y="10158"/>
                  </a:lnTo>
                  <a:lnTo>
                    <a:pt x="1055" y="10098"/>
                  </a:lnTo>
                  <a:lnTo>
                    <a:pt x="991" y="10059"/>
                  </a:lnTo>
                  <a:lnTo>
                    <a:pt x="949" y="9960"/>
                  </a:lnTo>
                  <a:lnTo>
                    <a:pt x="886" y="9881"/>
                  </a:lnTo>
                  <a:lnTo>
                    <a:pt x="886" y="9822"/>
                  </a:lnTo>
                  <a:lnTo>
                    <a:pt x="949" y="9644"/>
                  </a:lnTo>
                  <a:lnTo>
                    <a:pt x="949" y="9545"/>
                  </a:lnTo>
                  <a:lnTo>
                    <a:pt x="991" y="9545"/>
                  </a:lnTo>
                  <a:lnTo>
                    <a:pt x="1055" y="9506"/>
                  </a:lnTo>
                  <a:lnTo>
                    <a:pt x="1097" y="9446"/>
                  </a:lnTo>
                  <a:lnTo>
                    <a:pt x="1202" y="9367"/>
                  </a:lnTo>
                  <a:lnTo>
                    <a:pt x="1287" y="9170"/>
                  </a:lnTo>
                  <a:lnTo>
                    <a:pt x="1350" y="9130"/>
                  </a:lnTo>
                  <a:lnTo>
                    <a:pt x="1392" y="9209"/>
                  </a:lnTo>
                  <a:lnTo>
                    <a:pt x="1434" y="9268"/>
                  </a:lnTo>
                  <a:lnTo>
                    <a:pt x="1434" y="9308"/>
                  </a:lnTo>
                  <a:lnTo>
                    <a:pt x="1603" y="9308"/>
                  </a:lnTo>
                  <a:lnTo>
                    <a:pt x="1688" y="9209"/>
                  </a:lnTo>
                  <a:lnTo>
                    <a:pt x="1751" y="9209"/>
                  </a:lnTo>
                  <a:lnTo>
                    <a:pt x="1835" y="9170"/>
                  </a:lnTo>
                  <a:lnTo>
                    <a:pt x="1898" y="9170"/>
                  </a:lnTo>
                  <a:lnTo>
                    <a:pt x="1941" y="9071"/>
                  </a:lnTo>
                  <a:lnTo>
                    <a:pt x="1983" y="9031"/>
                  </a:lnTo>
                  <a:lnTo>
                    <a:pt x="2046" y="8992"/>
                  </a:lnTo>
                  <a:lnTo>
                    <a:pt x="2088" y="9031"/>
                  </a:lnTo>
                  <a:lnTo>
                    <a:pt x="2088" y="8755"/>
                  </a:lnTo>
                  <a:lnTo>
                    <a:pt x="2152" y="8695"/>
                  </a:lnTo>
                  <a:lnTo>
                    <a:pt x="2194" y="8695"/>
                  </a:lnTo>
                  <a:lnTo>
                    <a:pt x="2194" y="8656"/>
                  </a:lnTo>
                  <a:lnTo>
                    <a:pt x="2236" y="8616"/>
                  </a:lnTo>
                  <a:lnTo>
                    <a:pt x="2236" y="8478"/>
                  </a:lnTo>
                  <a:lnTo>
                    <a:pt x="2299" y="8478"/>
                  </a:lnTo>
                  <a:lnTo>
                    <a:pt x="2489" y="8616"/>
                  </a:lnTo>
                  <a:lnTo>
                    <a:pt x="2552" y="8695"/>
                  </a:lnTo>
                  <a:lnTo>
                    <a:pt x="2742" y="8695"/>
                  </a:lnTo>
                  <a:lnTo>
                    <a:pt x="2784" y="8656"/>
                  </a:lnTo>
                  <a:lnTo>
                    <a:pt x="2848" y="8557"/>
                  </a:lnTo>
                  <a:lnTo>
                    <a:pt x="2848" y="8517"/>
                  </a:lnTo>
                  <a:lnTo>
                    <a:pt x="2932" y="8478"/>
                  </a:lnTo>
                  <a:lnTo>
                    <a:pt x="2932" y="8419"/>
                  </a:lnTo>
                  <a:lnTo>
                    <a:pt x="2995" y="8419"/>
                  </a:lnTo>
                  <a:lnTo>
                    <a:pt x="2995" y="8379"/>
                  </a:lnTo>
                  <a:lnTo>
                    <a:pt x="3038" y="8379"/>
                  </a:lnTo>
                  <a:lnTo>
                    <a:pt x="3038" y="8340"/>
                  </a:lnTo>
                  <a:lnTo>
                    <a:pt x="3143" y="8241"/>
                  </a:lnTo>
                  <a:lnTo>
                    <a:pt x="3143" y="8182"/>
                  </a:lnTo>
                  <a:lnTo>
                    <a:pt x="3248" y="8142"/>
                  </a:lnTo>
                  <a:lnTo>
                    <a:pt x="3291" y="8142"/>
                  </a:lnTo>
                  <a:lnTo>
                    <a:pt x="3438" y="8280"/>
                  </a:lnTo>
                  <a:lnTo>
                    <a:pt x="3544" y="8280"/>
                  </a:lnTo>
                  <a:lnTo>
                    <a:pt x="3649" y="8241"/>
                  </a:lnTo>
                  <a:lnTo>
                    <a:pt x="3691" y="8241"/>
                  </a:lnTo>
                  <a:lnTo>
                    <a:pt x="3691" y="8102"/>
                  </a:lnTo>
                  <a:lnTo>
                    <a:pt x="3649" y="8102"/>
                  </a:lnTo>
                  <a:lnTo>
                    <a:pt x="3649" y="8043"/>
                  </a:lnTo>
                  <a:lnTo>
                    <a:pt x="3586" y="7905"/>
                  </a:lnTo>
                  <a:lnTo>
                    <a:pt x="3586" y="7865"/>
                  </a:lnTo>
                  <a:lnTo>
                    <a:pt x="3544" y="7865"/>
                  </a:lnTo>
                  <a:lnTo>
                    <a:pt x="3480" y="7806"/>
                  </a:lnTo>
                  <a:lnTo>
                    <a:pt x="3480" y="7589"/>
                  </a:lnTo>
                  <a:lnTo>
                    <a:pt x="3438" y="7529"/>
                  </a:lnTo>
                  <a:lnTo>
                    <a:pt x="3438" y="7490"/>
                  </a:lnTo>
                  <a:lnTo>
                    <a:pt x="3480" y="7490"/>
                  </a:lnTo>
                  <a:lnTo>
                    <a:pt x="3544" y="7450"/>
                  </a:lnTo>
                  <a:lnTo>
                    <a:pt x="3691" y="7450"/>
                  </a:lnTo>
                  <a:lnTo>
                    <a:pt x="3649" y="7529"/>
                  </a:lnTo>
                  <a:lnTo>
                    <a:pt x="3649" y="7589"/>
                  </a:lnTo>
                  <a:lnTo>
                    <a:pt x="3691" y="7589"/>
                  </a:lnTo>
                  <a:lnTo>
                    <a:pt x="3797" y="7529"/>
                  </a:lnTo>
                  <a:lnTo>
                    <a:pt x="3839" y="7490"/>
                  </a:lnTo>
                  <a:lnTo>
                    <a:pt x="3839" y="7450"/>
                  </a:lnTo>
                  <a:lnTo>
                    <a:pt x="3881" y="7450"/>
                  </a:lnTo>
                  <a:lnTo>
                    <a:pt x="3881" y="7391"/>
                  </a:lnTo>
                  <a:lnTo>
                    <a:pt x="3839" y="7253"/>
                  </a:lnTo>
                  <a:lnTo>
                    <a:pt x="3839" y="7213"/>
                  </a:lnTo>
                  <a:lnTo>
                    <a:pt x="3734" y="7213"/>
                  </a:lnTo>
                  <a:lnTo>
                    <a:pt x="3797" y="7154"/>
                  </a:lnTo>
                  <a:lnTo>
                    <a:pt x="3797" y="7114"/>
                  </a:lnTo>
                  <a:lnTo>
                    <a:pt x="3987" y="6937"/>
                  </a:lnTo>
                  <a:lnTo>
                    <a:pt x="3987" y="6877"/>
                  </a:lnTo>
                  <a:lnTo>
                    <a:pt x="4092" y="6561"/>
                  </a:lnTo>
                  <a:lnTo>
                    <a:pt x="4134" y="6462"/>
                  </a:lnTo>
                  <a:lnTo>
                    <a:pt x="4198" y="6363"/>
                  </a:lnTo>
                  <a:lnTo>
                    <a:pt x="4198" y="6047"/>
                  </a:lnTo>
                  <a:lnTo>
                    <a:pt x="4240" y="5988"/>
                  </a:lnTo>
                  <a:lnTo>
                    <a:pt x="4282" y="5948"/>
                  </a:lnTo>
                  <a:lnTo>
                    <a:pt x="4240" y="5850"/>
                  </a:lnTo>
                  <a:lnTo>
                    <a:pt x="4240" y="5711"/>
                  </a:lnTo>
                  <a:lnTo>
                    <a:pt x="4282" y="5672"/>
                  </a:lnTo>
                  <a:lnTo>
                    <a:pt x="4282" y="5336"/>
                  </a:lnTo>
                  <a:lnTo>
                    <a:pt x="4345" y="5336"/>
                  </a:lnTo>
                  <a:lnTo>
                    <a:pt x="4345" y="5197"/>
                  </a:lnTo>
                  <a:lnTo>
                    <a:pt x="4282" y="5158"/>
                  </a:lnTo>
                  <a:lnTo>
                    <a:pt x="4240" y="5099"/>
                  </a:lnTo>
                  <a:lnTo>
                    <a:pt x="4282" y="4921"/>
                  </a:lnTo>
                  <a:lnTo>
                    <a:pt x="4282" y="4822"/>
                  </a:lnTo>
                  <a:lnTo>
                    <a:pt x="4345" y="4782"/>
                  </a:lnTo>
                  <a:lnTo>
                    <a:pt x="4387" y="4644"/>
                  </a:lnTo>
                  <a:lnTo>
                    <a:pt x="4430" y="4545"/>
                  </a:lnTo>
                  <a:lnTo>
                    <a:pt x="4430" y="4446"/>
                  </a:lnTo>
                  <a:lnTo>
                    <a:pt x="4387" y="4446"/>
                  </a:lnTo>
                  <a:lnTo>
                    <a:pt x="4387" y="4170"/>
                  </a:lnTo>
                  <a:lnTo>
                    <a:pt x="4430" y="4071"/>
                  </a:lnTo>
                  <a:lnTo>
                    <a:pt x="4493" y="3992"/>
                  </a:lnTo>
                  <a:lnTo>
                    <a:pt x="4493" y="3893"/>
                  </a:lnTo>
                  <a:lnTo>
                    <a:pt x="4430" y="3834"/>
                  </a:lnTo>
                  <a:lnTo>
                    <a:pt x="4430" y="3794"/>
                  </a:lnTo>
                  <a:lnTo>
                    <a:pt x="4387" y="3794"/>
                  </a:lnTo>
                  <a:lnTo>
                    <a:pt x="4345" y="3834"/>
                  </a:lnTo>
                  <a:lnTo>
                    <a:pt x="4282" y="3834"/>
                  </a:lnTo>
                  <a:lnTo>
                    <a:pt x="4240" y="3794"/>
                  </a:lnTo>
                  <a:lnTo>
                    <a:pt x="4198" y="3656"/>
                  </a:lnTo>
                  <a:lnTo>
                    <a:pt x="4134" y="3616"/>
                  </a:lnTo>
                  <a:lnTo>
                    <a:pt x="4092" y="3656"/>
                  </a:lnTo>
                  <a:lnTo>
                    <a:pt x="4029" y="3616"/>
                  </a:lnTo>
                  <a:lnTo>
                    <a:pt x="3945" y="3518"/>
                  </a:lnTo>
                  <a:lnTo>
                    <a:pt x="3881" y="3458"/>
                  </a:lnTo>
                  <a:lnTo>
                    <a:pt x="3839" y="3518"/>
                  </a:lnTo>
                  <a:lnTo>
                    <a:pt x="3839" y="3656"/>
                  </a:lnTo>
                  <a:lnTo>
                    <a:pt x="3797" y="3696"/>
                  </a:lnTo>
                  <a:lnTo>
                    <a:pt x="3797" y="3794"/>
                  </a:lnTo>
                  <a:lnTo>
                    <a:pt x="3691" y="3834"/>
                  </a:lnTo>
                  <a:lnTo>
                    <a:pt x="3649" y="3834"/>
                  </a:lnTo>
                  <a:lnTo>
                    <a:pt x="3544" y="3794"/>
                  </a:lnTo>
                  <a:lnTo>
                    <a:pt x="3544" y="3696"/>
                  </a:lnTo>
                  <a:lnTo>
                    <a:pt x="3480" y="3458"/>
                  </a:lnTo>
                  <a:lnTo>
                    <a:pt x="3480" y="3379"/>
                  </a:lnTo>
                  <a:lnTo>
                    <a:pt x="3438" y="3241"/>
                  </a:lnTo>
                  <a:lnTo>
                    <a:pt x="3438" y="3004"/>
                  </a:lnTo>
                  <a:lnTo>
                    <a:pt x="3396" y="2945"/>
                  </a:lnTo>
                  <a:lnTo>
                    <a:pt x="3333" y="2866"/>
                  </a:lnTo>
                  <a:lnTo>
                    <a:pt x="3333" y="2806"/>
                  </a:lnTo>
                  <a:lnTo>
                    <a:pt x="3438" y="2806"/>
                  </a:lnTo>
                  <a:lnTo>
                    <a:pt x="3438" y="2727"/>
                  </a:lnTo>
                  <a:lnTo>
                    <a:pt x="3396" y="2668"/>
                  </a:lnTo>
                  <a:lnTo>
                    <a:pt x="3333" y="2589"/>
                  </a:lnTo>
                  <a:lnTo>
                    <a:pt x="3333" y="2530"/>
                  </a:lnTo>
                  <a:lnTo>
                    <a:pt x="3396" y="2490"/>
                  </a:lnTo>
                  <a:lnTo>
                    <a:pt x="3438" y="2253"/>
                  </a:lnTo>
                  <a:lnTo>
                    <a:pt x="3438" y="2154"/>
                  </a:lnTo>
                  <a:lnTo>
                    <a:pt x="3480" y="2115"/>
                  </a:lnTo>
                  <a:lnTo>
                    <a:pt x="3691" y="2075"/>
                  </a:lnTo>
                  <a:lnTo>
                    <a:pt x="3734" y="2075"/>
                  </a:lnTo>
                  <a:lnTo>
                    <a:pt x="3797" y="2016"/>
                  </a:lnTo>
                  <a:lnTo>
                    <a:pt x="3839" y="2016"/>
                  </a:lnTo>
                  <a:lnTo>
                    <a:pt x="3839" y="1917"/>
                  </a:lnTo>
                  <a:lnTo>
                    <a:pt x="3881" y="1838"/>
                  </a:lnTo>
                  <a:lnTo>
                    <a:pt x="3987" y="1739"/>
                  </a:lnTo>
                  <a:lnTo>
                    <a:pt x="4029" y="1779"/>
                  </a:lnTo>
                  <a:lnTo>
                    <a:pt x="4029" y="1838"/>
                  </a:lnTo>
                  <a:lnTo>
                    <a:pt x="4092" y="1917"/>
                  </a:lnTo>
                  <a:lnTo>
                    <a:pt x="4198" y="2075"/>
                  </a:lnTo>
                  <a:lnTo>
                    <a:pt x="4240" y="2115"/>
                  </a:lnTo>
                  <a:lnTo>
                    <a:pt x="4345" y="2115"/>
                  </a:lnTo>
                  <a:lnTo>
                    <a:pt x="4535" y="2016"/>
                  </a:lnTo>
                  <a:lnTo>
                    <a:pt x="4577" y="2016"/>
                  </a:lnTo>
                  <a:lnTo>
                    <a:pt x="4683" y="1877"/>
                  </a:lnTo>
                  <a:lnTo>
                    <a:pt x="4746" y="1838"/>
                  </a:lnTo>
                  <a:lnTo>
                    <a:pt x="4788" y="1779"/>
                  </a:lnTo>
                  <a:lnTo>
                    <a:pt x="4830" y="1739"/>
                  </a:lnTo>
                  <a:lnTo>
                    <a:pt x="4830" y="1561"/>
                  </a:lnTo>
                  <a:lnTo>
                    <a:pt x="4788" y="1462"/>
                  </a:lnTo>
                  <a:lnTo>
                    <a:pt x="4788" y="1126"/>
                  </a:lnTo>
                  <a:lnTo>
                    <a:pt x="4894" y="1028"/>
                  </a:lnTo>
                  <a:lnTo>
                    <a:pt x="5041" y="988"/>
                  </a:lnTo>
                  <a:lnTo>
                    <a:pt x="5041" y="474"/>
                  </a:lnTo>
                  <a:lnTo>
                    <a:pt x="5084" y="435"/>
                  </a:lnTo>
                  <a:lnTo>
                    <a:pt x="5084" y="375"/>
                  </a:lnTo>
                  <a:lnTo>
                    <a:pt x="5126" y="375"/>
                  </a:lnTo>
                  <a:lnTo>
                    <a:pt x="5295" y="435"/>
                  </a:lnTo>
                  <a:lnTo>
                    <a:pt x="5337" y="435"/>
                  </a:lnTo>
                  <a:lnTo>
                    <a:pt x="5337" y="375"/>
                  </a:lnTo>
                  <a:lnTo>
                    <a:pt x="5442" y="375"/>
                  </a:lnTo>
                  <a:lnTo>
                    <a:pt x="5442" y="711"/>
                  </a:lnTo>
                  <a:lnTo>
                    <a:pt x="5484" y="850"/>
                  </a:lnTo>
                  <a:lnTo>
                    <a:pt x="5484" y="889"/>
                  </a:lnTo>
                  <a:lnTo>
                    <a:pt x="5527" y="949"/>
                  </a:lnTo>
                  <a:lnTo>
                    <a:pt x="5632" y="949"/>
                  </a:lnTo>
                  <a:lnTo>
                    <a:pt x="5737" y="889"/>
                  </a:lnTo>
                  <a:lnTo>
                    <a:pt x="5737" y="810"/>
                  </a:lnTo>
                  <a:lnTo>
                    <a:pt x="5674" y="751"/>
                  </a:lnTo>
                  <a:lnTo>
                    <a:pt x="5674" y="613"/>
                  </a:lnTo>
                  <a:lnTo>
                    <a:pt x="5737" y="573"/>
                  </a:lnTo>
                  <a:lnTo>
                    <a:pt x="5780" y="514"/>
                  </a:lnTo>
                  <a:lnTo>
                    <a:pt x="5843" y="514"/>
                  </a:lnTo>
                  <a:lnTo>
                    <a:pt x="5927" y="474"/>
                  </a:lnTo>
                  <a:lnTo>
                    <a:pt x="5927" y="435"/>
                  </a:lnTo>
                  <a:lnTo>
                    <a:pt x="5991" y="435"/>
                  </a:lnTo>
                  <a:lnTo>
                    <a:pt x="5991" y="237"/>
                  </a:lnTo>
                  <a:lnTo>
                    <a:pt x="5927" y="198"/>
                  </a:lnTo>
                  <a:lnTo>
                    <a:pt x="5927" y="99"/>
                  </a:lnTo>
                  <a:lnTo>
                    <a:pt x="5991" y="59"/>
                  </a:lnTo>
                  <a:lnTo>
                    <a:pt x="5991" y="0"/>
                  </a:lnTo>
                  <a:lnTo>
                    <a:pt x="6286" y="0"/>
                  </a:lnTo>
                  <a:lnTo>
                    <a:pt x="6286" y="59"/>
                  </a:lnTo>
                  <a:lnTo>
                    <a:pt x="6223" y="375"/>
                  </a:lnTo>
                  <a:lnTo>
                    <a:pt x="6180" y="711"/>
                  </a:lnTo>
                  <a:lnTo>
                    <a:pt x="6180" y="810"/>
                  </a:lnTo>
                  <a:lnTo>
                    <a:pt x="6075" y="949"/>
                  </a:lnTo>
                  <a:lnTo>
                    <a:pt x="6075" y="1502"/>
                  </a:lnTo>
                  <a:lnTo>
                    <a:pt x="6138" y="1561"/>
                  </a:lnTo>
                  <a:lnTo>
                    <a:pt x="6138" y="1700"/>
                  </a:lnTo>
                  <a:lnTo>
                    <a:pt x="6075" y="1739"/>
                  </a:lnTo>
                  <a:lnTo>
                    <a:pt x="6138" y="1838"/>
                  </a:lnTo>
                  <a:lnTo>
                    <a:pt x="6138" y="1877"/>
                  </a:lnTo>
                  <a:lnTo>
                    <a:pt x="6075" y="1917"/>
                  </a:lnTo>
                  <a:lnTo>
                    <a:pt x="6075" y="1976"/>
                  </a:lnTo>
                  <a:lnTo>
                    <a:pt x="6033" y="2016"/>
                  </a:lnTo>
                  <a:lnTo>
                    <a:pt x="6033" y="2075"/>
                  </a:lnTo>
                  <a:lnTo>
                    <a:pt x="6138" y="2352"/>
                  </a:lnTo>
                  <a:lnTo>
                    <a:pt x="6223" y="2431"/>
                  </a:lnTo>
                  <a:lnTo>
                    <a:pt x="6223" y="2530"/>
                  </a:lnTo>
                  <a:lnTo>
                    <a:pt x="6286" y="2589"/>
                  </a:lnTo>
                  <a:lnTo>
                    <a:pt x="6286" y="2668"/>
                  </a:lnTo>
                  <a:lnTo>
                    <a:pt x="6328" y="2668"/>
                  </a:lnTo>
                  <a:lnTo>
                    <a:pt x="6434" y="2806"/>
                  </a:lnTo>
                  <a:lnTo>
                    <a:pt x="6434" y="2945"/>
                  </a:lnTo>
                  <a:lnTo>
                    <a:pt x="6476" y="2806"/>
                  </a:lnTo>
                  <a:lnTo>
                    <a:pt x="6539" y="2668"/>
                  </a:lnTo>
                  <a:lnTo>
                    <a:pt x="6539" y="2253"/>
                  </a:lnTo>
                  <a:lnTo>
                    <a:pt x="6581" y="2213"/>
                  </a:lnTo>
                  <a:lnTo>
                    <a:pt x="6581" y="1917"/>
                  </a:lnTo>
                  <a:lnTo>
                    <a:pt x="6792" y="1917"/>
                  </a:lnTo>
                  <a:lnTo>
                    <a:pt x="6834" y="1877"/>
                  </a:lnTo>
                  <a:lnTo>
                    <a:pt x="6940" y="1877"/>
                  </a:lnTo>
                  <a:lnTo>
                    <a:pt x="6982" y="1838"/>
                  </a:lnTo>
                  <a:lnTo>
                    <a:pt x="7024" y="1640"/>
                  </a:lnTo>
                  <a:lnTo>
                    <a:pt x="7024" y="1601"/>
                  </a:lnTo>
                  <a:lnTo>
                    <a:pt x="7087" y="1601"/>
                  </a:lnTo>
                  <a:lnTo>
                    <a:pt x="7172" y="1561"/>
                  </a:lnTo>
                  <a:lnTo>
                    <a:pt x="7235" y="1502"/>
                  </a:lnTo>
                  <a:lnTo>
                    <a:pt x="7277" y="1403"/>
                  </a:lnTo>
                  <a:lnTo>
                    <a:pt x="7277" y="1364"/>
                  </a:lnTo>
                  <a:lnTo>
                    <a:pt x="7425" y="1364"/>
                  </a:lnTo>
                  <a:lnTo>
                    <a:pt x="7530" y="1324"/>
                  </a:lnTo>
                  <a:lnTo>
                    <a:pt x="7530" y="1640"/>
                  </a:lnTo>
                  <a:lnTo>
                    <a:pt x="7573" y="1700"/>
                  </a:lnTo>
                  <a:lnTo>
                    <a:pt x="7636" y="1739"/>
                  </a:lnTo>
                  <a:lnTo>
                    <a:pt x="7678" y="1779"/>
                  </a:lnTo>
                  <a:lnTo>
                    <a:pt x="7720" y="1838"/>
                  </a:lnTo>
                  <a:lnTo>
                    <a:pt x="7720" y="2075"/>
                  </a:lnTo>
                  <a:lnTo>
                    <a:pt x="7784" y="2075"/>
                  </a:lnTo>
                  <a:lnTo>
                    <a:pt x="7784" y="2115"/>
                  </a:lnTo>
                  <a:lnTo>
                    <a:pt x="7889" y="2115"/>
                  </a:lnTo>
                  <a:lnTo>
                    <a:pt x="7889" y="2154"/>
                  </a:lnTo>
                  <a:lnTo>
                    <a:pt x="7931" y="2154"/>
                  </a:lnTo>
                  <a:lnTo>
                    <a:pt x="7931" y="2213"/>
                  </a:lnTo>
                  <a:lnTo>
                    <a:pt x="7973" y="2213"/>
                  </a:lnTo>
                  <a:lnTo>
                    <a:pt x="7973" y="2391"/>
                  </a:lnTo>
                  <a:lnTo>
                    <a:pt x="8037" y="2431"/>
                  </a:lnTo>
                  <a:lnTo>
                    <a:pt x="8037" y="2490"/>
                  </a:lnTo>
                  <a:lnTo>
                    <a:pt x="8079" y="2589"/>
                  </a:lnTo>
                  <a:lnTo>
                    <a:pt x="8121" y="2628"/>
                  </a:lnTo>
                  <a:lnTo>
                    <a:pt x="8121" y="2727"/>
                  </a:lnTo>
                  <a:lnTo>
                    <a:pt x="8269" y="2806"/>
                  </a:lnTo>
                  <a:lnTo>
                    <a:pt x="8332" y="2866"/>
                  </a:lnTo>
                  <a:lnTo>
                    <a:pt x="8332" y="2945"/>
                  </a:lnTo>
                  <a:lnTo>
                    <a:pt x="8269" y="3004"/>
                  </a:lnTo>
                  <a:lnTo>
                    <a:pt x="8269" y="3043"/>
                  </a:lnTo>
                  <a:lnTo>
                    <a:pt x="8332" y="3043"/>
                  </a:lnTo>
                  <a:lnTo>
                    <a:pt x="8332" y="3142"/>
                  </a:lnTo>
                  <a:lnTo>
                    <a:pt x="8227" y="3182"/>
                  </a:lnTo>
                  <a:lnTo>
                    <a:pt x="7973" y="3182"/>
                  </a:lnTo>
                  <a:lnTo>
                    <a:pt x="7973" y="3241"/>
                  </a:lnTo>
                  <a:lnTo>
                    <a:pt x="7931" y="3281"/>
                  </a:lnTo>
                  <a:lnTo>
                    <a:pt x="7973" y="3419"/>
                  </a:lnTo>
                  <a:lnTo>
                    <a:pt x="7973" y="3518"/>
                  </a:lnTo>
                  <a:lnTo>
                    <a:pt x="8037" y="3557"/>
                  </a:lnTo>
                  <a:lnTo>
                    <a:pt x="8037" y="3656"/>
                  </a:lnTo>
                  <a:lnTo>
                    <a:pt x="8184" y="3834"/>
                  </a:lnTo>
                  <a:lnTo>
                    <a:pt x="8184" y="3893"/>
                  </a:lnTo>
                  <a:lnTo>
                    <a:pt x="8227" y="3992"/>
                  </a:lnTo>
                  <a:lnTo>
                    <a:pt x="8227" y="4031"/>
                  </a:lnTo>
                  <a:lnTo>
                    <a:pt x="8269" y="4031"/>
                  </a:lnTo>
                  <a:lnTo>
                    <a:pt x="8332" y="4071"/>
                  </a:lnTo>
                  <a:lnTo>
                    <a:pt x="8437" y="4130"/>
                  </a:lnTo>
                  <a:lnTo>
                    <a:pt x="8437" y="4407"/>
                  </a:lnTo>
                  <a:lnTo>
                    <a:pt x="8480" y="4506"/>
                  </a:lnTo>
                  <a:lnTo>
                    <a:pt x="8522" y="4506"/>
                  </a:lnTo>
                  <a:lnTo>
                    <a:pt x="8775" y="4269"/>
                  </a:lnTo>
                  <a:lnTo>
                    <a:pt x="8817" y="4269"/>
                  </a:lnTo>
                  <a:lnTo>
                    <a:pt x="8817" y="4308"/>
                  </a:lnTo>
                  <a:lnTo>
                    <a:pt x="8880" y="4308"/>
                  </a:lnTo>
                  <a:lnTo>
                    <a:pt x="8986" y="4407"/>
                  </a:lnTo>
                  <a:lnTo>
                    <a:pt x="9070" y="4407"/>
                  </a:lnTo>
                  <a:lnTo>
                    <a:pt x="9176" y="4308"/>
                  </a:lnTo>
                  <a:lnTo>
                    <a:pt x="9176" y="4269"/>
                  </a:lnTo>
                  <a:lnTo>
                    <a:pt x="9281" y="4269"/>
                  </a:lnTo>
                  <a:lnTo>
                    <a:pt x="9323" y="4308"/>
                  </a:lnTo>
                  <a:lnTo>
                    <a:pt x="9724" y="5237"/>
                  </a:lnTo>
                  <a:lnTo>
                    <a:pt x="9682" y="5237"/>
                  </a:lnTo>
                  <a:lnTo>
                    <a:pt x="9682" y="5474"/>
                  </a:lnTo>
                  <a:lnTo>
                    <a:pt x="9724" y="5474"/>
                  </a:lnTo>
                  <a:lnTo>
                    <a:pt x="9766" y="5533"/>
                  </a:lnTo>
                  <a:lnTo>
                    <a:pt x="9830" y="5573"/>
                  </a:lnTo>
                  <a:lnTo>
                    <a:pt x="9872" y="5751"/>
                  </a:lnTo>
                  <a:lnTo>
                    <a:pt x="9872" y="6265"/>
                  </a:lnTo>
                  <a:lnTo>
                    <a:pt x="10230" y="6265"/>
                  </a:lnTo>
                  <a:lnTo>
                    <a:pt x="10230" y="6324"/>
                  </a:lnTo>
                  <a:lnTo>
                    <a:pt x="10273" y="6324"/>
                  </a:lnTo>
                  <a:lnTo>
                    <a:pt x="10273" y="6363"/>
                  </a:lnTo>
                  <a:lnTo>
                    <a:pt x="10230" y="6423"/>
                  </a:lnTo>
                  <a:lnTo>
                    <a:pt x="10167" y="6502"/>
                  </a:lnTo>
                  <a:lnTo>
                    <a:pt x="10167" y="6561"/>
                  </a:lnTo>
                  <a:lnTo>
                    <a:pt x="10125" y="6640"/>
                  </a:lnTo>
                  <a:lnTo>
                    <a:pt x="10125" y="6699"/>
                  </a:lnTo>
                  <a:lnTo>
                    <a:pt x="10167" y="6739"/>
                  </a:lnTo>
                  <a:lnTo>
                    <a:pt x="10526" y="7213"/>
                  </a:lnTo>
                  <a:lnTo>
                    <a:pt x="10568" y="7253"/>
                  </a:lnTo>
                  <a:lnTo>
                    <a:pt x="10568" y="7529"/>
                  </a:lnTo>
                  <a:lnTo>
                    <a:pt x="10673" y="7628"/>
                  </a:lnTo>
                  <a:lnTo>
                    <a:pt x="10716" y="7628"/>
                  </a:lnTo>
                  <a:lnTo>
                    <a:pt x="10779" y="7529"/>
                  </a:lnTo>
                  <a:lnTo>
                    <a:pt x="10821" y="7490"/>
                  </a:lnTo>
                  <a:lnTo>
                    <a:pt x="10821" y="7529"/>
                  </a:lnTo>
                  <a:lnTo>
                    <a:pt x="10863" y="7529"/>
                  </a:lnTo>
                  <a:lnTo>
                    <a:pt x="10863" y="7727"/>
                  </a:lnTo>
                  <a:lnTo>
                    <a:pt x="10821" y="7727"/>
                  </a:lnTo>
                  <a:lnTo>
                    <a:pt x="10779" y="7806"/>
                  </a:lnTo>
                  <a:lnTo>
                    <a:pt x="10716" y="7905"/>
                  </a:lnTo>
                  <a:lnTo>
                    <a:pt x="10673" y="7905"/>
                  </a:lnTo>
                  <a:lnTo>
                    <a:pt x="10631" y="7964"/>
                  </a:lnTo>
                  <a:lnTo>
                    <a:pt x="10631" y="8004"/>
                  </a:lnTo>
                  <a:lnTo>
                    <a:pt x="10568" y="8004"/>
                  </a:lnTo>
                  <a:lnTo>
                    <a:pt x="10631" y="8043"/>
                  </a:lnTo>
                  <a:lnTo>
                    <a:pt x="10673" y="8142"/>
                  </a:lnTo>
                  <a:lnTo>
                    <a:pt x="10821" y="8182"/>
                  </a:lnTo>
                  <a:lnTo>
                    <a:pt x="10821" y="8241"/>
                  </a:lnTo>
                  <a:lnTo>
                    <a:pt x="10863" y="8280"/>
                  </a:lnTo>
                  <a:lnTo>
                    <a:pt x="10927" y="8379"/>
                  </a:lnTo>
                  <a:lnTo>
                    <a:pt x="10969" y="8419"/>
                  </a:lnTo>
                  <a:lnTo>
                    <a:pt x="10969" y="8517"/>
                  </a:lnTo>
                  <a:lnTo>
                    <a:pt x="11032" y="8557"/>
                  </a:lnTo>
                  <a:lnTo>
                    <a:pt x="11032" y="8616"/>
                  </a:lnTo>
                  <a:lnTo>
                    <a:pt x="11074" y="8656"/>
                  </a:lnTo>
                  <a:lnTo>
                    <a:pt x="11074" y="8695"/>
                  </a:lnTo>
                  <a:lnTo>
                    <a:pt x="10969" y="8695"/>
                  </a:lnTo>
                  <a:lnTo>
                    <a:pt x="10969" y="8755"/>
                  </a:lnTo>
                  <a:lnTo>
                    <a:pt x="10863" y="8755"/>
                  </a:lnTo>
                  <a:lnTo>
                    <a:pt x="10863" y="9031"/>
                  </a:lnTo>
                  <a:lnTo>
                    <a:pt x="10969" y="9031"/>
                  </a:lnTo>
                  <a:lnTo>
                    <a:pt x="11032" y="8992"/>
                  </a:lnTo>
                  <a:lnTo>
                    <a:pt x="11074" y="8992"/>
                  </a:lnTo>
                  <a:lnTo>
                    <a:pt x="11074" y="9031"/>
                  </a:lnTo>
                  <a:lnTo>
                    <a:pt x="11222" y="9130"/>
                  </a:lnTo>
                  <a:lnTo>
                    <a:pt x="11264" y="9209"/>
                  </a:lnTo>
                  <a:lnTo>
                    <a:pt x="11327" y="9209"/>
                  </a:lnTo>
                  <a:lnTo>
                    <a:pt x="11327" y="9308"/>
                  </a:lnTo>
                  <a:lnTo>
                    <a:pt x="11264" y="9367"/>
                  </a:lnTo>
                  <a:lnTo>
                    <a:pt x="11264" y="9407"/>
                  </a:lnTo>
                  <a:lnTo>
                    <a:pt x="11327" y="9407"/>
                  </a:lnTo>
                  <a:lnTo>
                    <a:pt x="11327" y="9506"/>
                  </a:lnTo>
                  <a:lnTo>
                    <a:pt x="11370" y="9506"/>
                  </a:lnTo>
                  <a:lnTo>
                    <a:pt x="11412" y="9545"/>
                  </a:lnTo>
                  <a:lnTo>
                    <a:pt x="11412" y="9585"/>
                  </a:lnTo>
                  <a:lnTo>
                    <a:pt x="11517" y="9585"/>
                  </a:lnTo>
                  <a:lnTo>
                    <a:pt x="11517" y="9545"/>
                  </a:lnTo>
                  <a:lnTo>
                    <a:pt x="11623" y="9506"/>
                  </a:lnTo>
                  <a:lnTo>
                    <a:pt x="11623" y="9446"/>
                  </a:lnTo>
                  <a:lnTo>
                    <a:pt x="12066" y="9585"/>
                  </a:lnTo>
                  <a:lnTo>
                    <a:pt x="12129" y="9585"/>
                  </a:lnTo>
                  <a:lnTo>
                    <a:pt x="12213" y="9506"/>
                  </a:lnTo>
                  <a:lnTo>
                    <a:pt x="12424" y="9407"/>
                  </a:lnTo>
                  <a:lnTo>
                    <a:pt x="12466" y="9407"/>
                  </a:lnTo>
                  <a:lnTo>
                    <a:pt x="12466" y="9367"/>
                  </a:lnTo>
                  <a:lnTo>
                    <a:pt x="12509" y="9308"/>
                  </a:lnTo>
                  <a:lnTo>
                    <a:pt x="12762" y="9308"/>
                  </a:lnTo>
                  <a:lnTo>
                    <a:pt x="12825" y="9268"/>
                  </a:lnTo>
                  <a:lnTo>
                    <a:pt x="12867" y="9209"/>
                  </a:lnTo>
                  <a:lnTo>
                    <a:pt x="12909" y="9170"/>
                  </a:lnTo>
                  <a:lnTo>
                    <a:pt x="12973" y="9170"/>
                  </a:lnTo>
                  <a:lnTo>
                    <a:pt x="13015" y="9209"/>
                  </a:lnTo>
                  <a:lnTo>
                    <a:pt x="13057" y="9209"/>
                  </a:lnTo>
                  <a:lnTo>
                    <a:pt x="13162" y="9170"/>
                  </a:lnTo>
                  <a:lnTo>
                    <a:pt x="13310" y="9130"/>
                  </a:lnTo>
                  <a:lnTo>
                    <a:pt x="13373" y="9130"/>
                  </a:lnTo>
                  <a:lnTo>
                    <a:pt x="13416" y="9170"/>
                  </a:lnTo>
                  <a:lnTo>
                    <a:pt x="13458" y="9170"/>
                  </a:lnTo>
                  <a:lnTo>
                    <a:pt x="13458" y="9308"/>
                  </a:lnTo>
                  <a:lnTo>
                    <a:pt x="13416" y="9367"/>
                  </a:lnTo>
                  <a:lnTo>
                    <a:pt x="13416" y="9407"/>
                  </a:lnTo>
                  <a:lnTo>
                    <a:pt x="13458" y="9506"/>
                  </a:lnTo>
                  <a:lnTo>
                    <a:pt x="13521" y="9545"/>
                  </a:lnTo>
                  <a:lnTo>
                    <a:pt x="13669" y="9545"/>
                  </a:lnTo>
                  <a:lnTo>
                    <a:pt x="13816" y="9407"/>
                  </a:lnTo>
                  <a:lnTo>
                    <a:pt x="13922" y="9407"/>
                  </a:lnTo>
                  <a:lnTo>
                    <a:pt x="14006" y="9367"/>
                  </a:lnTo>
                  <a:lnTo>
                    <a:pt x="14112" y="9308"/>
                  </a:lnTo>
                  <a:lnTo>
                    <a:pt x="14154" y="9367"/>
                  </a:lnTo>
                  <a:lnTo>
                    <a:pt x="14259" y="9407"/>
                  </a:lnTo>
                  <a:lnTo>
                    <a:pt x="14323" y="9407"/>
                  </a:lnTo>
                  <a:lnTo>
                    <a:pt x="14365" y="9367"/>
                  </a:lnTo>
                  <a:lnTo>
                    <a:pt x="14407" y="9308"/>
                  </a:lnTo>
                  <a:lnTo>
                    <a:pt x="14407" y="9130"/>
                  </a:lnTo>
                  <a:lnTo>
                    <a:pt x="14470" y="9130"/>
                  </a:lnTo>
                  <a:lnTo>
                    <a:pt x="14407" y="9071"/>
                  </a:lnTo>
                  <a:lnTo>
                    <a:pt x="14470" y="9031"/>
                  </a:lnTo>
                  <a:lnTo>
                    <a:pt x="14555" y="9031"/>
                  </a:lnTo>
                  <a:lnTo>
                    <a:pt x="14555" y="8992"/>
                  </a:lnTo>
                  <a:lnTo>
                    <a:pt x="14618" y="8932"/>
                  </a:lnTo>
                  <a:lnTo>
                    <a:pt x="14618" y="8893"/>
                  </a:lnTo>
                  <a:lnTo>
                    <a:pt x="14555" y="8853"/>
                  </a:lnTo>
                  <a:lnTo>
                    <a:pt x="14555" y="8379"/>
                  </a:lnTo>
                  <a:lnTo>
                    <a:pt x="14512" y="8340"/>
                  </a:lnTo>
                  <a:lnTo>
                    <a:pt x="14512" y="8182"/>
                  </a:lnTo>
                  <a:lnTo>
                    <a:pt x="14470" y="8102"/>
                  </a:lnTo>
                  <a:lnTo>
                    <a:pt x="14407" y="8004"/>
                  </a:lnTo>
                  <a:lnTo>
                    <a:pt x="14365" y="7905"/>
                  </a:lnTo>
                  <a:lnTo>
                    <a:pt x="14365" y="7529"/>
                  </a:lnTo>
                  <a:lnTo>
                    <a:pt x="14470" y="7490"/>
                  </a:lnTo>
                  <a:lnTo>
                    <a:pt x="14470" y="6976"/>
                  </a:lnTo>
                  <a:lnTo>
                    <a:pt x="14512" y="6877"/>
                  </a:lnTo>
                  <a:lnTo>
                    <a:pt x="14618" y="6778"/>
                  </a:lnTo>
                  <a:lnTo>
                    <a:pt x="14660" y="6699"/>
                  </a:lnTo>
                  <a:lnTo>
                    <a:pt x="14702" y="6739"/>
                  </a:lnTo>
                  <a:lnTo>
                    <a:pt x="14702" y="6778"/>
                  </a:lnTo>
                  <a:lnTo>
                    <a:pt x="14871" y="6778"/>
                  </a:lnTo>
                  <a:lnTo>
                    <a:pt x="14913" y="6739"/>
                  </a:lnTo>
                  <a:lnTo>
                    <a:pt x="14955" y="6778"/>
                  </a:lnTo>
                  <a:lnTo>
                    <a:pt x="15103" y="6778"/>
                  </a:lnTo>
                  <a:lnTo>
                    <a:pt x="15166" y="6739"/>
                  </a:lnTo>
                  <a:lnTo>
                    <a:pt x="15166" y="6640"/>
                  </a:lnTo>
                  <a:lnTo>
                    <a:pt x="15356" y="6462"/>
                  </a:lnTo>
                  <a:lnTo>
                    <a:pt x="15420" y="6423"/>
                  </a:lnTo>
                  <a:lnTo>
                    <a:pt x="15462" y="6423"/>
                  </a:lnTo>
                  <a:lnTo>
                    <a:pt x="15567" y="6462"/>
                  </a:lnTo>
                  <a:lnTo>
                    <a:pt x="15567" y="6423"/>
                  </a:lnTo>
                  <a:lnTo>
                    <a:pt x="15609" y="6363"/>
                  </a:lnTo>
                  <a:lnTo>
                    <a:pt x="15567" y="6324"/>
                  </a:lnTo>
                  <a:lnTo>
                    <a:pt x="15567" y="6265"/>
                  </a:lnTo>
                  <a:lnTo>
                    <a:pt x="15652" y="6265"/>
                  </a:lnTo>
                  <a:lnTo>
                    <a:pt x="15652" y="6225"/>
                  </a:lnTo>
                  <a:lnTo>
                    <a:pt x="15715" y="6225"/>
                  </a:lnTo>
                  <a:lnTo>
                    <a:pt x="15905" y="6087"/>
                  </a:lnTo>
                  <a:lnTo>
                    <a:pt x="16010" y="6087"/>
                  </a:lnTo>
                  <a:lnTo>
                    <a:pt x="16052" y="6047"/>
                  </a:lnTo>
                  <a:lnTo>
                    <a:pt x="16052" y="5988"/>
                  </a:lnTo>
                  <a:lnTo>
                    <a:pt x="16116" y="5988"/>
                  </a:lnTo>
                  <a:lnTo>
                    <a:pt x="16116" y="5909"/>
                  </a:lnTo>
                  <a:lnTo>
                    <a:pt x="16158" y="5850"/>
                  </a:lnTo>
                  <a:lnTo>
                    <a:pt x="16200" y="5810"/>
                  </a:lnTo>
                  <a:lnTo>
                    <a:pt x="16200" y="5672"/>
                  </a:lnTo>
                  <a:lnTo>
                    <a:pt x="16263" y="5612"/>
                  </a:lnTo>
                  <a:lnTo>
                    <a:pt x="16305" y="5612"/>
                  </a:lnTo>
                  <a:lnTo>
                    <a:pt x="16369" y="5573"/>
                  </a:lnTo>
                  <a:lnTo>
                    <a:pt x="16411" y="5573"/>
                  </a:lnTo>
                  <a:lnTo>
                    <a:pt x="16369" y="5533"/>
                  </a:lnTo>
                  <a:lnTo>
                    <a:pt x="16305" y="5533"/>
                  </a:lnTo>
                  <a:lnTo>
                    <a:pt x="16263" y="5573"/>
                  </a:lnTo>
                  <a:lnTo>
                    <a:pt x="16263" y="5474"/>
                  </a:lnTo>
                  <a:lnTo>
                    <a:pt x="16200" y="5375"/>
                  </a:lnTo>
                  <a:lnTo>
                    <a:pt x="16158" y="5375"/>
                  </a:lnTo>
                  <a:lnTo>
                    <a:pt x="16116" y="5336"/>
                  </a:lnTo>
                  <a:lnTo>
                    <a:pt x="16116" y="5237"/>
                  </a:lnTo>
                  <a:lnTo>
                    <a:pt x="16158" y="5237"/>
                  </a:lnTo>
                  <a:lnTo>
                    <a:pt x="16158" y="5099"/>
                  </a:lnTo>
                  <a:lnTo>
                    <a:pt x="16200" y="5099"/>
                  </a:lnTo>
                  <a:lnTo>
                    <a:pt x="16411" y="5020"/>
                  </a:lnTo>
                  <a:lnTo>
                    <a:pt x="16453" y="4960"/>
                  </a:lnTo>
                  <a:lnTo>
                    <a:pt x="16453" y="4921"/>
                  </a:lnTo>
                  <a:lnTo>
                    <a:pt x="16516" y="4921"/>
                  </a:lnTo>
                  <a:lnTo>
                    <a:pt x="16516" y="4861"/>
                  </a:lnTo>
                  <a:lnTo>
                    <a:pt x="16559" y="4921"/>
                  </a:lnTo>
                  <a:lnTo>
                    <a:pt x="16601" y="4921"/>
                  </a:lnTo>
                  <a:lnTo>
                    <a:pt x="16601" y="4861"/>
                  </a:lnTo>
                  <a:lnTo>
                    <a:pt x="16748" y="4861"/>
                  </a:lnTo>
                  <a:lnTo>
                    <a:pt x="16748" y="4960"/>
                  </a:lnTo>
                  <a:lnTo>
                    <a:pt x="16854" y="5059"/>
                  </a:lnTo>
                  <a:lnTo>
                    <a:pt x="16917" y="4960"/>
                  </a:lnTo>
                  <a:lnTo>
                    <a:pt x="17065" y="4960"/>
                  </a:lnTo>
                  <a:lnTo>
                    <a:pt x="17255" y="4822"/>
                  </a:lnTo>
                  <a:lnTo>
                    <a:pt x="17255" y="4644"/>
                  </a:lnTo>
                  <a:lnTo>
                    <a:pt x="17213" y="4407"/>
                  </a:lnTo>
                  <a:lnTo>
                    <a:pt x="17149" y="4269"/>
                  </a:lnTo>
                  <a:lnTo>
                    <a:pt x="17213" y="4209"/>
                  </a:lnTo>
                  <a:lnTo>
                    <a:pt x="17255" y="4130"/>
                  </a:lnTo>
                  <a:lnTo>
                    <a:pt x="17255" y="4071"/>
                  </a:lnTo>
                  <a:lnTo>
                    <a:pt x="17297" y="4031"/>
                  </a:lnTo>
                  <a:lnTo>
                    <a:pt x="17297" y="3992"/>
                  </a:lnTo>
                  <a:lnTo>
                    <a:pt x="17360" y="3933"/>
                  </a:lnTo>
                  <a:lnTo>
                    <a:pt x="17402" y="3992"/>
                  </a:lnTo>
                  <a:lnTo>
                    <a:pt x="17402" y="4071"/>
                  </a:lnTo>
                  <a:lnTo>
                    <a:pt x="17508" y="4071"/>
                  </a:lnTo>
                  <a:lnTo>
                    <a:pt x="17550" y="4130"/>
                  </a:lnTo>
                  <a:lnTo>
                    <a:pt x="17803" y="4130"/>
                  </a:lnTo>
                  <a:lnTo>
                    <a:pt x="17845" y="4209"/>
                  </a:lnTo>
                  <a:lnTo>
                    <a:pt x="17909" y="4209"/>
                  </a:lnTo>
                  <a:lnTo>
                    <a:pt x="17951" y="4170"/>
                  </a:lnTo>
                  <a:lnTo>
                    <a:pt x="18098" y="4170"/>
                  </a:lnTo>
                  <a:lnTo>
                    <a:pt x="18246" y="4209"/>
                  </a:lnTo>
                  <a:lnTo>
                    <a:pt x="18246" y="4170"/>
                  </a:lnTo>
                  <a:lnTo>
                    <a:pt x="18309" y="4170"/>
                  </a:lnTo>
                  <a:lnTo>
                    <a:pt x="18309" y="4130"/>
                  </a:lnTo>
                  <a:lnTo>
                    <a:pt x="18309" y="4170"/>
                  </a:lnTo>
                  <a:lnTo>
                    <a:pt x="18352" y="4209"/>
                  </a:lnTo>
                  <a:lnTo>
                    <a:pt x="18394" y="4269"/>
                  </a:lnTo>
                  <a:lnTo>
                    <a:pt x="18562" y="4269"/>
                  </a:lnTo>
                  <a:lnTo>
                    <a:pt x="18562" y="4209"/>
                  </a:lnTo>
                  <a:lnTo>
                    <a:pt x="18605" y="4269"/>
                  </a:lnTo>
                  <a:lnTo>
                    <a:pt x="18710" y="4269"/>
                  </a:lnTo>
                  <a:lnTo>
                    <a:pt x="18710" y="4308"/>
                  </a:lnTo>
                  <a:lnTo>
                    <a:pt x="18752" y="4308"/>
                  </a:lnTo>
                  <a:lnTo>
                    <a:pt x="18752" y="4348"/>
                  </a:lnTo>
                  <a:lnTo>
                    <a:pt x="18710" y="4407"/>
                  </a:lnTo>
                  <a:lnTo>
                    <a:pt x="18647" y="4407"/>
                  </a:lnTo>
                  <a:lnTo>
                    <a:pt x="18605" y="4446"/>
                  </a:lnTo>
                  <a:lnTo>
                    <a:pt x="18499" y="4446"/>
                  </a:lnTo>
                  <a:lnTo>
                    <a:pt x="18499" y="4407"/>
                  </a:lnTo>
                  <a:lnTo>
                    <a:pt x="18457" y="4407"/>
                  </a:lnTo>
                  <a:lnTo>
                    <a:pt x="18394" y="4446"/>
                  </a:lnTo>
                  <a:lnTo>
                    <a:pt x="18246" y="4446"/>
                  </a:lnTo>
                  <a:lnTo>
                    <a:pt x="18246" y="4822"/>
                  </a:lnTo>
                  <a:lnTo>
                    <a:pt x="18204" y="4921"/>
                  </a:lnTo>
                  <a:lnTo>
                    <a:pt x="18204" y="5020"/>
                  </a:lnTo>
                  <a:lnTo>
                    <a:pt x="18246" y="5020"/>
                  </a:lnTo>
                  <a:lnTo>
                    <a:pt x="18309" y="5059"/>
                  </a:lnTo>
                  <a:lnTo>
                    <a:pt x="18309" y="5099"/>
                  </a:lnTo>
                  <a:lnTo>
                    <a:pt x="18457" y="5158"/>
                  </a:lnTo>
                  <a:lnTo>
                    <a:pt x="18499" y="5197"/>
                  </a:lnTo>
                  <a:lnTo>
                    <a:pt x="18499" y="5237"/>
                  </a:lnTo>
                  <a:lnTo>
                    <a:pt x="18562" y="5296"/>
                  </a:lnTo>
                  <a:lnTo>
                    <a:pt x="18562" y="5336"/>
                  </a:lnTo>
                  <a:lnTo>
                    <a:pt x="18499" y="5375"/>
                  </a:lnTo>
                  <a:lnTo>
                    <a:pt x="18499" y="5435"/>
                  </a:lnTo>
                  <a:lnTo>
                    <a:pt x="18562" y="5573"/>
                  </a:lnTo>
                  <a:lnTo>
                    <a:pt x="18562" y="5711"/>
                  </a:lnTo>
                  <a:lnTo>
                    <a:pt x="18499" y="5711"/>
                  </a:lnTo>
                  <a:lnTo>
                    <a:pt x="18394" y="5751"/>
                  </a:lnTo>
                  <a:lnTo>
                    <a:pt x="18246" y="5751"/>
                  </a:lnTo>
                  <a:lnTo>
                    <a:pt x="18246" y="5810"/>
                  </a:lnTo>
                  <a:lnTo>
                    <a:pt x="18309" y="5909"/>
                  </a:lnTo>
                  <a:lnTo>
                    <a:pt x="18309" y="5948"/>
                  </a:lnTo>
                  <a:lnTo>
                    <a:pt x="18605" y="6225"/>
                  </a:lnTo>
                  <a:lnTo>
                    <a:pt x="18710" y="6265"/>
                  </a:lnTo>
                  <a:lnTo>
                    <a:pt x="18795" y="6363"/>
                  </a:lnTo>
                  <a:lnTo>
                    <a:pt x="19005" y="6363"/>
                  </a:lnTo>
                  <a:lnTo>
                    <a:pt x="19111" y="6324"/>
                  </a:lnTo>
                  <a:lnTo>
                    <a:pt x="19153" y="6324"/>
                  </a:lnTo>
                  <a:lnTo>
                    <a:pt x="19195" y="6363"/>
                  </a:lnTo>
                  <a:lnTo>
                    <a:pt x="19596" y="6363"/>
                  </a:lnTo>
                  <a:lnTo>
                    <a:pt x="19659" y="6324"/>
                  </a:lnTo>
                  <a:lnTo>
                    <a:pt x="19744" y="6324"/>
                  </a:lnTo>
                  <a:lnTo>
                    <a:pt x="19744" y="6126"/>
                  </a:lnTo>
                  <a:lnTo>
                    <a:pt x="19807" y="6087"/>
                  </a:lnTo>
                  <a:lnTo>
                    <a:pt x="19807" y="6047"/>
                  </a:lnTo>
                  <a:lnTo>
                    <a:pt x="19849" y="5988"/>
                  </a:lnTo>
                  <a:lnTo>
                    <a:pt x="19955" y="5948"/>
                  </a:lnTo>
                  <a:lnTo>
                    <a:pt x="20060" y="5948"/>
                  </a:lnTo>
                  <a:lnTo>
                    <a:pt x="20355" y="6087"/>
                  </a:lnTo>
                  <a:lnTo>
                    <a:pt x="20355" y="6225"/>
                  </a:lnTo>
                  <a:lnTo>
                    <a:pt x="20398" y="6225"/>
                  </a:lnTo>
                  <a:lnTo>
                    <a:pt x="20398" y="6265"/>
                  </a:lnTo>
                  <a:lnTo>
                    <a:pt x="20609" y="6265"/>
                  </a:lnTo>
                  <a:lnTo>
                    <a:pt x="20609" y="6324"/>
                  </a:lnTo>
                  <a:lnTo>
                    <a:pt x="20545" y="6423"/>
                  </a:lnTo>
                  <a:lnTo>
                    <a:pt x="20545" y="6462"/>
                  </a:lnTo>
                  <a:lnTo>
                    <a:pt x="20398" y="6601"/>
                  </a:lnTo>
                  <a:lnTo>
                    <a:pt x="20398" y="6640"/>
                  </a:lnTo>
                  <a:lnTo>
                    <a:pt x="20440" y="6739"/>
                  </a:lnTo>
                  <a:lnTo>
                    <a:pt x="20503" y="6778"/>
                  </a:lnTo>
                  <a:lnTo>
                    <a:pt x="20503" y="6838"/>
                  </a:lnTo>
                  <a:lnTo>
                    <a:pt x="20440" y="6877"/>
                  </a:lnTo>
                  <a:lnTo>
                    <a:pt x="20503" y="7016"/>
                  </a:lnTo>
                  <a:lnTo>
                    <a:pt x="20503" y="7075"/>
                  </a:lnTo>
                  <a:lnTo>
                    <a:pt x="20440" y="7154"/>
                  </a:lnTo>
                  <a:lnTo>
                    <a:pt x="20440" y="7213"/>
                  </a:lnTo>
                  <a:lnTo>
                    <a:pt x="20355" y="7292"/>
                  </a:lnTo>
                  <a:lnTo>
                    <a:pt x="20355" y="7450"/>
                  </a:lnTo>
                  <a:lnTo>
                    <a:pt x="20292" y="7490"/>
                  </a:lnTo>
                  <a:lnTo>
                    <a:pt x="20250" y="7529"/>
                  </a:lnTo>
                  <a:lnTo>
                    <a:pt x="20250" y="7668"/>
                  </a:lnTo>
                  <a:lnTo>
                    <a:pt x="20208" y="7668"/>
                  </a:lnTo>
                  <a:lnTo>
                    <a:pt x="20208" y="7727"/>
                  </a:lnTo>
                  <a:lnTo>
                    <a:pt x="20145" y="7767"/>
                  </a:lnTo>
                  <a:lnTo>
                    <a:pt x="20102" y="7767"/>
                  </a:lnTo>
                  <a:lnTo>
                    <a:pt x="19997" y="7727"/>
                  </a:lnTo>
                  <a:lnTo>
                    <a:pt x="19891" y="7668"/>
                  </a:lnTo>
                  <a:lnTo>
                    <a:pt x="19807" y="7668"/>
                  </a:lnTo>
                  <a:lnTo>
                    <a:pt x="19744" y="7727"/>
                  </a:lnTo>
                  <a:lnTo>
                    <a:pt x="19659" y="7767"/>
                  </a:lnTo>
                  <a:lnTo>
                    <a:pt x="19512" y="7806"/>
                  </a:lnTo>
                  <a:lnTo>
                    <a:pt x="19448" y="7806"/>
                  </a:lnTo>
                  <a:lnTo>
                    <a:pt x="19343" y="7865"/>
                  </a:lnTo>
                  <a:lnTo>
                    <a:pt x="19259" y="7865"/>
                  </a:lnTo>
                  <a:lnTo>
                    <a:pt x="19259" y="7806"/>
                  </a:lnTo>
                  <a:lnTo>
                    <a:pt x="19195" y="7806"/>
                  </a:lnTo>
                  <a:lnTo>
                    <a:pt x="19153" y="7767"/>
                  </a:lnTo>
                  <a:lnTo>
                    <a:pt x="18942" y="7767"/>
                  </a:lnTo>
                  <a:lnTo>
                    <a:pt x="18942" y="7727"/>
                  </a:lnTo>
                  <a:lnTo>
                    <a:pt x="18647" y="7727"/>
                  </a:lnTo>
                  <a:lnTo>
                    <a:pt x="18562" y="7668"/>
                  </a:lnTo>
                  <a:lnTo>
                    <a:pt x="18457" y="7668"/>
                  </a:lnTo>
                  <a:lnTo>
                    <a:pt x="18352" y="7628"/>
                  </a:lnTo>
                  <a:lnTo>
                    <a:pt x="18309" y="7589"/>
                  </a:lnTo>
                  <a:lnTo>
                    <a:pt x="18204" y="7450"/>
                  </a:lnTo>
                  <a:lnTo>
                    <a:pt x="18162" y="7292"/>
                  </a:lnTo>
                  <a:lnTo>
                    <a:pt x="18056" y="7292"/>
                  </a:lnTo>
                  <a:lnTo>
                    <a:pt x="18056" y="7352"/>
                  </a:lnTo>
                  <a:lnTo>
                    <a:pt x="18014" y="7352"/>
                  </a:lnTo>
                  <a:lnTo>
                    <a:pt x="17845" y="7450"/>
                  </a:lnTo>
                  <a:lnTo>
                    <a:pt x="17803" y="7490"/>
                  </a:lnTo>
                  <a:lnTo>
                    <a:pt x="17803" y="7589"/>
                  </a:lnTo>
                  <a:lnTo>
                    <a:pt x="17761" y="7628"/>
                  </a:lnTo>
                  <a:lnTo>
                    <a:pt x="17613" y="7628"/>
                  </a:lnTo>
                  <a:lnTo>
                    <a:pt x="17550" y="7589"/>
                  </a:lnTo>
                  <a:lnTo>
                    <a:pt x="17550" y="7529"/>
                  </a:lnTo>
                  <a:lnTo>
                    <a:pt x="17508" y="7529"/>
                  </a:lnTo>
                  <a:lnTo>
                    <a:pt x="17466" y="7490"/>
                  </a:lnTo>
                  <a:lnTo>
                    <a:pt x="17360" y="7450"/>
                  </a:lnTo>
                  <a:lnTo>
                    <a:pt x="17297" y="7391"/>
                  </a:lnTo>
                  <a:lnTo>
                    <a:pt x="17297" y="7352"/>
                  </a:lnTo>
                  <a:lnTo>
                    <a:pt x="17255" y="7292"/>
                  </a:lnTo>
                  <a:lnTo>
                    <a:pt x="17213" y="7253"/>
                  </a:lnTo>
                  <a:lnTo>
                    <a:pt x="17213" y="7213"/>
                  </a:lnTo>
                  <a:lnTo>
                    <a:pt x="17002" y="7213"/>
                  </a:lnTo>
                  <a:lnTo>
                    <a:pt x="16959" y="7253"/>
                  </a:lnTo>
                  <a:lnTo>
                    <a:pt x="16854" y="7391"/>
                  </a:lnTo>
                  <a:lnTo>
                    <a:pt x="16748" y="7490"/>
                  </a:lnTo>
                  <a:lnTo>
                    <a:pt x="16664" y="7490"/>
                  </a:lnTo>
                  <a:lnTo>
                    <a:pt x="16411" y="7727"/>
                  </a:lnTo>
                  <a:lnTo>
                    <a:pt x="16200" y="7806"/>
                  </a:lnTo>
                  <a:lnTo>
                    <a:pt x="16158" y="7806"/>
                  </a:lnTo>
                  <a:lnTo>
                    <a:pt x="16116" y="7865"/>
                  </a:lnTo>
                  <a:lnTo>
                    <a:pt x="16116" y="7905"/>
                  </a:lnTo>
                  <a:lnTo>
                    <a:pt x="16158" y="7964"/>
                  </a:lnTo>
                  <a:lnTo>
                    <a:pt x="16200" y="8043"/>
                  </a:lnTo>
                  <a:lnTo>
                    <a:pt x="16263" y="8004"/>
                  </a:lnTo>
                  <a:lnTo>
                    <a:pt x="16305" y="8004"/>
                  </a:lnTo>
                  <a:lnTo>
                    <a:pt x="16305" y="7964"/>
                  </a:lnTo>
                  <a:lnTo>
                    <a:pt x="16369" y="7964"/>
                  </a:lnTo>
                  <a:lnTo>
                    <a:pt x="16369" y="8004"/>
                  </a:lnTo>
                  <a:lnTo>
                    <a:pt x="16411" y="8004"/>
                  </a:lnTo>
                  <a:lnTo>
                    <a:pt x="16411" y="8043"/>
                  </a:lnTo>
                  <a:lnTo>
                    <a:pt x="16453" y="8102"/>
                  </a:lnTo>
                  <a:lnTo>
                    <a:pt x="16453" y="8182"/>
                  </a:lnTo>
                  <a:lnTo>
                    <a:pt x="16516" y="8182"/>
                  </a:lnTo>
                  <a:lnTo>
                    <a:pt x="16516" y="8478"/>
                  </a:lnTo>
                  <a:lnTo>
                    <a:pt x="16369" y="8478"/>
                  </a:lnTo>
                  <a:lnTo>
                    <a:pt x="16369" y="8517"/>
                  </a:lnTo>
                  <a:lnTo>
                    <a:pt x="16305" y="8517"/>
                  </a:lnTo>
                  <a:lnTo>
                    <a:pt x="16305" y="8755"/>
                  </a:lnTo>
                  <a:lnTo>
                    <a:pt x="16369" y="8794"/>
                  </a:lnTo>
                  <a:lnTo>
                    <a:pt x="16453" y="8794"/>
                  </a:lnTo>
                  <a:lnTo>
                    <a:pt x="16411" y="8893"/>
                  </a:lnTo>
                  <a:lnTo>
                    <a:pt x="16411" y="8932"/>
                  </a:lnTo>
                  <a:lnTo>
                    <a:pt x="16369" y="8992"/>
                  </a:lnTo>
                  <a:lnTo>
                    <a:pt x="16369" y="9130"/>
                  </a:lnTo>
                  <a:lnTo>
                    <a:pt x="16411" y="9170"/>
                  </a:lnTo>
                  <a:lnTo>
                    <a:pt x="16411" y="9209"/>
                  </a:lnTo>
                  <a:lnTo>
                    <a:pt x="16516" y="9308"/>
                  </a:lnTo>
                  <a:lnTo>
                    <a:pt x="16559" y="9367"/>
                  </a:lnTo>
                  <a:lnTo>
                    <a:pt x="16601" y="9407"/>
                  </a:lnTo>
                  <a:lnTo>
                    <a:pt x="16706" y="9407"/>
                  </a:lnTo>
                  <a:lnTo>
                    <a:pt x="16917" y="9446"/>
                  </a:lnTo>
                  <a:lnTo>
                    <a:pt x="16959" y="9506"/>
                  </a:lnTo>
                  <a:lnTo>
                    <a:pt x="17002" y="9506"/>
                  </a:lnTo>
                  <a:lnTo>
                    <a:pt x="17002" y="9446"/>
                  </a:lnTo>
                  <a:lnTo>
                    <a:pt x="17065" y="9446"/>
                  </a:lnTo>
                  <a:lnTo>
                    <a:pt x="17065" y="9367"/>
                  </a:lnTo>
                  <a:lnTo>
                    <a:pt x="17107" y="9308"/>
                  </a:lnTo>
                  <a:lnTo>
                    <a:pt x="17149" y="9308"/>
                  </a:lnTo>
                  <a:lnTo>
                    <a:pt x="17213" y="9209"/>
                  </a:lnTo>
                  <a:lnTo>
                    <a:pt x="17297" y="9209"/>
                  </a:lnTo>
                  <a:lnTo>
                    <a:pt x="17297" y="9170"/>
                  </a:lnTo>
                  <a:lnTo>
                    <a:pt x="17360" y="9209"/>
                  </a:lnTo>
                  <a:lnTo>
                    <a:pt x="17508" y="9308"/>
                  </a:lnTo>
                  <a:lnTo>
                    <a:pt x="17845" y="9308"/>
                  </a:lnTo>
                  <a:lnTo>
                    <a:pt x="17909" y="9209"/>
                  </a:lnTo>
                  <a:lnTo>
                    <a:pt x="17951" y="9170"/>
                  </a:lnTo>
                  <a:lnTo>
                    <a:pt x="17951" y="9130"/>
                  </a:lnTo>
                  <a:lnTo>
                    <a:pt x="18014" y="9130"/>
                  </a:lnTo>
                  <a:lnTo>
                    <a:pt x="18014" y="9170"/>
                  </a:lnTo>
                  <a:lnTo>
                    <a:pt x="18056" y="9170"/>
                  </a:lnTo>
                  <a:lnTo>
                    <a:pt x="18098" y="9308"/>
                  </a:lnTo>
                  <a:lnTo>
                    <a:pt x="18098" y="9446"/>
                  </a:lnTo>
                  <a:lnTo>
                    <a:pt x="18162" y="9506"/>
                  </a:lnTo>
                  <a:lnTo>
                    <a:pt x="18246" y="9506"/>
                  </a:lnTo>
                  <a:lnTo>
                    <a:pt x="18309" y="9545"/>
                  </a:lnTo>
                  <a:lnTo>
                    <a:pt x="18352" y="9585"/>
                  </a:lnTo>
                  <a:lnTo>
                    <a:pt x="18352" y="9683"/>
                  </a:lnTo>
                  <a:lnTo>
                    <a:pt x="18457" y="9782"/>
                  </a:lnTo>
                  <a:lnTo>
                    <a:pt x="18457" y="9921"/>
                  </a:lnTo>
                  <a:lnTo>
                    <a:pt x="18499" y="9960"/>
                  </a:lnTo>
                  <a:lnTo>
                    <a:pt x="18499" y="10059"/>
                  </a:lnTo>
                  <a:lnTo>
                    <a:pt x="18562" y="10098"/>
                  </a:lnTo>
                  <a:lnTo>
                    <a:pt x="18499" y="10098"/>
                  </a:lnTo>
                  <a:lnTo>
                    <a:pt x="18499" y="10158"/>
                  </a:lnTo>
                  <a:lnTo>
                    <a:pt x="18457" y="10158"/>
                  </a:lnTo>
                  <a:lnTo>
                    <a:pt x="18457" y="10197"/>
                  </a:lnTo>
                  <a:lnTo>
                    <a:pt x="18352" y="10197"/>
                  </a:lnTo>
                  <a:lnTo>
                    <a:pt x="18204" y="10296"/>
                  </a:lnTo>
                  <a:lnTo>
                    <a:pt x="18162" y="10336"/>
                  </a:lnTo>
                  <a:lnTo>
                    <a:pt x="18162" y="10434"/>
                  </a:lnTo>
                  <a:lnTo>
                    <a:pt x="18098" y="10533"/>
                  </a:lnTo>
                  <a:lnTo>
                    <a:pt x="18056" y="10573"/>
                  </a:lnTo>
                  <a:lnTo>
                    <a:pt x="18056" y="10770"/>
                  </a:lnTo>
                  <a:lnTo>
                    <a:pt x="18014" y="10810"/>
                  </a:lnTo>
                  <a:lnTo>
                    <a:pt x="18014" y="10909"/>
                  </a:lnTo>
                  <a:lnTo>
                    <a:pt x="17845" y="11047"/>
                  </a:lnTo>
                  <a:lnTo>
                    <a:pt x="17761" y="11047"/>
                  </a:lnTo>
                  <a:lnTo>
                    <a:pt x="17698" y="11087"/>
                  </a:lnTo>
                  <a:lnTo>
                    <a:pt x="17655" y="11087"/>
                  </a:lnTo>
                  <a:lnTo>
                    <a:pt x="17698" y="11126"/>
                  </a:lnTo>
                  <a:lnTo>
                    <a:pt x="17698" y="11185"/>
                  </a:lnTo>
                  <a:lnTo>
                    <a:pt x="17761" y="11185"/>
                  </a:lnTo>
                  <a:lnTo>
                    <a:pt x="17761" y="11284"/>
                  </a:lnTo>
                  <a:lnTo>
                    <a:pt x="17698" y="11324"/>
                  </a:lnTo>
                  <a:lnTo>
                    <a:pt x="17655" y="11462"/>
                  </a:lnTo>
                  <a:lnTo>
                    <a:pt x="17613" y="11502"/>
                  </a:lnTo>
                  <a:lnTo>
                    <a:pt x="17613" y="11561"/>
                  </a:lnTo>
                  <a:lnTo>
                    <a:pt x="17508" y="11561"/>
                  </a:lnTo>
                  <a:lnTo>
                    <a:pt x="17466" y="11502"/>
                  </a:lnTo>
                  <a:lnTo>
                    <a:pt x="17402" y="11502"/>
                  </a:lnTo>
                  <a:lnTo>
                    <a:pt x="17402" y="11699"/>
                  </a:lnTo>
                  <a:lnTo>
                    <a:pt x="17360" y="11739"/>
                  </a:lnTo>
                  <a:lnTo>
                    <a:pt x="17360" y="11798"/>
                  </a:lnTo>
                  <a:lnTo>
                    <a:pt x="17402" y="11798"/>
                  </a:lnTo>
                  <a:lnTo>
                    <a:pt x="17402" y="11838"/>
                  </a:lnTo>
                  <a:lnTo>
                    <a:pt x="17466" y="11877"/>
                  </a:lnTo>
                  <a:lnTo>
                    <a:pt x="17508" y="11936"/>
                  </a:lnTo>
                  <a:lnTo>
                    <a:pt x="17550" y="11936"/>
                  </a:lnTo>
                  <a:lnTo>
                    <a:pt x="17550" y="11976"/>
                  </a:lnTo>
                  <a:lnTo>
                    <a:pt x="17655" y="12015"/>
                  </a:lnTo>
                  <a:lnTo>
                    <a:pt x="17655" y="12213"/>
                  </a:lnTo>
                  <a:lnTo>
                    <a:pt x="17698" y="12253"/>
                  </a:lnTo>
                  <a:lnTo>
                    <a:pt x="17909" y="12253"/>
                  </a:lnTo>
                  <a:lnTo>
                    <a:pt x="17951" y="12312"/>
                  </a:lnTo>
                  <a:lnTo>
                    <a:pt x="17909" y="12490"/>
                  </a:lnTo>
                  <a:lnTo>
                    <a:pt x="17951" y="12588"/>
                  </a:lnTo>
                  <a:lnTo>
                    <a:pt x="18014" y="12628"/>
                  </a:lnTo>
                  <a:lnTo>
                    <a:pt x="18056" y="12687"/>
                  </a:lnTo>
                  <a:lnTo>
                    <a:pt x="18162" y="12826"/>
                  </a:lnTo>
                  <a:lnTo>
                    <a:pt x="18162" y="12865"/>
                  </a:lnTo>
                  <a:lnTo>
                    <a:pt x="18204" y="12865"/>
                  </a:lnTo>
                  <a:lnTo>
                    <a:pt x="18246" y="12905"/>
                  </a:lnTo>
                  <a:lnTo>
                    <a:pt x="18352" y="12964"/>
                  </a:lnTo>
                  <a:lnTo>
                    <a:pt x="18394" y="12964"/>
                  </a:lnTo>
                  <a:lnTo>
                    <a:pt x="18457" y="13003"/>
                  </a:lnTo>
                  <a:lnTo>
                    <a:pt x="18457" y="13043"/>
                  </a:lnTo>
                  <a:lnTo>
                    <a:pt x="18246" y="13043"/>
                  </a:lnTo>
                  <a:lnTo>
                    <a:pt x="18246" y="13201"/>
                  </a:lnTo>
                  <a:lnTo>
                    <a:pt x="18162" y="13280"/>
                  </a:lnTo>
                  <a:lnTo>
                    <a:pt x="18162" y="13616"/>
                  </a:lnTo>
                  <a:lnTo>
                    <a:pt x="18098" y="13656"/>
                  </a:lnTo>
                  <a:lnTo>
                    <a:pt x="18014" y="13656"/>
                  </a:lnTo>
                  <a:lnTo>
                    <a:pt x="17951" y="13754"/>
                  </a:lnTo>
                  <a:lnTo>
                    <a:pt x="17909" y="13794"/>
                  </a:lnTo>
                  <a:lnTo>
                    <a:pt x="17845" y="13794"/>
                  </a:lnTo>
                  <a:lnTo>
                    <a:pt x="17761" y="13893"/>
                  </a:lnTo>
                  <a:lnTo>
                    <a:pt x="17698" y="13932"/>
                  </a:lnTo>
                  <a:lnTo>
                    <a:pt x="17698" y="13992"/>
                  </a:lnTo>
                  <a:lnTo>
                    <a:pt x="17655" y="14169"/>
                  </a:lnTo>
                  <a:lnTo>
                    <a:pt x="17613" y="14229"/>
                  </a:lnTo>
                  <a:lnTo>
                    <a:pt x="17550" y="14268"/>
                  </a:lnTo>
                  <a:lnTo>
                    <a:pt x="17508" y="14268"/>
                  </a:lnTo>
                  <a:lnTo>
                    <a:pt x="17508" y="14545"/>
                  </a:lnTo>
                  <a:lnTo>
                    <a:pt x="17613" y="14822"/>
                  </a:lnTo>
                  <a:lnTo>
                    <a:pt x="17698" y="15019"/>
                  </a:lnTo>
                  <a:lnTo>
                    <a:pt x="17845" y="15197"/>
                  </a:lnTo>
                  <a:lnTo>
                    <a:pt x="17845" y="15256"/>
                  </a:lnTo>
                  <a:lnTo>
                    <a:pt x="18014" y="15256"/>
                  </a:lnTo>
                  <a:lnTo>
                    <a:pt x="18014" y="15158"/>
                  </a:lnTo>
                  <a:lnTo>
                    <a:pt x="17951" y="15118"/>
                  </a:lnTo>
                  <a:lnTo>
                    <a:pt x="17951" y="14960"/>
                  </a:lnTo>
                  <a:lnTo>
                    <a:pt x="18014" y="14960"/>
                  </a:lnTo>
                  <a:lnTo>
                    <a:pt x="18056" y="14920"/>
                  </a:lnTo>
                  <a:lnTo>
                    <a:pt x="18098" y="14920"/>
                  </a:lnTo>
                  <a:lnTo>
                    <a:pt x="18162" y="14960"/>
                  </a:lnTo>
                  <a:lnTo>
                    <a:pt x="18352" y="15019"/>
                  </a:lnTo>
                  <a:lnTo>
                    <a:pt x="18394" y="15059"/>
                  </a:lnTo>
                  <a:lnTo>
                    <a:pt x="18499" y="15118"/>
                  </a:lnTo>
                  <a:lnTo>
                    <a:pt x="18499" y="15158"/>
                  </a:lnTo>
                  <a:lnTo>
                    <a:pt x="18858" y="15158"/>
                  </a:lnTo>
                  <a:lnTo>
                    <a:pt x="18900" y="15197"/>
                  </a:lnTo>
                  <a:lnTo>
                    <a:pt x="18942" y="15197"/>
                  </a:lnTo>
                  <a:lnTo>
                    <a:pt x="19005" y="15256"/>
                  </a:lnTo>
                  <a:lnTo>
                    <a:pt x="19005" y="15395"/>
                  </a:lnTo>
                  <a:lnTo>
                    <a:pt x="19048" y="15434"/>
                  </a:lnTo>
                  <a:lnTo>
                    <a:pt x="19111" y="15474"/>
                  </a:lnTo>
                  <a:lnTo>
                    <a:pt x="19153" y="15533"/>
                  </a:lnTo>
                  <a:lnTo>
                    <a:pt x="19111" y="15632"/>
                  </a:lnTo>
                  <a:lnTo>
                    <a:pt x="19111" y="15849"/>
                  </a:lnTo>
                  <a:lnTo>
                    <a:pt x="19048" y="15849"/>
                  </a:lnTo>
                  <a:lnTo>
                    <a:pt x="19048" y="15948"/>
                  </a:lnTo>
                  <a:lnTo>
                    <a:pt x="19111" y="15948"/>
                  </a:lnTo>
                  <a:lnTo>
                    <a:pt x="19111" y="15988"/>
                  </a:lnTo>
                  <a:lnTo>
                    <a:pt x="19259" y="16146"/>
                  </a:lnTo>
                  <a:lnTo>
                    <a:pt x="19301" y="16146"/>
                  </a:lnTo>
                  <a:lnTo>
                    <a:pt x="19343" y="16185"/>
                  </a:lnTo>
                  <a:lnTo>
                    <a:pt x="19343" y="16047"/>
                  </a:lnTo>
                  <a:lnTo>
                    <a:pt x="19406" y="16047"/>
                  </a:lnTo>
                  <a:lnTo>
                    <a:pt x="19596" y="16225"/>
                  </a:lnTo>
                  <a:lnTo>
                    <a:pt x="19659" y="16225"/>
                  </a:lnTo>
                  <a:lnTo>
                    <a:pt x="19659" y="16284"/>
                  </a:lnTo>
                  <a:lnTo>
                    <a:pt x="19702" y="16324"/>
                  </a:lnTo>
                  <a:lnTo>
                    <a:pt x="19849" y="16324"/>
                  </a:lnTo>
                  <a:lnTo>
                    <a:pt x="19849" y="16284"/>
                  </a:lnTo>
                  <a:lnTo>
                    <a:pt x="19891" y="16284"/>
                  </a:lnTo>
                  <a:lnTo>
                    <a:pt x="19891" y="16185"/>
                  </a:lnTo>
                  <a:lnTo>
                    <a:pt x="19955" y="16185"/>
                  </a:lnTo>
                  <a:lnTo>
                    <a:pt x="19955" y="16146"/>
                  </a:lnTo>
                  <a:lnTo>
                    <a:pt x="20208" y="16146"/>
                  </a:lnTo>
                  <a:lnTo>
                    <a:pt x="20208" y="16185"/>
                  </a:lnTo>
                  <a:lnTo>
                    <a:pt x="20250" y="16225"/>
                  </a:lnTo>
                  <a:lnTo>
                    <a:pt x="20250" y="16324"/>
                  </a:lnTo>
                  <a:lnTo>
                    <a:pt x="20292" y="16363"/>
                  </a:lnTo>
                  <a:lnTo>
                    <a:pt x="20355" y="16363"/>
                  </a:lnTo>
                  <a:lnTo>
                    <a:pt x="20440" y="16422"/>
                  </a:lnTo>
                  <a:lnTo>
                    <a:pt x="20545" y="16501"/>
                  </a:lnTo>
                  <a:lnTo>
                    <a:pt x="20693" y="16501"/>
                  </a:lnTo>
                  <a:lnTo>
                    <a:pt x="20798" y="16561"/>
                  </a:lnTo>
                  <a:lnTo>
                    <a:pt x="20841" y="16561"/>
                  </a:lnTo>
                  <a:lnTo>
                    <a:pt x="20841" y="16422"/>
                  </a:lnTo>
                  <a:lnTo>
                    <a:pt x="21094" y="16422"/>
                  </a:lnTo>
                  <a:lnTo>
                    <a:pt x="21157" y="16363"/>
                  </a:lnTo>
                  <a:lnTo>
                    <a:pt x="21199" y="16363"/>
                  </a:lnTo>
                  <a:lnTo>
                    <a:pt x="21199" y="16422"/>
                  </a:lnTo>
                  <a:lnTo>
                    <a:pt x="21157" y="16462"/>
                  </a:lnTo>
                  <a:lnTo>
                    <a:pt x="21199" y="16501"/>
                  </a:lnTo>
                  <a:lnTo>
                    <a:pt x="21241" y="16561"/>
                  </a:lnTo>
                  <a:lnTo>
                    <a:pt x="21305" y="16600"/>
                  </a:lnTo>
                  <a:lnTo>
                    <a:pt x="21347" y="16659"/>
                  </a:lnTo>
                  <a:lnTo>
                    <a:pt x="21495" y="16739"/>
                  </a:lnTo>
                  <a:lnTo>
                    <a:pt x="21495" y="16877"/>
                  </a:lnTo>
                  <a:lnTo>
                    <a:pt x="21600" y="17074"/>
                  </a:lnTo>
                  <a:lnTo>
                    <a:pt x="21600" y="17114"/>
                  </a:lnTo>
                  <a:close/>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36" name="Shape 3336"/>
            <p:cNvSpPr/>
            <p:nvPr/>
          </p:nvSpPr>
          <p:spPr>
            <a:xfrm>
              <a:off x="4143988" y="1467957"/>
              <a:ext cx="774984" cy="863215"/>
            </a:xfrm>
            <a:custGeom>
              <a:avLst/>
              <a:gdLst/>
              <a:ahLst/>
              <a:cxnLst>
                <a:cxn ang="0">
                  <a:pos x="wd2" y="hd2"/>
                </a:cxn>
                <a:cxn ang="5400000">
                  <a:pos x="wd2" y="hd2"/>
                </a:cxn>
                <a:cxn ang="10800000">
                  <a:pos x="wd2" y="hd2"/>
                </a:cxn>
                <a:cxn ang="16200000">
                  <a:pos x="wd2" y="hd2"/>
                </a:cxn>
              </a:cxnLst>
              <a:rect l="0" t="0" r="r" b="b"/>
              <a:pathLst>
                <a:path w="21600" h="21600" extrusionOk="0">
                  <a:moveTo>
                    <a:pt x="21600" y="8936"/>
                  </a:moveTo>
                  <a:lnTo>
                    <a:pt x="21538" y="9010"/>
                  </a:lnTo>
                  <a:lnTo>
                    <a:pt x="21476" y="9010"/>
                  </a:lnTo>
                  <a:lnTo>
                    <a:pt x="21383" y="9060"/>
                  </a:lnTo>
                  <a:lnTo>
                    <a:pt x="21321" y="9109"/>
                  </a:lnTo>
                  <a:lnTo>
                    <a:pt x="21042" y="9109"/>
                  </a:lnTo>
                  <a:lnTo>
                    <a:pt x="20887" y="9183"/>
                  </a:lnTo>
                  <a:lnTo>
                    <a:pt x="20887" y="9232"/>
                  </a:lnTo>
                  <a:lnTo>
                    <a:pt x="20732" y="9232"/>
                  </a:lnTo>
                  <a:lnTo>
                    <a:pt x="20577" y="9356"/>
                  </a:lnTo>
                  <a:lnTo>
                    <a:pt x="20577" y="9578"/>
                  </a:lnTo>
                  <a:lnTo>
                    <a:pt x="20360" y="9578"/>
                  </a:lnTo>
                  <a:lnTo>
                    <a:pt x="20298" y="9652"/>
                  </a:lnTo>
                  <a:lnTo>
                    <a:pt x="20143" y="9751"/>
                  </a:lnTo>
                  <a:lnTo>
                    <a:pt x="20081" y="9751"/>
                  </a:lnTo>
                  <a:lnTo>
                    <a:pt x="19989" y="9825"/>
                  </a:lnTo>
                  <a:lnTo>
                    <a:pt x="19989" y="9874"/>
                  </a:lnTo>
                  <a:lnTo>
                    <a:pt x="19927" y="10096"/>
                  </a:lnTo>
                  <a:lnTo>
                    <a:pt x="19865" y="10171"/>
                  </a:lnTo>
                  <a:lnTo>
                    <a:pt x="19772" y="10220"/>
                  </a:lnTo>
                  <a:lnTo>
                    <a:pt x="19710" y="10220"/>
                  </a:lnTo>
                  <a:lnTo>
                    <a:pt x="19648" y="10294"/>
                  </a:lnTo>
                  <a:lnTo>
                    <a:pt x="19555" y="10343"/>
                  </a:lnTo>
                  <a:lnTo>
                    <a:pt x="19555" y="10393"/>
                  </a:lnTo>
                  <a:lnTo>
                    <a:pt x="19648" y="10343"/>
                  </a:lnTo>
                  <a:lnTo>
                    <a:pt x="19710" y="10343"/>
                  </a:lnTo>
                  <a:lnTo>
                    <a:pt x="19648" y="10343"/>
                  </a:lnTo>
                  <a:lnTo>
                    <a:pt x="19648" y="10467"/>
                  </a:lnTo>
                  <a:lnTo>
                    <a:pt x="19710" y="10393"/>
                  </a:lnTo>
                  <a:lnTo>
                    <a:pt x="19772" y="10343"/>
                  </a:lnTo>
                  <a:lnTo>
                    <a:pt x="19772" y="10294"/>
                  </a:lnTo>
                  <a:lnTo>
                    <a:pt x="19710" y="10516"/>
                  </a:lnTo>
                  <a:lnTo>
                    <a:pt x="19648" y="10640"/>
                  </a:lnTo>
                  <a:lnTo>
                    <a:pt x="19648" y="10689"/>
                  </a:lnTo>
                  <a:lnTo>
                    <a:pt x="19710" y="10738"/>
                  </a:lnTo>
                  <a:lnTo>
                    <a:pt x="19710" y="10936"/>
                  </a:lnTo>
                  <a:lnTo>
                    <a:pt x="19648" y="10936"/>
                  </a:lnTo>
                  <a:lnTo>
                    <a:pt x="19555" y="10985"/>
                  </a:lnTo>
                  <a:lnTo>
                    <a:pt x="19276" y="11207"/>
                  </a:lnTo>
                  <a:lnTo>
                    <a:pt x="19059" y="11405"/>
                  </a:lnTo>
                  <a:lnTo>
                    <a:pt x="19059" y="11454"/>
                  </a:lnTo>
                  <a:lnTo>
                    <a:pt x="18966" y="11504"/>
                  </a:lnTo>
                  <a:lnTo>
                    <a:pt x="18904" y="11578"/>
                  </a:lnTo>
                  <a:lnTo>
                    <a:pt x="18625" y="11800"/>
                  </a:lnTo>
                  <a:lnTo>
                    <a:pt x="18532" y="11800"/>
                  </a:lnTo>
                  <a:lnTo>
                    <a:pt x="18625" y="11750"/>
                  </a:lnTo>
                  <a:lnTo>
                    <a:pt x="18687" y="11676"/>
                  </a:lnTo>
                  <a:lnTo>
                    <a:pt x="18687" y="11627"/>
                  </a:lnTo>
                  <a:lnTo>
                    <a:pt x="18749" y="11627"/>
                  </a:lnTo>
                  <a:lnTo>
                    <a:pt x="18749" y="11578"/>
                  </a:lnTo>
                  <a:lnTo>
                    <a:pt x="18687" y="11578"/>
                  </a:lnTo>
                  <a:lnTo>
                    <a:pt x="18532" y="11627"/>
                  </a:lnTo>
                  <a:lnTo>
                    <a:pt x="18470" y="11627"/>
                  </a:lnTo>
                  <a:lnTo>
                    <a:pt x="18470" y="11504"/>
                  </a:lnTo>
                  <a:lnTo>
                    <a:pt x="18377" y="11504"/>
                  </a:lnTo>
                  <a:lnTo>
                    <a:pt x="18315" y="11627"/>
                  </a:lnTo>
                  <a:lnTo>
                    <a:pt x="18253" y="11676"/>
                  </a:lnTo>
                  <a:lnTo>
                    <a:pt x="17881" y="11676"/>
                  </a:lnTo>
                  <a:lnTo>
                    <a:pt x="17881" y="11627"/>
                  </a:lnTo>
                  <a:lnTo>
                    <a:pt x="17819" y="11578"/>
                  </a:lnTo>
                  <a:lnTo>
                    <a:pt x="17726" y="11627"/>
                  </a:lnTo>
                  <a:lnTo>
                    <a:pt x="17664" y="11627"/>
                  </a:lnTo>
                  <a:lnTo>
                    <a:pt x="17664" y="11578"/>
                  </a:lnTo>
                  <a:lnTo>
                    <a:pt x="17509" y="11578"/>
                  </a:lnTo>
                  <a:lnTo>
                    <a:pt x="17447" y="11627"/>
                  </a:lnTo>
                  <a:lnTo>
                    <a:pt x="17292" y="11676"/>
                  </a:lnTo>
                  <a:lnTo>
                    <a:pt x="17292" y="11800"/>
                  </a:lnTo>
                  <a:lnTo>
                    <a:pt x="17230" y="11800"/>
                  </a:lnTo>
                  <a:lnTo>
                    <a:pt x="17075" y="11849"/>
                  </a:lnTo>
                  <a:lnTo>
                    <a:pt x="16859" y="11973"/>
                  </a:lnTo>
                  <a:lnTo>
                    <a:pt x="16766" y="12047"/>
                  </a:lnTo>
                  <a:lnTo>
                    <a:pt x="16549" y="12047"/>
                  </a:lnTo>
                  <a:lnTo>
                    <a:pt x="16487" y="11973"/>
                  </a:lnTo>
                  <a:lnTo>
                    <a:pt x="16425" y="11973"/>
                  </a:lnTo>
                  <a:lnTo>
                    <a:pt x="16332" y="11923"/>
                  </a:lnTo>
                  <a:lnTo>
                    <a:pt x="16332" y="11750"/>
                  </a:lnTo>
                  <a:lnTo>
                    <a:pt x="16270" y="11676"/>
                  </a:lnTo>
                  <a:lnTo>
                    <a:pt x="16115" y="11578"/>
                  </a:lnTo>
                  <a:lnTo>
                    <a:pt x="16053" y="11504"/>
                  </a:lnTo>
                  <a:lnTo>
                    <a:pt x="15743" y="11405"/>
                  </a:lnTo>
                  <a:lnTo>
                    <a:pt x="15681" y="11454"/>
                  </a:lnTo>
                  <a:lnTo>
                    <a:pt x="15619" y="11454"/>
                  </a:lnTo>
                  <a:lnTo>
                    <a:pt x="15619" y="11331"/>
                  </a:lnTo>
                  <a:lnTo>
                    <a:pt x="15681" y="11158"/>
                  </a:lnTo>
                  <a:lnTo>
                    <a:pt x="15681" y="11035"/>
                  </a:lnTo>
                  <a:lnTo>
                    <a:pt x="15619" y="11035"/>
                  </a:lnTo>
                  <a:lnTo>
                    <a:pt x="15619" y="10985"/>
                  </a:lnTo>
                  <a:lnTo>
                    <a:pt x="15526" y="10936"/>
                  </a:lnTo>
                  <a:lnTo>
                    <a:pt x="15309" y="10862"/>
                  </a:lnTo>
                  <a:lnTo>
                    <a:pt x="15247" y="10812"/>
                  </a:lnTo>
                  <a:lnTo>
                    <a:pt x="15247" y="10689"/>
                  </a:lnTo>
                  <a:lnTo>
                    <a:pt x="15309" y="10516"/>
                  </a:lnTo>
                  <a:lnTo>
                    <a:pt x="15309" y="10294"/>
                  </a:lnTo>
                  <a:lnTo>
                    <a:pt x="15030" y="10294"/>
                  </a:lnTo>
                  <a:lnTo>
                    <a:pt x="14937" y="10220"/>
                  </a:lnTo>
                  <a:lnTo>
                    <a:pt x="14813" y="10220"/>
                  </a:lnTo>
                  <a:lnTo>
                    <a:pt x="14813" y="10343"/>
                  </a:lnTo>
                  <a:lnTo>
                    <a:pt x="14720" y="10343"/>
                  </a:lnTo>
                  <a:lnTo>
                    <a:pt x="14720" y="10393"/>
                  </a:lnTo>
                  <a:lnTo>
                    <a:pt x="14658" y="10393"/>
                  </a:lnTo>
                  <a:lnTo>
                    <a:pt x="14658" y="10294"/>
                  </a:lnTo>
                  <a:lnTo>
                    <a:pt x="14565" y="10294"/>
                  </a:lnTo>
                  <a:lnTo>
                    <a:pt x="14441" y="10220"/>
                  </a:lnTo>
                  <a:lnTo>
                    <a:pt x="14441" y="9924"/>
                  </a:lnTo>
                  <a:lnTo>
                    <a:pt x="14286" y="9874"/>
                  </a:lnTo>
                  <a:lnTo>
                    <a:pt x="14286" y="9825"/>
                  </a:lnTo>
                  <a:lnTo>
                    <a:pt x="14224" y="9751"/>
                  </a:lnTo>
                  <a:lnTo>
                    <a:pt x="14224" y="9701"/>
                  </a:lnTo>
                  <a:lnTo>
                    <a:pt x="14131" y="9652"/>
                  </a:lnTo>
                  <a:lnTo>
                    <a:pt x="14131" y="9405"/>
                  </a:lnTo>
                  <a:lnTo>
                    <a:pt x="14069" y="9282"/>
                  </a:lnTo>
                  <a:lnTo>
                    <a:pt x="14069" y="9183"/>
                  </a:lnTo>
                  <a:lnTo>
                    <a:pt x="14131" y="9060"/>
                  </a:lnTo>
                  <a:lnTo>
                    <a:pt x="14131" y="8936"/>
                  </a:lnTo>
                  <a:lnTo>
                    <a:pt x="14069" y="8936"/>
                  </a:lnTo>
                  <a:lnTo>
                    <a:pt x="14069" y="8813"/>
                  </a:lnTo>
                  <a:lnTo>
                    <a:pt x="14131" y="8813"/>
                  </a:lnTo>
                  <a:lnTo>
                    <a:pt x="14131" y="8763"/>
                  </a:lnTo>
                  <a:lnTo>
                    <a:pt x="14131" y="8813"/>
                  </a:lnTo>
                  <a:lnTo>
                    <a:pt x="14224" y="8813"/>
                  </a:lnTo>
                  <a:lnTo>
                    <a:pt x="14441" y="8936"/>
                  </a:lnTo>
                  <a:lnTo>
                    <a:pt x="14937" y="8936"/>
                  </a:lnTo>
                  <a:lnTo>
                    <a:pt x="14937" y="8887"/>
                  </a:lnTo>
                  <a:lnTo>
                    <a:pt x="15030" y="8887"/>
                  </a:lnTo>
                  <a:lnTo>
                    <a:pt x="14937" y="8813"/>
                  </a:lnTo>
                  <a:lnTo>
                    <a:pt x="14937" y="8763"/>
                  </a:lnTo>
                  <a:lnTo>
                    <a:pt x="14875" y="8763"/>
                  </a:lnTo>
                  <a:lnTo>
                    <a:pt x="14875" y="8591"/>
                  </a:lnTo>
                  <a:lnTo>
                    <a:pt x="14658" y="8591"/>
                  </a:lnTo>
                  <a:lnTo>
                    <a:pt x="14565" y="8541"/>
                  </a:lnTo>
                  <a:lnTo>
                    <a:pt x="14503" y="8467"/>
                  </a:lnTo>
                  <a:lnTo>
                    <a:pt x="14503" y="8418"/>
                  </a:lnTo>
                  <a:lnTo>
                    <a:pt x="14286" y="8245"/>
                  </a:lnTo>
                  <a:lnTo>
                    <a:pt x="13914" y="8072"/>
                  </a:lnTo>
                  <a:lnTo>
                    <a:pt x="13636" y="7949"/>
                  </a:lnTo>
                  <a:lnTo>
                    <a:pt x="13543" y="7899"/>
                  </a:lnTo>
                  <a:lnTo>
                    <a:pt x="13419" y="7776"/>
                  </a:lnTo>
                  <a:lnTo>
                    <a:pt x="13326" y="7702"/>
                  </a:lnTo>
                  <a:lnTo>
                    <a:pt x="13326" y="7653"/>
                  </a:lnTo>
                  <a:lnTo>
                    <a:pt x="13264" y="7603"/>
                  </a:lnTo>
                  <a:lnTo>
                    <a:pt x="13264" y="7258"/>
                  </a:lnTo>
                  <a:lnTo>
                    <a:pt x="13202" y="7184"/>
                  </a:lnTo>
                  <a:lnTo>
                    <a:pt x="13109" y="7184"/>
                  </a:lnTo>
                  <a:lnTo>
                    <a:pt x="13109" y="7011"/>
                  </a:lnTo>
                  <a:lnTo>
                    <a:pt x="13202" y="7011"/>
                  </a:lnTo>
                  <a:lnTo>
                    <a:pt x="13326" y="6887"/>
                  </a:lnTo>
                  <a:lnTo>
                    <a:pt x="13326" y="6838"/>
                  </a:lnTo>
                  <a:lnTo>
                    <a:pt x="13419" y="6838"/>
                  </a:lnTo>
                  <a:lnTo>
                    <a:pt x="13543" y="6789"/>
                  </a:lnTo>
                  <a:lnTo>
                    <a:pt x="13853" y="6789"/>
                  </a:lnTo>
                  <a:lnTo>
                    <a:pt x="13914" y="6715"/>
                  </a:lnTo>
                  <a:lnTo>
                    <a:pt x="13914" y="6665"/>
                  </a:lnTo>
                  <a:lnTo>
                    <a:pt x="14069" y="6616"/>
                  </a:lnTo>
                  <a:lnTo>
                    <a:pt x="13914" y="6542"/>
                  </a:lnTo>
                  <a:lnTo>
                    <a:pt x="13481" y="6542"/>
                  </a:lnTo>
                  <a:lnTo>
                    <a:pt x="13202" y="6492"/>
                  </a:lnTo>
                  <a:lnTo>
                    <a:pt x="13109" y="6418"/>
                  </a:lnTo>
                  <a:lnTo>
                    <a:pt x="13047" y="6418"/>
                  </a:lnTo>
                  <a:lnTo>
                    <a:pt x="12892" y="6492"/>
                  </a:lnTo>
                  <a:lnTo>
                    <a:pt x="12737" y="6492"/>
                  </a:lnTo>
                  <a:lnTo>
                    <a:pt x="12458" y="6369"/>
                  </a:lnTo>
                  <a:lnTo>
                    <a:pt x="12241" y="6245"/>
                  </a:lnTo>
                  <a:lnTo>
                    <a:pt x="12148" y="6147"/>
                  </a:lnTo>
                  <a:lnTo>
                    <a:pt x="12024" y="6023"/>
                  </a:lnTo>
                  <a:lnTo>
                    <a:pt x="11869" y="5851"/>
                  </a:lnTo>
                  <a:lnTo>
                    <a:pt x="11807" y="5851"/>
                  </a:lnTo>
                  <a:lnTo>
                    <a:pt x="11807" y="5776"/>
                  </a:lnTo>
                  <a:lnTo>
                    <a:pt x="11714" y="5678"/>
                  </a:lnTo>
                  <a:lnTo>
                    <a:pt x="11590" y="5604"/>
                  </a:lnTo>
                  <a:lnTo>
                    <a:pt x="11590" y="5554"/>
                  </a:lnTo>
                  <a:lnTo>
                    <a:pt x="11497" y="5554"/>
                  </a:lnTo>
                  <a:lnTo>
                    <a:pt x="11497" y="5258"/>
                  </a:lnTo>
                  <a:lnTo>
                    <a:pt x="11435" y="5209"/>
                  </a:lnTo>
                  <a:lnTo>
                    <a:pt x="11342" y="5209"/>
                  </a:lnTo>
                  <a:lnTo>
                    <a:pt x="11342" y="5258"/>
                  </a:lnTo>
                  <a:lnTo>
                    <a:pt x="11280" y="5332"/>
                  </a:lnTo>
                  <a:lnTo>
                    <a:pt x="11280" y="5381"/>
                  </a:lnTo>
                  <a:lnTo>
                    <a:pt x="11001" y="5505"/>
                  </a:lnTo>
                  <a:lnTo>
                    <a:pt x="10908" y="5554"/>
                  </a:lnTo>
                  <a:lnTo>
                    <a:pt x="10908" y="5678"/>
                  </a:lnTo>
                  <a:lnTo>
                    <a:pt x="10692" y="5678"/>
                  </a:lnTo>
                  <a:lnTo>
                    <a:pt x="10537" y="5554"/>
                  </a:lnTo>
                  <a:lnTo>
                    <a:pt x="10537" y="5604"/>
                  </a:lnTo>
                  <a:lnTo>
                    <a:pt x="10475" y="5604"/>
                  </a:lnTo>
                  <a:lnTo>
                    <a:pt x="10537" y="5678"/>
                  </a:lnTo>
                  <a:lnTo>
                    <a:pt x="10846" y="6073"/>
                  </a:lnTo>
                  <a:lnTo>
                    <a:pt x="10846" y="6147"/>
                  </a:lnTo>
                  <a:lnTo>
                    <a:pt x="10475" y="6147"/>
                  </a:lnTo>
                  <a:lnTo>
                    <a:pt x="10413" y="6196"/>
                  </a:lnTo>
                  <a:lnTo>
                    <a:pt x="10258" y="6196"/>
                  </a:lnTo>
                  <a:lnTo>
                    <a:pt x="10196" y="6147"/>
                  </a:lnTo>
                  <a:lnTo>
                    <a:pt x="10041" y="6147"/>
                  </a:lnTo>
                  <a:lnTo>
                    <a:pt x="9731" y="6492"/>
                  </a:lnTo>
                  <a:lnTo>
                    <a:pt x="9669" y="6492"/>
                  </a:lnTo>
                  <a:lnTo>
                    <a:pt x="9452" y="6665"/>
                  </a:lnTo>
                  <a:lnTo>
                    <a:pt x="9297" y="6665"/>
                  </a:lnTo>
                  <a:lnTo>
                    <a:pt x="9080" y="6616"/>
                  </a:lnTo>
                  <a:lnTo>
                    <a:pt x="8925" y="6616"/>
                  </a:lnTo>
                  <a:lnTo>
                    <a:pt x="8646" y="6715"/>
                  </a:lnTo>
                  <a:lnTo>
                    <a:pt x="8491" y="6715"/>
                  </a:lnTo>
                  <a:lnTo>
                    <a:pt x="8491" y="6789"/>
                  </a:lnTo>
                  <a:lnTo>
                    <a:pt x="8429" y="6789"/>
                  </a:lnTo>
                  <a:lnTo>
                    <a:pt x="8925" y="7480"/>
                  </a:lnTo>
                  <a:lnTo>
                    <a:pt x="9018" y="7480"/>
                  </a:lnTo>
                  <a:lnTo>
                    <a:pt x="9018" y="7529"/>
                  </a:lnTo>
                  <a:lnTo>
                    <a:pt x="9080" y="7529"/>
                  </a:lnTo>
                  <a:lnTo>
                    <a:pt x="9080" y="7776"/>
                  </a:lnTo>
                  <a:lnTo>
                    <a:pt x="8925" y="7825"/>
                  </a:lnTo>
                  <a:lnTo>
                    <a:pt x="8925" y="7899"/>
                  </a:lnTo>
                  <a:lnTo>
                    <a:pt x="8801" y="7998"/>
                  </a:lnTo>
                  <a:lnTo>
                    <a:pt x="8801" y="8072"/>
                  </a:lnTo>
                  <a:lnTo>
                    <a:pt x="8646" y="8122"/>
                  </a:lnTo>
                  <a:lnTo>
                    <a:pt x="7902" y="8294"/>
                  </a:lnTo>
                  <a:lnTo>
                    <a:pt x="7778" y="8294"/>
                  </a:lnTo>
                  <a:lnTo>
                    <a:pt x="7686" y="8368"/>
                  </a:lnTo>
                  <a:lnTo>
                    <a:pt x="7531" y="8541"/>
                  </a:lnTo>
                  <a:lnTo>
                    <a:pt x="7469" y="8591"/>
                  </a:lnTo>
                  <a:lnTo>
                    <a:pt x="7407" y="8591"/>
                  </a:lnTo>
                  <a:lnTo>
                    <a:pt x="7314" y="8640"/>
                  </a:lnTo>
                  <a:lnTo>
                    <a:pt x="7407" y="8640"/>
                  </a:lnTo>
                  <a:lnTo>
                    <a:pt x="7407" y="8714"/>
                  </a:lnTo>
                  <a:lnTo>
                    <a:pt x="7469" y="8763"/>
                  </a:lnTo>
                  <a:lnTo>
                    <a:pt x="7624" y="8813"/>
                  </a:lnTo>
                  <a:lnTo>
                    <a:pt x="7624" y="9109"/>
                  </a:lnTo>
                  <a:lnTo>
                    <a:pt x="7778" y="9183"/>
                  </a:lnTo>
                  <a:lnTo>
                    <a:pt x="7778" y="9282"/>
                  </a:lnTo>
                  <a:lnTo>
                    <a:pt x="7407" y="9282"/>
                  </a:lnTo>
                  <a:lnTo>
                    <a:pt x="7407" y="9356"/>
                  </a:lnTo>
                  <a:lnTo>
                    <a:pt x="7314" y="9356"/>
                  </a:lnTo>
                  <a:lnTo>
                    <a:pt x="7314" y="9405"/>
                  </a:lnTo>
                  <a:lnTo>
                    <a:pt x="7407" y="9751"/>
                  </a:lnTo>
                  <a:lnTo>
                    <a:pt x="7407" y="9825"/>
                  </a:lnTo>
                  <a:lnTo>
                    <a:pt x="7469" y="9825"/>
                  </a:lnTo>
                  <a:lnTo>
                    <a:pt x="7469" y="9874"/>
                  </a:lnTo>
                  <a:lnTo>
                    <a:pt x="7686" y="9924"/>
                  </a:lnTo>
                  <a:lnTo>
                    <a:pt x="8057" y="9924"/>
                  </a:lnTo>
                  <a:lnTo>
                    <a:pt x="8057" y="9998"/>
                  </a:lnTo>
                  <a:lnTo>
                    <a:pt x="8119" y="9998"/>
                  </a:lnTo>
                  <a:lnTo>
                    <a:pt x="8119" y="10096"/>
                  </a:lnTo>
                  <a:lnTo>
                    <a:pt x="8274" y="10220"/>
                  </a:lnTo>
                  <a:lnTo>
                    <a:pt x="8336" y="10220"/>
                  </a:lnTo>
                  <a:lnTo>
                    <a:pt x="8336" y="10294"/>
                  </a:lnTo>
                  <a:lnTo>
                    <a:pt x="8336" y="10220"/>
                  </a:lnTo>
                  <a:lnTo>
                    <a:pt x="8429" y="10220"/>
                  </a:lnTo>
                  <a:lnTo>
                    <a:pt x="8491" y="10171"/>
                  </a:lnTo>
                  <a:lnTo>
                    <a:pt x="8646" y="10171"/>
                  </a:lnTo>
                  <a:lnTo>
                    <a:pt x="8646" y="10096"/>
                  </a:lnTo>
                  <a:lnTo>
                    <a:pt x="8801" y="10096"/>
                  </a:lnTo>
                  <a:lnTo>
                    <a:pt x="8801" y="10047"/>
                  </a:lnTo>
                  <a:lnTo>
                    <a:pt x="9018" y="10047"/>
                  </a:lnTo>
                  <a:lnTo>
                    <a:pt x="9142" y="10096"/>
                  </a:lnTo>
                  <a:lnTo>
                    <a:pt x="9669" y="10096"/>
                  </a:lnTo>
                  <a:lnTo>
                    <a:pt x="9731" y="10047"/>
                  </a:lnTo>
                  <a:lnTo>
                    <a:pt x="9731" y="10096"/>
                  </a:lnTo>
                  <a:lnTo>
                    <a:pt x="9824" y="10096"/>
                  </a:lnTo>
                  <a:lnTo>
                    <a:pt x="9948" y="10343"/>
                  </a:lnTo>
                  <a:lnTo>
                    <a:pt x="10196" y="10516"/>
                  </a:lnTo>
                  <a:lnTo>
                    <a:pt x="10413" y="10565"/>
                  </a:lnTo>
                  <a:lnTo>
                    <a:pt x="10537" y="10565"/>
                  </a:lnTo>
                  <a:lnTo>
                    <a:pt x="10630" y="10516"/>
                  </a:lnTo>
                  <a:lnTo>
                    <a:pt x="10630" y="10393"/>
                  </a:lnTo>
                  <a:lnTo>
                    <a:pt x="10537" y="10343"/>
                  </a:lnTo>
                  <a:lnTo>
                    <a:pt x="10537" y="10294"/>
                  </a:lnTo>
                  <a:lnTo>
                    <a:pt x="10754" y="10220"/>
                  </a:lnTo>
                  <a:lnTo>
                    <a:pt x="10846" y="10171"/>
                  </a:lnTo>
                  <a:lnTo>
                    <a:pt x="10908" y="10171"/>
                  </a:lnTo>
                  <a:lnTo>
                    <a:pt x="10908" y="10096"/>
                  </a:lnTo>
                  <a:lnTo>
                    <a:pt x="11001" y="10047"/>
                  </a:lnTo>
                  <a:lnTo>
                    <a:pt x="11125" y="9998"/>
                  </a:lnTo>
                  <a:lnTo>
                    <a:pt x="11218" y="9998"/>
                  </a:lnTo>
                  <a:lnTo>
                    <a:pt x="11342" y="10047"/>
                  </a:lnTo>
                  <a:lnTo>
                    <a:pt x="11714" y="10047"/>
                  </a:lnTo>
                  <a:lnTo>
                    <a:pt x="11714" y="10516"/>
                  </a:lnTo>
                  <a:lnTo>
                    <a:pt x="11807" y="10640"/>
                  </a:lnTo>
                  <a:lnTo>
                    <a:pt x="11807" y="10812"/>
                  </a:lnTo>
                  <a:lnTo>
                    <a:pt x="11869" y="10862"/>
                  </a:lnTo>
                  <a:lnTo>
                    <a:pt x="11869" y="11035"/>
                  </a:lnTo>
                  <a:lnTo>
                    <a:pt x="11807" y="11281"/>
                  </a:lnTo>
                  <a:lnTo>
                    <a:pt x="11807" y="11454"/>
                  </a:lnTo>
                  <a:lnTo>
                    <a:pt x="11869" y="11504"/>
                  </a:lnTo>
                  <a:lnTo>
                    <a:pt x="11931" y="11504"/>
                  </a:lnTo>
                  <a:lnTo>
                    <a:pt x="12024" y="11578"/>
                  </a:lnTo>
                  <a:lnTo>
                    <a:pt x="12024" y="11750"/>
                  </a:lnTo>
                  <a:lnTo>
                    <a:pt x="11931" y="11750"/>
                  </a:lnTo>
                  <a:lnTo>
                    <a:pt x="11342" y="12047"/>
                  </a:lnTo>
                  <a:lnTo>
                    <a:pt x="11342" y="12096"/>
                  </a:lnTo>
                  <a:lnTo>
                    <a:pt x="11280" y="12096"/>
                  </a:lnTo>
                  <a:lnTo>
                    <a:pt x="11280" y="12614"/>
                  </a:lnTo>
                  <a:lnTo>
                    <a:pt x="11342" y="12688"/>
                  </a:lnTo>
                  <a:lnTo>
                    <a:pt x="11342" y="12738"/>
                  </a:lnTo>
                  <a:lnTo>
                    <a:pt x="11435" y="12787"/>
                  </a:lnTo>
                  <a:lnTo>
                    <a:pt x="11497" y="12861"/>
                  </a:lnTo>
                  <a:lnTo>
                    <a:pt x="11652" y="12911"/>
                  </a:lnTo>
                  <a:lnTo>
                    <a:pt x="11714" y="12911"/>
                  </a:lnTo>
                  <a:lnTo>
                    <a:pt x="11807" y="12960"/>
                  </a:lnTo>
                  <a:lnTo>
                    <a:pt x="11869" y="13083"/>
                  </a:lnTo>
                  <a:lnTo>
                    <a:pt x="11931" y="13133"/>
                  </a:lnTo>
                  <a:lnTo>
                    <a:pt x="12024" y="13133"/>
                  </a:lnTo>
                  <a:lnTo>
                    <a:pt x="12303" y="13083"/>
                  </a:lnTo>
                  <a:lnTo>
                    <a:pt x="12458" y="13083"/>
                  </a:lnTo>
                  <a:lnTo>
                    <a:pt x="12458" y="13330"/>
                  </a:lnTo>
                  <a:lnTo>
                    <a:pt x="12520" y="13380"/>
                  </a:lnTo>
                  <a:lnTo>
                    <a:pt x="12613" y="13380"/>
                  </a:lnTo>
                  <a:lnTo>
                    <a:pt x="12892" y="13429"/>
                  </a:lnTo>
                  <a:lnTo>
                    <a:pt x="12954" y="13429"/>
                  </a:lnTo>
                  <a:lnTo>
                    <a:pt x="12954" y="13552"/>
                  </a:lnTo>
                  <a:lnTo>
                    <a:pt x="13047" y="13552"/>
                  </a:lnTo>
                  <a:lnTo>
                    <a:pt x="13109" y="13602"/>
                  </a:lnTo>
                  <a:lnTo>
                    <a:pt x="13636" y="13503"/>
                  </a:lnTo>
                  <a:lnTo>
                    <a:pt x="13698" y="13503"/>
                  </a:lnTo>
                  <a:lnTo>
                    <a:pt x="14069" y="13429"/>
                  </a:lnTo>
                  <a:lnTo>
                    <a:pt x="14069" y="13503"/>
                  </a:lnTo>
                  <a:lnTo>
                    <a:pt x="14348" y="14021"/>
                  </a:lnTo>
                  <a:lnTo>
                    <a:pt x="14503" y="14244"/>
                  </a:lnTo>
                  <a:lnTo>
                    <a:pt x="14813" y="14540"/>
                  </a:lnTo>
                  <a:lnTo>
                    <a:pt x="14937" y="14614"/>
                  </a:lnTo>
                  <a:lnTo>
                    <a:pt x="14875" y="14663"/>
                  </a:lnTo>
                  <a:lnTo>
                    <a:pt x="14813" y="14663"/>
                  </a:lnTo>
                  <a:lnTo>
                    <a:pt x="14813" y="14713"/>
                  </a:lnTo>
                  <a:lnTo>
                    <a:pt x="14720" y="14713"/>
                  </a:lnTo>
                  <a:lnTo>
                    <a:pt x="14720" y="14885"/>
                  </a:lnTo>
                  <a:lnTo>
                    <a:pt x="14813" y="14885"/>
                  </a:lnTo>
                  <a:lnTo>
                    <a:pt x="14813" y="14960"/>
                  </a:lnTo>
                  <a:lnTo>
                    <a:pt x="14720" y="14960"/>
                  </a:lnTo>
                  <a:lnTo>
                    <a:pt x="14720" y="15083"/>
                  </a:lnTo>
                  <a:lnTo>
                    <a:pt x="14658" y="15083"/>
                  </a:lnTo>
                  <a:lnTo>
                    <a:pt x="14565" y="15182"/>
                  </a:lnTo>
                  <a:lnTo>
                    <a:pt x="14503" y="15182"/>
                  </a:lnTo>
                  <a:lnTo>
                    <a:pt x="14503" y="15256"/>
                  </a:lnTo>
                  <a:lnTo>
                    <a:pt x="14441" y="15256"/>
                  </a:lnTo>
                  <a:lnTo>
                    <a:pt x="14224" y="15305"/>
                  </a:lnTo>
                  <a:lnTo>
                    <a:pt x="14069" y="15305"/>
                  </a:lnTo>
                  <a:lnTo>
                    <a:pt x="13914" y="15429"/>
                  </a:lnTo>
                  <a:lnTo>
                    <a:pt x="13914" y="15478"/>
                  </a:lnTo>
                  <a:lnTo>
                    <a:pt x="13853" y="15527"/>
                  </a:lnTo>
                  <a:lnTo>
                    <a:pt x="13853" y="15651"/>
                  </a:lnTo>
                  <a:lnTo>
                    <a:pt x="13760" y="15651"/>
                  </a:lnTo>
                  <a:lnTo>
                    <a:pt x="13760" y="15725"/>
                  </a:lnTo>
                  <a:lnTo>
                    <a:pt x="13698" y="15774"/>
                  </a:lnTo>
                  <a:lnTo>
                    <a:pt x="13698" y="15824"/>
                  </a:lnTo>
                  <a:lnTo>
                    <a:pt x="13636" y="15947"/>
                  </a:lnTo>
                  <a:lnTo>
                    <a:pt x="13543" y="15996"/>
                  </a:lnTo>
                  <a:lnTo>
                    <a:pt x="13326" y="15996"/>
                  </a:lnTo>
                  <a:lnTo>
                    <a:pt x="13202" y="15947"/>
                  </a:lnTo>
                  <a:lnTo>
                    <a:pt x="12892" y="15996"/>
                  </a:lnTo>
                  <a:lnTo>
                    <a:pt x="12520" y="15996"/>
                  </a:lnTo>
                  <a:lnTo>
                    <a:pt x="12520" y="15947"/>
                  </a:lnTo>
                  <a:lnTo>
                    <a:pt x="12396" y="15947"/>
                  </a:lnTo>
                  <a:lnTo>
                    <a:pt x="12241" y="15996"/>
                  </a:lnTo>
                  <a:lnTo>
                    <a:pt x="12086" y="15996"/>
                  </a:lnTo>
                  <a:lnTo>
                    <a:pt x="12024" y="15947"/>
                  </a:lnTo>
                  <a:lnTo>
                    <a:pt x="11931" y="15996"/>
                  </a:lnTo>
                  <a:lnTo>
                    <a:pt x="11714" y="15947"/>
                  </a:lnTo>
                  <a:lnTo>
                    <a:pt x="11435" y="15947"/>
                  </a:lnTo>
                  <a:lnTo>
                    <a:pt x="11342" y="15996"/>
                  </a:lnTo>
                  <a:lnTo>
                    <a:pt x="11280" y="16070"/>
                  </a:lnTo>
                  <a:lnTo>
                    <a:pt x="11218" y="16243"/>
                  </a:lnTo>
                  <a:lnTo>
                    <a:pt x="11001" y="16367"/>
                  </a:lnTo>
                  <a:lnTo>
                    <a:pt x="11001" y="16416"/>
                  </a:lnTo>
                  <a:lnTo>
                    <a:pt x="10908" y="16416"/>
                  </a:lnTo>
                  <a:lnTo>
                    <a:pt x="10908" y="16465"/>
                  </a:lnTo>
                  <a:lnTo>
                    <a:pt x="10846" y="16589"/>
                  </a:lnTo>
                  <a:lnTo>
                    <a:pt x="10754" y="16638"/>
                  </a:lnTo>
                  <a:lnTo>
                    <a:pt x="10692" y="16712"/>
                  </a:lnTo>
                  <a:lnTo>
                    <a:pt x="10630" y="16712"/>
                  </a:lnTo>
                  <a:lnTo>
                    <a:pt x="10630" y="16762"/>
                  </a:lnTo>
                  <a:lnTo>
                    <a:pt x="10413" y="16934"/>
                  </a:lnTo>
                  <a:lnTo>
                    <a:pt x="10320" y="16934"/>
                  </a:lnTo>
                  <a:lnTo>
                    <a:pt x="10258" y="17008"/>
                  </a:lnTo>
                  <a:lnTo>
                    <a:pt x="10196" y="17107"/>
                  </a:lnTo>
                  <a:lnTo>
                    <a:pt x="10103" y="17107"/>
                  </a:lnTo>
                  <a:lnTo>
                    <a:pt x="10103" y="17008"/>
                  </a:lnTo>
                  <a:lnTo>
                    <a:pt x="10041" y="17008"/>
                  </a:lnTo>
                  <a:lnTo>
                    <a:pt x="10041" y="16712"/>
                  </a:lnTo>
                  <a:lnTo>
                    <a:pt x="9948" y="16638"/>
                  </a:lnTo>
                  <a:lnTo>
                    <a:pt x="9886" y="16712"/>
                  </a:lnTo>
                  <a:lnTo>
                    <a:pt x="9824" y="16712"/>
                  </a:lnTo>
                  <a:lnTo>
                    <a:pt x="9824" y="16836"/>
                  </a:lnTo>
                  <a:lnTo>
                    <a:pt x="9731" y="16836"/>
                  </a:lnTo>
                  <a:lnTo>
                    <a:pt x="9669" y="16885"/>
                  </a:lnTo>
                  <a:lnTo>
                    <a:pt x="9669" y="17008"/>
                  </a:lnTo>
                  <a:lnTo>
                    <a:pt x="9514" y="17058"/>
                  </a:lnTo>
                  <a:lnTo>
                    <a:pt x="9514" y="17280"/>
                  </a:lnTo>
                  <a:lnTo>
                    <a:pt x="9607" y="17280"/>
                  </a:lnTo>
                  <a:lnTo>
                    <a:pt x="9607" y="17403"/>
                  </a:lnTo>
                  <a:lnTo>
                    <a:pt x="9514" y="17477"/>
                  </a:lnTo>
                  <a:lnTo>
                    <a:pt x="9452" y="17477"/>
                  </a:lnTo>
                  <a:lnTo>
                    <a:pt x="9452" y="17527"/>
                  </a:lnTo>
                  <a:lnTo>
                    <a:pt x="9390" y="17527"/>
                  </a:lnTo>
                  <a:lnTo>
                    <a:pt x="9390" y="17477"/>
                  </a:lnTo>
                  <a:lnTo>
                    <a:pt x="8863" y="17477"/>
                  </a:lnTo>
                  <a:lnTo>
                    <a:pt x="8708" y="17527"/>
                  </a:lnTo>
                  <a:lnTo>
                    <a:pt x="8646" y="17576"/>
                  </a:lnTo>
                  <a:lnTo>
                    <a:pt x="8646" y="17823"/>
                  </a:lnTo>
                  <a:lnTo>
                    <a:pt x="8584" y="17823"/>
                  </a:lnTo>
                  <a:lnTo>
                    <a:pt x="8584" y="17872"/>
                  </a:lnTo>
                  <a:lnTo>
                    <a:pt x="8491" y="17872"/>
                  </a:lnTo>
                  <a:lnTo>
                    <a:pt x="8336" y="17996"/>
                  </a:lnTo>
                  <a:lnTo>
                    <a:pt x="8336" y="18045"/>
                  </a:lnTo>
                  <a:lnTo>
                    <a:pt x="8274" y="18119"/>
                  </a:lnTo>
                  <a:lnTo>
                    <a:pt x="8274" y="18292"/>
                  </a:lnTo>
                  <a:lnTo>
                    <a:pt x="8212" y="18391"/>
                  </a:lnTo>
                  <a:lnTo>
                    <a:pt x="8212" y="18465"/>
                  </a:lnTo>
                  <a:lnTo>
                    <a:pt x="8119" y="18465"/>
                  </a:lnTo>
                  <a:lnTo>
                    <a:pt x="8057" y="18514"/>
                  </a:lnTo>
                  <a:lnTo>
                    <a:pt x="7995" y="18638"/>
                  </a:lnTo>
                  <a:lnTo>
                    <a:pt x="7902" y="18638"/>
                  </a:lnTo>
                  <a:lnTo>
                    <a:pt x="7902" y="18811"/>
                  </a:lnTo>
                  <a:lnTo>
                    <a:pt x="7840" y="18934"/>
                  </a:lnTo>
                  <a:lnTo>
                    <a:pt x="7624" y="18983"/>
                  </a:lnTo>
                  <a:lnTo>
                    <a:pt x="7624" y="19107"/>
                  </a:lnTo>
                  <a:lnTo>
                    <a:pt x="7531" y="19107"/>
                  </a:lnTo>
                  <a:lnTo>
                    <a:pt x="7531" y="19230"/>
                  </a:lnTo>
                  <a:lnTo>
                    <a:pt x="7407" y="19280"/>
                  </a:lnTo>
                  <a:lnTo>
                    <a:pt x="7097" y="19329"/>
                  </a:lnTo>
                  <a:lnTo>
                    <a:pt x="6973" y="19403"/>
                  </a:lnTo>
                  <a:lnTo>
                    <a:pt x="6880" y="19403"/>
                  </a:lnTo>
                  <a:lnTo>
                    <a:pt x="6818" y="19502"/>
                  </a:lnTo>
                  <a:lnTo>
                    <a:pt x="6663" y="19625"/>
                  </a:lnTo>
                  <a:lnTo>
                    <a:pt x="6601" y="19625"/>
                  </a:lnTo>
                  <a:lnTo>
                    <a:pt x="6446" y="19798"/>
                  </a:lnTo>
                  <a:lnTo>
                    <a:pt x="6446" y="19872"/>
                  </a:lnTo>
                  <a:lnTo>
                    <a:pt x="6384" y="19872"/>
                  </a:lnTo>
                  <a:lnTo>
                    <a:pt x="6384" y="19971"/>
                  </a:lnTo>
                  <a:lnTo>
                    <a:pt x="6291" y="19971"/>
                  </a:lnTo>
                  <a:lnTo>
                    <a:pt x="6291" y="20094"/>
                  </a:lnTo>
                  <a:lnTo>
                    <a:pt x="6229" y="20144"/>
                  </a:lnTo>
                  <a:lnTo>
                    <a:pt x="6167" y="20218"/>
                  </a:lnTo>
                  <a:lnTo>
                    <a:pt x="6167" y="20316"/>
                  </a:lnTo>
                  <a:lnTo>
                    <a:pt x="6229" y="20390"/>
                  </a:lnTo>
                  <a:lnTo>
                    <a:pt x="6229" y="20440"/>
                  </a:lnTo>
                  <a:lnTo>
                    <a:pt x="6291" y="20613"/>
                  </a:lnTo>
                  <a:lnTo>
                    <a:pt x="6384" y="20687"/>
                  </a:lnTo>
                  <a:lnTo>
                    <a:pt x="6384" y="20859"/>
                  </a:lnTo>
                  <a:lnTo>
                    <a:pt x="6446" y="20909"/>
                  </a:lnTo>
                  <a:lnTo>
                    <a:pt x="6446" y="20859"/>
                  </a:lnTo>
                  <a:lnTo>
                    <a:pt x="6508" y="20909"/>
                  </a:lnTo>
                  <a:lnTo>
                    <a:pt x="6601" y="20909"/>
                  </a:lnTo>
                  <a:lnTo>
                    <a:pt x="6601" y="21032"/>
                  </a:lnTo>
                  <a:lnTo>
                    <a:pt x="6663" y="21032"/>
                  </a:lnTo>
                  <a:lnTo>
                    <a:pt x="6663" y="21378"/>
                  </a:lnTo>
                  <a:lnTo>
                    <a:pt x="6446" y="21501"/>
                  </a:lnTo>
                  <a:lnTo>
                    <a:pt x="6384" y="21551"/>
                  </a:lnTo>
                  <a:lnTo>
                    <a:pt x="6291" y="21600"/>
                  </a:lnTo>
                  <a:lnTo>
                    <a:pt x="6167" y="21600"/>
                  </a:lnTo>
                  <a:lnTo>
                    <a:pt x="6167" y="21551"/>
                  </a:lnTo>
                  <a:lnTo>
                    <a:pt x="6074" y="21551"/>
                  </a:lnTo>
                  <a:lnTo>
                    <a:pt x="6074" y="21501"/>
                  </a:lnTo>
                  <a:lnTo>
                    <a:pt x="6012" y="21427"/>
                  </a:lnTo>
                  <a:lnTo>
                    <a:pt x="5919" y="21328"/>
                  </a:lnTo>
                  <a:lnTo>
                    <a:pt x="5919" y="21254"/>
                  </a:lnTo>
                  <a:lnTo>
                    <a:pt x="5578" y="21254"/>
                  </a:lnTo>
                  <a:lnTo>
                    <a:pt x="5578" y="21205"/>
                  </a:lnTo>
                  <a:lnTo>
                    <a:pt x="5485" y="21205"/>
                  </a:lnTo>
                  <a:lnTo>
                    <a:pt x="5485" y="21254"/>
                  </a:lnTo>
                  <a:lnTo>
                    <a:pt x="5423" y="21254"/>
                  </a:lnTo>
                  <a:lnTo>
                    <a:pt x="5361" y="21328"/>
                  </a:lnTo>
                  <a:lnTo>
                    <a:pt x="5361" y="21378"/>
                  </a:lnTo>
                  <a:lnTo>
                    <a:pt x="5268" y="21427"/>
                  </a:lnTo>
                  <a:lnTo>
                    <a:pt x="5268" y="21501"/>
                  </a:lnTo>
                  <a:lnTo>
                    <a:pt x="5206" y="21501"/>
                  </a:lnTo>
                  <a:lnTo>
                    <a:pt x="5206" y="21551"/>
                  </a:lnTo>
                  <a:lnTo>
                    <a:pt x="5113" y="21551"/>
                  </a:lnTo>
                  <a:lnTo>
                    <a:pt x="5113" y="21600"/>
                  </a:lnTo>
                  <a:lnTo>
                    <a:pt x="4834" y="21600"/>
                  </a:lnTo>
                  <a:lnTo>
                    <a:pt x="4834" y="21501"/>
                  </a:lnTo>
                  <a:lnTo>
                    <a:pt x="4772" y="21378"/>
                  </a:lnTo>
                  <a:lnTo>
                    <a:pt x="4679" y="21328"/>
                  </a:lnTo>
                  <a:lnTo>
                    <a:pt x="4618" y="21328"/>
                  </a:lnTo>
                  <a:lnTo>
                    <a:pt x="4525" y="21254"/>
                  </a:lnTo>
                  <a:lnTo>
                    <a:pt x="4525" y="21328"/>
                  </a:lnTo>
                  <a:lnTo>
                    <a:pt x="4401" y="21328"/>
                  </a:lnTo>
                  <a:lnTo>
                    <a:pt x="4246" y="21254"/>
                  </a:lnTo>
                  <a:lnTo>
                    <a:pt x="4029" y="21254"/>
                  </a:lnTo>
                  <a:lnTo>
                    <a:pt x="3874" y="21328"/>
                  </a:lnTo>
                  <a:lnTo>
                    <a:pt x="3657" y="21328"/>
                  </a:lnTo>
                  <a:lnTo>
                    <a:pt x="3595" y="21254"/>
                  </a:lnTo>
                  <a:lnTo>
                    <a:pt x="3161" y="21032"/>
                  </a:lnTo>
                  <a:lnTo>
                    <a:pt x="3161" y="20958"/>
                  </a:lnTo>
                  <a:lnTo>
                    <a:pt x="3006" y="20958"/>
                  </a:lnTo>
                  <a:lnTo>
                    <a:pt x="2913" y="20909"/>
                  </a:lnTo>
                  <a:lnTo>
                    <a:pt x="2789" y="20909"/>
                  </a:lnTo>
                  <a:lnTo>
                    <a:pt x="2634" y="20859"/>
                  </a:lnTo>
                  <a:lnTo>
                    <a:pt x="2262" y="20859"/>
                  </a:lnTo>
                  <a:lnTo>
                    <a:pt x="2045" y="20785"/>
                  </a:lnTo>
                  <a:lnTo>
                    <a:pt x="2045" y="20736"/>
                  </a:lnTo>
                  <a:lnTo>
                    <a:pt x="1983" y="20736"/>
                  </a:lnTo>
                  <a:lnTo>
                    <a:pt x="1983" y="20613"/>
                  </a:lnTo>
                  <a:lnTo>
                    <a:pt x="1890" y="20563"/>
                  </a:lnTo>
                  <a:lnTo>
                    <a:pt x="1828" y="20514"/>
                  </a:lnTo>
                  <a:lnTo>
                    <a:pt x="1828" y="20440"/>
                  </a:lnTo>
                  <a:lnTo>
                    <a:pt x="1673" y="20440"/>
                  </a:lnTo>
                  <a:lnTo>
                    <a:pt x="1673" y="20514"/>
                  </a:lnTo>
                  <a:lnTo>
                    <a:pt x="1611" y="20514"/>
                  </a:lnTo>
                  <a:lnTo>
                    <a:pt x="1611" y="20440"/>
                  </a:lnTo>
                  <a:lnTo>
                    <a:pt x="1549" y="20440"/>
                  </a:lnTo>
                  <a:lnTo>
                    <a:pt x="1549" y="20514"/>
                  </a:lnTo>
                  <a:lnTo>
                    <a:pt x="1457" y="20514"/>
                  </a:lnTo>
                  <a:lnTo>
                    <a:pt x="1457" y="20440"/>
                  </a:lnTo>
                  <a:lnTo>
                    <a:pt x="1395" y="20390"/>
                  </a:lnTo>
                  <a:lnTo>
                    <a:pt x="1302" y="20390"/>
                  </a:lnTo>
                  <a:lnTo>
                    <a:pt x="1240" y="20440"/>
                  </a:lnTo>
                  <a:lnTo>
                    <a:pt x="1085" y="20440"/>
                  </a:lnTo>
                  <a:lnTo>
                    <a:pt x="868" y="20390"/>
                  </a:lnTo>
                  <a:lnTo>
                    <a:pt x="806" y="20316"/>
                  </a:lnTo>
                  <a:lnTo>
                    <a:pt x="806" y="20267"/>
                  </a:lnTo>
                  <a:lnTo>
                    <a:pt x="651" y="20218"/>
                  </a:lnTo>
                  <a:lnTo>
                    <a:pt x="589" y="20094"/>
                  </a:lnTo>
                  <a:lnTo>
                    <a:pt x="496" y="20094"/>
                  </a:lnTo>
                  <a:lnTo>
                    <a:pt x="496" y="20045"/>
                  </a:lnTo>
                  <a:lnTo>
                    <a:pt x="372" y="20045"/>
                  </a:lnTo>
                  <a:lnTo>
                    <a:pt x="372" y="19971"/>
                  </a:lnTo>
                  <a:lnTo>
                    <a:pt x="279" y="19971"/>
                  </a:lnTo>
                  <a:lnTo>
                    <a:pt x="279" y="19675"/>
                  </a:lnTo>
                  <a:lnTo>
                    <a:pt x="217" y="19625"/>
                  </a:lnTo>
                  <a:lnTo>
                    <a:pt x="217" y="19502"/>
                  </a:lnTo>
                  <a:lnTo>
                    <a:pt x="155" y="19502"/>
                  </a:lnTo>
                  <a:lnTo>
                    <a:pt x="62" y="19403"/>
                  </a:lnTo>
                  <a:lnTo>
                    <a:pt x="62" y="19230"/>
                  </a:lnTo>
                  <a:lnTo>
                    <a:pt x="0" y="19156"/>
                  </a:lnTo>
                  <a:lnTo>
                    <a:pt x="0" y="19107"/>
                  </a:lnTo>
                  <a:lnTo>
                    <a:pt x="62" y="19107"/>
                  </a:lnTo>
                  <a:lnTo>
                    <a:pt x="62" y="19033"/>
                  </a:lnTo>
                  <a:lnTo>
                    <a:pt x="155" y="19033"/>
                  </a:lnTo>
                  <a:lnTo>
                    <a:pt x="217" y="19107"/>
                  </a:lnTo>
                  <a:lnTo>
                    <a:pt x="372" y="19033"/>
                  </a:lnTo>
                  <a:lnTo>
                    <a:pt x="434" y="19033"/>
                  </a:lnTo>
                  <a:lnTo>
                    <a:pt x="496" y="18983"/>
                  </a:lnTo>
                  <a:lnTo>
                    <a:pt x="651" y="18983"/>
                  </a:lnTo>
                  <a:lnTo>
                    <a:pt x="744" y="18860"/>
                  </a:lnTo>
                  <a:lnTo>
                    <a:pt x="806" y="18860"/>
                  </a:lnTo>
                  <a:lnTo>
                    <a:pt x="806" y="18687"/>
                  </a:lnTo>
                  <a:lnTo>
                    <a:pt x="961" y="18687"/>
                  </a:lnTo>
                  <a:lnTo>
                    <a:pt x="1085" y="18761"/>
                  </a:lnTo>
                  <a:lnTo>
                    <a:pt x="1178" y="18687"/>
                  </a:lnTo>
                  <a:lnTo>
                    <a:pt x="1178" y="18638"/>
                  </a:lnTo>
                  <a:lnTo>
                    <a:pt x="1240" y="18391"/>
                  </a:lnTo>
                  <a:lnTo>
                    <a:pt x="1178" y="18341"/>
                  </a:lnTo>
                  <a:lnTo>
                    <a:pt x="1178" y="17872"/>
                  </a:lnTo>
                  <a:lnTo>
                    <a:pt x="1240" y="17823"/>
                  </a:lnTo>
                  <a:lnTo>
                    <a:pt x="1302" y="17749"/>
                  </a:lnTo>
                  <a:lnTo>
                    <a:pt x="1549" y="17650"/>
                  </a:lnTo>
                  <a:lnTo>
                    <a:pt x="1549" y="17576"/>
                  </a:lnTo>
                  <a:lnTo>
                    <a:pt x="1611" y="17527"/>
                  </a:lnTo>
                  <a:lnTo>
                    <a:pt x="1611" y="17477"/>
                  </a:lnTo>
                  <a:lnTo>
                    <a:pt x="1673" y="17280"/>
                  </a:lnTo>
                  <a:lnTo>
                    <a:pt x="1828" y="17181"/>
                  </a:lnTo>
                  <a:lnTo>
                    <a:pt x="1890" y="17008"/>
                  </a:lnTo>
                  <a:lnTo>
                    <a:pt x="1983" y="17008"/>
                  </a:lnTo>
                  <a:lnTo>
                    <a:pt x="2045" y="16885"/>
                  </a:lnTo>
                  <a:lnTo>
                    <a:pt x="2107" y="16836"/>
                  </a:lnTo>
                  <a:lnTo>
                    <a:pt x="2262" y="16638"/>
                  </a:lnTo>
                  <a:lnTo>
                    <a:pt x="2355" y="16465"/>
                  </a:lnTo>
                  <a:lnTo>
                    <a:pt x="2417" y="16465"/>
                  </a:lnTo>
                  <a:lnTo>
                    <a:pt x="2417" y="16367"/>
                  </a:lnTo>
                  <a:lnTo>
                    <a:pt x="2479" y="16120"/>
                  </a:lnTo>
                  <a:lnTo>
                    <a:pt x="2479" y="15996"/>
                  </a:lnTo>
                  <a:lnTo>
                    <a:pt x="2262" y="15824"/>
                  </a:lnTo>
                  <a:lnTo>
                    <a:pt x="2200" y="15601"/>
                  </a:lnTo>
                  <a:lnTo>
                    <a:pt x="2107" y="15527"/>
                  </a:lnTo>
                  <a:lnTo>
                    <a:pt x="1983" y="15256"/>
                  </a:lnTo>
                  <a:lnTo>
                    <a:pt x="1828" y="15132"/>
                  </a:lnTo>
                  <a:lnTo>
                    <a:pt x="1828" y="15083"/>
                  </a:lnTo>
                  <a:lnTo>
                    <a:pt x="1766" y="14885"/>
                  </a:lnTo>
                  <a:lnTo>
                    <a:pt x="1766" y="14787"/>
                  </a:lnTo>
                  <a:lnTo>
                    <a:pt x="1673" y="14663"/>
                  </a:lnTo>
                  <a:lnTo>
                    <a:pt x="1611" y="14614"/>
                  </a:lnTo>
                  <a:lnTo>
                    <a:pt x="1611" y="14441"/>
                  </a:lnTo>
                  <a:lnTo>
                    <a:pt x="1457" y="14441"/>
                  </a:lnTo>
                  <a:lnTo>
                    <a:pt x="1457" y="14367"/>
                  </a:lnTo>
                  <a:lnTo>
                    <a:pt x="1395" y="14318"/>
                  </a:lnTo>
                  <a:lnTo>
                    <a:pt x="1302" y="14318"/>
                  </a:lnTo>
                  <a:lnTo>
                    <a:pt x="1240" y="14244"/>
                  </a:lnTo>
                  <a:lnTo>
                    <a:pt x="868" y="14071"/>
                  </a:lnTo>
                  <a:lnTo>
                    <a:pt x="806" y="14071"/>
                  </a:lnTo>
                  <a:lnTo>
                    <a:pt x="806" y="13972"/>
                  </a:lnTo>
                  <a:lnTo>
                    <a:pt x="744" y="13725"/>
                  </a:lnTo>
                  <a:lnTo>
                    <a:pt x="744" y="13676"/>
                  </a:lnTo>
                  <a:lnTo>
                    <a:pt x="806" y="13552"/>
                  </a:lnTo>
                  <a:lnTo>
                    <a:pt x="806" y="13503"/>
                  </a:lnTo>
                  <a:lnTo>
                    <a:pt x="868" y="13429"/>
                  </a:lnTo>
                  <a:lnTo>
                    <a:pt x="868" y="13083"/>
                  </a:lnTo>
                  <a:lnTo>
                    <a:pt x="961" y="13034"/>
                  </a:lnTo>
                  <a:lnTo>
                    <a:pt x="1085" y="12861"/>
                  </a:lnTo>
                  <a:lnTo>
                    <a:pt x="1085" y="12787"/>
                  </a:lnTo>
                  <a:lnTo>
                    <a:pt x="1178" y="12787"/>
                  </a:lnTo>
                  <a:lnTo>
                    <a:pt x="1240" y="12738"/>
                  </a:lnTo>
                  <a:lnTo>
                    <a:pt x="1395" y="12738"/>
                  </a:lnTo>
                  <a:lnTo>
                    <a:pt x="1395" y="12565"/>
                  </a:lnTo>
                  <a:lnTo>
                    <a:pt x="1611" y="12491"/>
                  </a:lnTo>
                  <a:lnTo>
                    <a:pt x="1766" y="12392"/>
                  </a:lnTo>
                  <a:lnTo>
                    <a:pt x="1890" y="12269"/>
                  </a:lnTo>
                  <a:lnTo>
                    <a:pt x="1890" y="12219"/>
                  </a:lnTo>
                  <a:lnTo>
                    <a:pt x="1828" y="12096"/>
                  </a:lnTo>
                  <a:lnTo>
                    <a:pt x="1766" y="12047"/>
                  </a:lnTo>
                  <a:lnTo>
                    <a:pt x="1766" y="11973"/>
                  </a:lnTo>
                  <a:lnTo>
                    <a:pt x="1673" y="11923"/>
                  </a:lnTo>
                  <a:lnTo>
                    <a:pt x="1673" y="11800"/>
                  </a:lnTo>
                  <a:lnTo>
                    <a:pt x="1766" y="11750"/>
                  </a:lnTo>
                  <a:lnTo>
                    <a:pt x="1890" y="11676"/>
                  </a:lnTo>
                  <a:lnTo>
                    <a:pt x="1890" y="11627"/>
                  </a:lnTo>
                  <a:lnTo>
                    <a:pt x="1983" y="11504"/>
                  </a:lnTo>
                  <a:lnTo>
                    <a:pt x="2045" y="11454"/>
                  </a:lnTo>
                  <a:lnTo>
                    <a:pt x="2045" y="11405"/>
                  </a:lnTo>
                  <a:lnTo>
                    <a:pt x="2107" y="11405"/>
                  </a:lnTo>
                  <a:lnTo>
                    <a:pt x="2200" y="11331"/>
                  </a:lnTo>
                  <a:lnTo>
                    <a:pt x="2262" y="11405"/>
                  </a:lnTo>
                  <a:lnTo>
                    <a:pt x="2417" y="11331"/>
                  </a:lnTo>
                  <a:lnTo>
                    <a:pt x="2479" y="11281"/>
                  </a:lnTo>
                  <a:lnTo>
                    <a:pt x="2634" y="11281"/>
                  </a:lnTo>
                  <a:lnTo>
                    <a:pt x="2851" y="11454"/>
                  </a:lnTo>
                  <a:lnTo>
                    <a:pt x="3440" y="11454"/>
                  </a:lnTo>
                  <a:lnTo>
                    <a:pt x="3595" y="11281"/>
                  </a:lnTo>
                  <a:lnTo>
                    <a:pt x="3719" y="11207"/>
                  </a:lnTo>
                  <a:lnTo>
                    <a:pt x="3812" y="11207"/>
                  </a:lnTo>
                  <a:lnTo>
                    <a:pt x="3812" y="11158"/>
                  </a:lnTo>
                  <a:lnTo>
                    <a:pt x="3874" y="11158"/>
                  </a:lnTo>
                  <a:lnTo>
                    <a:pt x="3874" y="11035"/>
                  </a:lnTo>
                  <a:lnTo>
                    <a:pt x="3967" y="10985"/>
                  </a:lnTo>
                  <a:lnTo>
                    <a:pt x="3967" y="10689"/>
                  </a:lnTo>
                  <a:lnTo>
                    <a:pt x="4029" y="10689"/>
                  </a:lnTo>
                  <a:lnTo>
                    <a:pt x="4029" y="10640"/>
                  </a:lnTo>
                  <a:lnTo>
                    <a:pt x="4091" y="10640"/>
                  </a:lnTo>
                  <a:lnTo>
                    <a:pt x="4091" y="10467"/>
                  </a:lnTo>
                  <a:lnTo>
                    <a:pt x="4184" y="10467"/>
                  </a:lnTo>
                  <a:lnTo>
                    <a:pt x="4184" y="10393"/>
                  </a:lnTo>
                  <a:lnTo>
                    <a:pt x="4246" y="10294"/>
                  </a:lnTo>
                  <a:lnTo>
                    <a:pt x="4401" y="10171"/>
                  </a:lnTo>
                  <a:lnTo>
                    <a:pt x="4401" y="9924"/>
                  </a:lnTo>
                  <a:lnTo>
                    <a:pt x="4308" y="9874"/>
                  </a:lnTo>
                  <a:lnTo>
                    <a:pt x="4246" y="9825"/>
                  </a:lnTo>
                  <a:lnTo>
                    <a:pt x="4246" y="9751"/>
                  </a:lnTo>
                  <a:lnTo>
                    <a:pt x="4184" y="9751"/>
                  </a:lnTo>
                  <a:lnTo>
                    <a:pt x="4184" y="9701"/>
                  </a:lnTo>
                  <a:lnTo>
                    <a:pt x="4029" y="9701"/>
                  </a:lnTo>
                  <a:lnTo>
                    <a:pt x="4029" y="9529"/>
                  </a:lnTo>
                  <a:lnTo>
                    <a:pt x="3967" y="9529"/>
                  </a:lnTo>
                  <a:lnTo>
                    <a:pt x="3967" y="9405"/>
                  </a:lnTo>
                  <a:lnTo>
                    <a:pt x="4029" y="9356"/>
                  </a:lnTo>
                  <a:lnTo>
                    <a:pt x="4029" y="8887"/>
                  </a:lnTo>
                  <a:lnTo>
                    <a:pt x="3812" y="8887"/>
                  </a:lnTo>
                  <a:lnTo>
                    <a:pt x="3502" y="8763"/>
                  </a:lnTo>
                  <a:lnTo>
                    <a:pt x="3440" y="8763"/>
                  </a:lnTo>
                  <a:lnTo>
                    <a:pt x="3378" y="8714"/>
                  </a:lnTo>
                  <a:lnTo>
                    <a:pt x="3068" y="8640"/>
                  </a:lnTo>
                  <a:lnTo>
                    <a:pt x="2913" y="8591"/>
                  </a:lnTo>
                  <a:lnTo>
                    <a:pt x="2913" y="8541"/>
                  </a:lnTo>
                  <a:lnTo>
                    <a:pt x="2851" y="8541"/>
                  </a:lnTo>
                  <a:lnTo>
                    <a:pt x="2851" y="8418"/>
                  </a:lnTo>
                  <a:lnTo>
                    <a:pt x="2789" y="8418"/>
                  </a:lnTo>
                  <a:lnTo>
                    <a:pt x="2572" y="8245"/>
                  </a:lnTo>
                  <a:lnTo>
                    <a:pt x="2572" y="8122"/>
                  </a:lnTo>
                  <a:lnTo>
                    <a:pt x="2634" y="8072"/>
                  </a:lnTo>
                  <a:lnTo>
                    <a:pt x="2696" y="8072"/>
                  </a:lnTo>
                  <a:lnTo>
                    <a:pt x="2696" y="7998"/>
                  </a:lnTo>
                  <a:lnTo>
                    <a:pt x="2789" y="7949"/>
                  </a:lnTo>
                  <a:lnTo>
                    <a:pt x="2789" y="7899"/>
                  </a:lnTo>
                  <a:lnTo>
                    <a:pt x="2851" y="7899"/>
                  </a:lnTo>
                  <a:lnTo>
                    <a:pt x="2851" y="7949"/>
                  </a:lnTo>
                  <a:lnTo>
                    <a:pt x="2913" y="7998"/>
                  </a:lnTo>
                  <a:lnTo>
                    <a:pt x="2913" y="8072"/>
                  </a:lnTo>
                  <a:lnTo>
                    <a:pt x="3006" y="8072"/>
                  </a:lnTo>
                  <a:lnTo>
                    <a:pt x="3006" y="7998"/>
                  </a:lnTo>
                  <a:lnTo>
                    <a:pt x="3068" y="7998"/>
                  </a:lnTo>
                  <a:lnTo>
                    <a:pt x="3068" y="7825"/>
                  </a:lnTo>
                  <a:lnTo>
                    <a:pt x="3161" y="7702"/>
                  </a:lnTo>
                  <a:lnTo>
                    <a:pt x="3223" y="7653"/>
                  </a:lnTo>
                  <a:lnTo>
                    <a:pt x="3378" y="7653"/>
                  </a:lnTo>
                  <a:lnTo>
                    <a:pt x="3595" y="7603"/>
                  </a:lnTo>
                  <a:lnTo>
                    <a:pt x="3812" y="7529"/>
                  </a:lnTo>
                  <a:lnTo>
                    <a:pt x="4308" y="7430"/>
                  </a:lnTo>
                  <a:lnTo>
                    <a:pt x="4463" y="7356"/>
                  </a:lnTo>
                  <a:lnTo>
                    <a:pt x="4525" y="7356"/>
                  </a:lnTo>
                  <a:lnTo>
                    <a:pt x="4525" y="7307"/>
                  </a:lnTo>
                  <a:lnTo>
                    <a:pt x="4463" y="7307"/>
                  </a:lnTo>
                  <a:lnTo>
                    <a:pt x="4463" y="7258"/>
                  </a:lnTo>
                  <a:lnTo>
                    <a:pt x="4308" y="7184"/>
                  </a:lnTo>
                  <a:lnTo>
                    <a:pt x="3812" y="7184"/>
                  </a:lnTo>
                  <a:lnTo>
                    <a:pt x="3812" y="6961"/>
                  </a:lnTo>
                  <a:lnTo>
                    <a:pt x="3719" y="6715"/>
                  </a:lnTo>
                  <a:lnTo>
                    <a:pt x="3719" y="6418"/>
                  </a:lnTo>
                  <a:lnTo>
                    <a:pt x="3595" y="6320"/>
                  </a:lnTo>
                  <a:lnTo>
                    <a:pt x="3502" y="6196"/>
                  </a:lnTo>
                  <a:lnTo>
                    <a:pt x="3502" y="6147"/>
                  </a:lnTo>
                  <a:lnTo>
                    <a:pt x="3440" y="6147"/>
                  </a:lnTo>
                  <a:lnTo>
                    <a:pt x="3440" y="6023"/>
                  </a:lnTo>
                  <a:lnTo>
                    <a:pt x="3502" y="5974"/>
                  </a:lnTo>
                  <a:lnTo>
                    <a:pt x="3502" y="5900"/>
                  </a:lnTo>
                  <a:lnTo>
                    <a:pt x="3440" y="5776"/>
                  </a:lnTo>
                  <a:lnTo>
                    <a:pt x="3161" y="5554"/>
                  </a:lnTo>
                  <a:lnTo>
                    <a:pt x="3223" y="5431"/>
                  </a:lnTo>
                  <a:lnTo>
                    <a:pt x="3161" y="5431"/>
                  </a:lnTo>
                  <a:lnTo>
                    <a:pt x="3161" y="5258"/>
                  </a:lnTo>
                  <a:lnTo>
                    <a:pt x="3068" y="5258"/>
                  </a:lnTo>
                  <a:lnTo>
                    <a:pt x="3068" y="5209"/>
                  </a:lnTo>
                  <a:lnTo>
                    <a:pt x="3006" y="5209"/>
                  </a:lnTo>
                  <a:lnTo>
                    <a:pt x="3006" y="5135"/>
                  </a:lnTo>
                  <a:lnTo>
                    <a:pt x="2913" y="5085"/>
                  </a:lnTo>
                  <a:lnTo>
                    <a:pt x="2851" y="4912"/>
                  </a:lnTo>
                  <a:lnTo>
                    <a:pt x="2789" y="4912"/>
                  </a:lnTo>
                  <a:lnTo>
                    <a:pt x="2789" y="4863"/>
                  </a:lnTo>
                  <a:lnTo>
                    <a:pt x="2634" y="4789"/>
                  </a:lnTo>
                  <a:lnTo>
                    <a:pt x="2572" y="4666"/>
                  </a:lnTo>
                  <a:lnTo>
                    <a:pt x="2572" y="4616"/>
                  </a:lnTo>
                  <a:lnTo>
                    <a:pt x="2634" y="4666"/>
                  </a:lnTo>
                  <a:lnTo>
                    <a:pt x="2696" y="4666"/>
                  </a:lnTo>
                  <a:lnTo>
                    <a:pt x="2696" y="4567"/>
                  </a:lnTo>
                  <a:lnTo>
                    <a:pt x="2789" y="4493"/>
                  </a:lnTo>
                  <a:lnTo>
                    <a:pt x="2789" y="4443"/>
                  </a:lnTo>
                  <a:lnTo>
                    <a:pt x="3068" y="4443"/>
                  </a:lnTo>
                  <a:lnTo>
                    <a:pt x="3068" y="4147"/>
                  </a:lnTo>
                  <a:lnTo>
                    <a:pt x="2913" y="4098"/>
                  </a:lnTo>
                  <a:lnTo>
                    <a:pt x="2851" y="4024"/>
                  </a:lnTo>
                  <a:lnTo>
                    <a:pt x="2851" y="3974"/>
                  </a:lnTo>
                  <a:lnTo>
                    <a:pt x="2913" y="3851"/>
                  </a:lnTo>
                  <a:lnTo>
                    <a:pt x="2913" y="3629"/>
                  </a:lnTo>
                  <a:lnTo>
                    <a:pt x="3006" y="3579"/>
                  </a:lnTo>
                  <a:lnTo>
                    <a:pt x="3068" y="3505"/>
                  </a:lnTo>
                  <a:lnTo>
                    <a:pt x="3068" y="3456"/>
                  </a:lnTo>
                  <a:lnTo>
                    <a:pt x="3161" y="3456"/>
                  </a:lnTo>
                  <a:lnTo>
                    <a:pt x="3223" y="3333"/>
                  </a:lnTo>
                  <a:lnTo>
                    <a:pt x="3223" y="3283"/>
                  </a:lnTo>
                  <a:lnTo>
                    <a:pt x="3285" y="3209"/>
                  </a:lnTo>
                  <a:lnTo>
                    <a:pt x="3657" y="3160"/>
                  </a:lnTo>
                  <a:lnTo>
                    <a:pt x="3719" y="3110"/>
                  </a:lnTo>
                  <a:lnTo>
                    <a:pt x="3874" y="3110"/>
                  </a:lnTo>
                  <a:lnTo>
                    <a:pt x="3874" y="3036"/>
                  </a:lnTo>
                  <a:lnTo>
                    <a:pt x="3967" y="2469"/>
                  </a:lnTo>
                  <a:lnTo>
                    <a:pt x="4029" y="2345"/>
                  </a:lnTo>
                  <a:lnTo>
                    <a:pt x="4029" y="2271"/>
                  </a:lnTo>
                  <a:lnTo>
                    <a:pt x="4091" y="2172"/>
                  </a:lnTo>
                  <a:lnTo>
                    <a:pt x="4401" y="1925"/>
                  </a:lnTo>
                  <a:lnTo>
                    <a:pt x="4525" y="1925"/>
                  </a:lnTo>
                  <a:lnTo>
                    <a:pt x="4618" y="1876"/>
                  </a:lnTo>
                  <a:lnTo>
                    <a:pt x="4679" y="1876"/>
                  </a:lnTo>
                  <a:lnTo>
                    <a:pt x="4679" y="1827"/>
                  </a:lnTo>
                  <a:lnTo>
                    <a:pt x="4772" y="1753"/>
                  </a:lnTo>
                  <a:lnTo>
                    <a:pt x="4772" y="1703"/>
                  </a:lnTo>
                  <a:lnTo>
                    <a:pt x="4834" y="1531"/>
                  </a:lnTo>
                  <a:lnTo>
                    <a:pt x="4896" y="1456"/>
                  </a:lnTo>
                  <a:lnTo>
                    <a:pt x="5051" y="1358"/>
                  </a:lnTo>
                  <a:lnTo>
                    <a:pt x="5113" y="1284"/>
                  </a:lnTo>
                  <a:lnTo>
                    <a:pt x="5857" y="1284"/>
                  </a:lnTo>
                  <a:lnTo>
                    <a:pt x="5857" y="1234"/>
                  </a:lnTo>
                  <a:lnTo>
                    <a:pt x="5919" y="1185"/>
                  </a:lnTo>
                  <a:lnTo>
                    <a:pt x="6012" y="1284"/>
                  </a:lnTo>
                  <a:lnTo>
                    <a:pt x="6074" y="1358"/>
                  </a:lnTo>
                  <a:lnTo>
                    <a:pt x="6074" y="1407"/>
                  </a:lnTo>
                  <a:lnTo>
                    <a:pt x="6012" y="1531"/>
                  </a:lnTo>
                  <a:lnTo>
                    <a:pt x="6012" y="1580"/>
                  </a:lnTo>
                  <a:lnTo>
                    <a:pt x="6167" y="1703"/>
                  </a:lnTo>
                  <a:lnTo>
                    <a:pt x="6167" y="1925"/>
                  </a:lnTo>
                  <a:lnTo>
                    <a:pt x="6229" y="2000"/>
                  </a:lnTo>
                  <a:lnTo>
                    <a:pt x="6229" y="2395"/>
                  </a:lnTo>
                  <a:lnTo>
                    <a:pt x="6074" y="2395"/>
                  </a:lnTo>
                  <a:lnTo>
                    <a:pt x="6012" y="2469"/>
                  </a:lnTo>
                  <a:lnTo>
                    <a:pt x="6012" y="2518"/>
                  </a:lnTo>
                  <a:lnTo>
                    <a:pt x="6074" y="2641"/>
                  </a:lnTo>
                  <a:lnTo>
                    <a:pt x="6074" y="2740"/>
                  </a:lnTo>
                  <a:lnTo>
                    <a:pt x="6012" y="2814"/>
                  </a:lnTo>
                  <a:lnTo>
                    <a:pt x="6012" y="3110"/>
                  </a:lnTo>
                  <a:lnTo>
                    <a:pt x="6663" y="3110"/>
                  </a:lnTo>
                  <a:lnTo>
                    <a:pt x="6818" y="3160"/>
                  </a:lnTo>
                  <a:lnTo>
                    <a:pt x="7097" y="3209"/>
                  </a:lnTo>
                  <a:lnTo>
                    <a:pt x="7190" y="3209"/>
                  </a:lnTo>
                  <a:lnTo>
                    <a:pt x="7190" y="3160"/>
                  </a:lnTo>
                  <a:lnTo>
                    <a:pt x="7252" y="3110"/>
                  </a:lnTo>
                  <a:lnTo>
                    <a:pt x="7314" y="3110"/>
                  </a:lnTo>
                  <a:lnTo>
                    <a:pt x="7407" y="3160"/>
                  </a:lnTo>
                  <a:lnTo>
                    <a:pt x="7469" y="3160"/>
                  </a:lnTo>
                  <a:lnTo>
                    <a:pt x="7469" y="3110"/>
                  </a:lnTo>
                  <a:lnTo>
                    <a:pt x="7407" y="2987"/>
                  </a:lnTo>
                  <a:lnTo>
                    <a:pt x="7407" y="2814"/>
                  </a:lnTo>
                  <a:lnTo>
                    <a:pt x="7469" y="2814"/>
                  </a:lnTo>
                  <a:lnTo>
                    <a:pt x="8057" y="2641"/>
                  </a:lnTo>
                  <a:lnTo>
                    <a:pt x="8274" y="2567"/>
                  </a:lnTo>
                  <a:lnTo>
                    <a:pt x="8584" y="2395"/>
                  </a:lnTo>
                  <a:lnTo>
                    <a:pt x="8925" y="2271"/>
                  </a:lnTo>
                  <a:lnTo>
                    <a:pt x="9080" y="2222"/>
                  </a:lnTo>
                  <a:lnTo>
                    <a:pt x="9142" y="2172"/>
                  </a:lnTo>
                  <a:lnTo>
                    <a:pt x="9390" y="2172"/>
                  </a:lnTo>
                  <a:lnTo>
                    <a:pt x="9452" y="2222"/>
                  </a:lnTo>
                  <a:lnTo>
                    <a:pt x="9514" y="2345"/>
                  </a:lnTo>
                  <a:lnTo>
                    <a:pt x="9607" y="2518"/>
                  </a:lnTo>
                  <a:lnTo>
                    <a:pt x="9669" y="2641"/>
                  </a:lnTo>
                  <a:lnTo>
                    <a:pt x="9824" y="2641"/>
                  </a:lnTo>
                  <a:lnTo>
                    <a:pt x="9824" y="2567"/>
                  </a:lnTo>
                  <a:lnTo>
                    <a:pt x="9886" y="2518"/>
                  </a:lnTo>
                  <a:lnTo>
                    <a:pt x="9886" y="2469"/>
                  </a:lnTo>
                  <a:lnTo>
                    <a:pt x="9948" y="2395"/>
                  </a:lnTo>
                  <a:lnTo>
                    <a:pt x="10196" y="2395"/>
                  </a:lnTo>
                  <a:lnTo>
                    <a:pt x="10475" y="2172"/>
                  </a:lnTo>
                  <a:lnTo>
                    <a:pt x="10754" y="2000"/>
                  </a:lnTo>
                  <a:lnTo>
                    <a:pt x="10908" y="2000"/>
                  </a:lnTo>
                  <a:lnTo>
                    <a:pt x="11001" y="2049"/>
                  </a:lnTo>
                  <a:lnTo>
                    <a:pt x="11001" y="2172"/>
                  </a:lnTo>
                  <a:lnTo>
                    <a:pt x="11125" y="2172"/>
                  </a:lnTo>
                  <a:lnTo>
                    <a:pt x="11218" y="2098"/>
                  </a:lnTo>
                  <a:lnTo>
                    <a:pt x="11280" y="2098"/>
                  </a:lnTo>
                  <a:lnTo>
                    <a:pt x="11342" y="2172"/>
                  </a:lnTo>
                  <a:lnTo>
                    <a:pt x="11342" y="2222"/>
                  </a:lnTo>
                  <a:lnTo>
                    <a:pt x="11435" y="2271"/>
                  </a:lnTo>
                  <a:lnTo>
                    <a:pt x="11590" y="2271"/>
                  </a:lnTo>
                  <a:lnTo>
                    <a:pt x="11714" y="2222"/>
                  </a:lnTo>
                  <a:lnTo>
                    <a:pt x="11931" y="2098"/>
                  </a:lnTo>
                  <a:lnTo>
                    <a:pt x="12086" y="2098"/>
                  </a:lnTo>
                  <a:lnTo>
                    <a:pt x="12148" y="2049"/>
                  </a:lnTo>
                  <a:lnTo>
                    <a:pt x="12148" y="2000"/>
                  </a:lnTo>
                  <a:lnTo>
                    <a:pt x="12303" y="2000"/>
                  </a:lnTo>
                  <a:lnTo>
                    <a:pt x="12396" y="1925"/>
                  </a:lnTo>
                  <a:lnTo>
                    <a:pt x="12396" y="1827"/>
                  </a:lnTo>
                  <a:lnTo>
                    <a:pt x="12303" y="1703"/>
                  </a:lnTo>
                  <a:lnTo>
                    <a:pt x="12303" y="1580"/>
                  </a:lnTo>
                  <a:lnTo>
                    <a:pt x="12396" y="1531"/>
                  </a:lnTo>
                  <a:lnTo>
                    <a:pt x="12396" y="1284"/>
                  </a:lnTo>
                  <a:lnTo>
                    <a:pt x="12303" y="1111"/>
                  </a:lnTo>
                  <a:lnTo>
                    <a:pt x="12241" y="1061"/>
                  </a:lnTo>
                  <a:lnTo>
                    <a:pt x="12241" y="938"/>
                  </a:lnTo>
                  <a:lnTo>
                    <a:pt x="12303" y="889"/>
                  </a:lnTo>
                  <a:lnTo>
                    <a:pt x="12396" y="765"/>
                  </a:lnTo>
                  <a:lnTo>
                    <a:pt x="12458" y="716"/>
                  </a:lnTo>
                  <a:lnTo>
                    <a:pt x="12954" y="543"/>
                  </a:lnTo>
                  <a:lnTo>
                    <a:pt x="13109" y="469"/>
                  </a:lnTo>
                  <a:lnTo>
                    <a:pt x="13636" y="469"/>
                  </a:lnTo>
                  <a:lnTo>
                    <a:pt x="13760" y="543"/>
                  </a:lnTo>
                  <a:lnTo>
                    <a:pt x="13914" y="543"/>
                  </a:lnTo>
                  <a:lnTo>
                    <a:pt x="14007" y="592"/>
                  </a:lnTo>
                  <a:lnTo>
                    <a:pt x="14069" y="592"/>
                  </a:lnTo>
                  <a:lnTo>
                    <a:pt x="14069" y="543"/>
                  </a:lnTo>
                  <a:lnTo>
                    <a:pt x="14131" y="543"/>
                  </a:lnTo>
                  <a:lnTo>
                    <a:pt x="14131" y="420"/>
                  </a:lnTo>
                  <a:lnTo>
                    <a:pt x="14224" y="296"/>
                  </a:lnTo>
                  <a:lnTo>
                    <a:pt x="14224" y="247"/>
                  </a:lnTo>
                  <a:lnTo>
                    <a:pt x="14286" y="247"/>
                  </a:lnTo>
                  <a:lnTo>
                    <a:pt x="14286" y="173"/>
                  </a:lnTo>
                  <a:lnTo>
                    <a:pt x="14348" y="173"/>
                  </a:lnTo>
                  <a:lnTo>
                    <a:pt x="14348" y="123"/>
                  </a:lnTo>
                  <a:lnTo>
                    <a:pt x="14441" y="123"/>
                  </a:lnTo>
                  <a:lnTo>
                    <a:pt x="14441" y="74"/>
                  </a:lnTo>
                  <a:lnTo>
                    <a:pt x="14503" y="0"/>
                  </a:lnTo>
                  <a:lnTo>
                    <a:pt x="14503" y="74"/>
                  </a:lnTo>
                  <a:lnTo>
                    <a:pt x="14565" y="123"/>
                  </a:lnTo>
                  <a:lnTo>
                    <a:pt x="14658" y="247"/>
                  </a:lnTo>
                  <a:lnTo>
                    <a:pt x="14813" y="247"/>
                  </a:lnTo>
                  <a:lnTo>
                    <a:pt x="15092" y="123"/>
                  </a:lnTo>
                  <a:lnTo>
                    <a:pt x="15247" y="74"/>
                  </a:lnTo>
                  <a:lnTo>
                    <a:pt x="15309" y="74"/>
                  </a:lnTo>
                  <a:lnTo>
                    <a:pt x="15309" y="247"/>
                  </a:lnTo>
                  <a:lnTo>
                    <a:pt x="15371" y="296"/>
                  </a:lnTo>
                  <a:lnTo>
                    <a:pt x="15464" y="346"/>
                  </a:lnTo>
                  <a:lnTo>
                    <a:pt x="15526" y="469"/>
                  </a:lnTo>
                  <a:lnTo>
                    <a:pt x="15743" y="642"/>
                  </a:lnTo>
                  <a:lnTo>
                    <a:pt x="15836" y="765"/>
                  </a:lnTo>
                  <a:lnTo>
                    <a:pt x="15960" y="815"/>
                  </a:lnTo>
                  <a:lnTo>
                    <a:pt x="15960" y="1111"/>
                  </a:lnTo>
                  <a:lnTo>
                    <a:pt x="16053" y="1185"/>
                  </a:lnTo>
                  <a:lnTo>
                    <a:pt x="16053" y="1234"/>
                  </a:lnTo>
                  <a:lnTo>
                    <a:pt x="15960" y="1234"/>
                  </a:lnTo>
                  <a:lnTo>
                    <a:pt x="15898" y="1284"/>
                  </a:lnTo>
                  <a:lnTo>
                    <a:pt x="15836" y="1358"/>
                  </a:lnTo>
                  <a:lnTo>
                    <a:pt x="15836" y="1407"/>
                  </a:lnTo>
                  <a:lnTo>
                    <a:pt x="15898" y="1407"/>
                  </a:lnTo>
                  <a:lnTo>
                    <a:pt x="15960" y="1456"/>
                  </a:lnTo>
                  <a:lnTo>
                    <a:pt x="16115" y="1531"/>
                  </a:lnTo>
                  <a:lnTo>
                    <a:pt x="16177" y="1580"/>
                  </a:lnTo>
                  <a:lnTo>
                    <a:pt x="16177" y="1827"/>
                  </a:lnTo>
                  <a:lnTo>
                    <a:pt x="16270" y="1925"/>
                  </a:lnTo>
                  <a:lnTo>
                    <a:pt x="16270" y="2049"/>
                  </a:lnTo>
                  <a:lnTo>
                    <a:pt x="16332" y="2098"/>
                  </a:lnTo>
                  <a:lnTo>
                    <a:pt x="16425" y="2098"/>
                  </a:lnTo>
                  <a:lnTo>
                    <a:pt x="16425" y="2049"/>
                  </a:lnTo>
                  <a:lnTo>
                    <a:pt x="16487" y="2049"/>
                  </a:lnTo>
                  <a:lnTo>
                    <a:pt x="16487" y="2000"/>
                  </a:lnTo>
                  <a:lnTo>
                    <a:pt x="16549" y="2000"/>
                  </a:lnTo>
                  <a:lnTo>
                    <a:pt x="16549" y="1876"/>
                  </a:lnTo>
                  <a:lnTo>
                    <a:pt x="16704" y="1876"/>
                  </a:lnTo>
                  <a:lnTo>
                    <a:pt x="16704" y="1925"/>
                  </a:lnTo>
                  <a:lnTo>
                    <a:pt x="16766" y="2000"/>
                  </a:lnTo>
                  <a:lnTo>
                    <a:pt x="16704" y="2098"/>
                  </a:lnTo>
                  <a:lnTo>
                    <a:pt x="16766" y="2098"/>
                  </a:lnTo>
                  <a:lnTo>
                    <a:pt x="16766" y="2271"/>
                  </a:lnTo>
                  <a:lnTo>
                    <a:pt x="16704" y="2395"/>
                  </a:lnTo>
                  <a:lnTo>
                    <a:pt x="16704" y="2469"/>
                  </a:lnTo>
                  <a:lnTo>
                    <a:pt x="16766" y="2518"/>
                  </a:lnTo>
                  <a:lnTo>
                    <a:pt x="16859" y="2567"/>
                  </a:lnTo>
                  <a:lnTo>
                    <a:pt x="16859" y="2740"/>
                  </a:lnTo>
                  <a:lnTo>
                    <a:pt x="16766" y="2864"/>
                  </a:lnTo>
                  <a:lnTo>
                    <a:pt x="16766" y="2938"/>
                  </a:lnTo>
                  <a:lnTo>
                    <a:pt x="16704" y="2987"/>
                  </a:lnTo>
                  <a:lnTo>
                    <a:pt x="16642" y="2987"/>
                  </a:lnTo>
                  <a:lnTo>
                    <a:pt x="16549" y="2938"/>
                  </a:lnTo>
                  <a:lnTo>
                    <a:pt x="16549" y="2864"/>
                  </a:lnTo>
                  <a:lnTo>
                    <a:pt x="16487" y="2814"/>
                  </a:lnTo>
                  <a:lnTo>
                    <a:pt x="16425" y="2814"/>
                  </a:lnTo>
                  <a:lnTo>
                    <a:pt x="16425" y="2864"/>
                  </a:lnTo>
                  <a:lnTo>
                    <a:pt x="16332" y="2938"/>
                  </a:lnTo>
                  <a:lnTo>
                    <a:pt x="16332" y="3110"/>
                  </a:lnTo>
                  <a:lnTo>
                    <a:pt x="16425" y="3160"/>
                  </a:lnTo>
                  <a:lnTo>
                    <a:pt x="16425" y="3209"/>
                  </a:lnTo>
                  <a:lnTo>
                    <a:pt x="16487" y="3283"/>
                  </a:lnTo>
                  <a:lnTo>
                    <a:pt x="16487" y="3456"/>
                  </a:lnTo>
                  <a:lnTo>
                    <a:pt x="16549" y="3505"/>
                  </a:lnTo>
                  <a:lnTo>
                    <a:pt x="16704" y="3505"/>
                  </a:lnTo>
                  <a:lnTo>
                    <a:pt x="16766" y="3579"/>
                  </a:lnTo>
                  <a:lnTo>
                    <a:pt x="16859" y="3629"/>
                  </a:lnTo>
                  <a:lnTo>
                    <a:pt x="16766" y="3678"/>
                  </a:lnTo>
                  <a:lnTo>
                    <a:pt x="16766" y="3974"/>
                  </a:lnTo>
                  <a:lnTo>
                    <a:pt x="16859" y="4024"/>
                  </a:lnTo>
                  <a:lnTo>
                    <a:pt x="16921" y="4098"/>
                  </a:lnTo>
                  <a:lnTo>
                    <a:pt x="16859" y="4221"/>
                  </a:lnTo>
                  <a:lnTo>
                    <a:pt x="16921" y="4271"/>
                  </a:lnTo>
                  <a:lnTo>
                    <a:pt x="16921" y="4443"/>
                  </a:lnTo>
                  <a:lnTo>
                    <a:pt x="16982" y="4443"/>
                  </a:lnTo>
                  <a:lnTo>
                    <a:pt x="17075" y="4493"/>
                  </a:lnTo>
                  <a:lnTo>
                    <a:pt x="17075" y="4394"/>
                  </a:lnTo>
                  <a:lnTo>
                    <a:pt x="17137" y="4394"/>
                  </a:lnTo>
                  <a:lnTo>
                    <a:pt x="17230" y="4320"/>
                  </a:lnTo>
                  <a:lnTo>
                    <a:pt x="17819" y="4320"/>
                  </a:lnTo>
                  <a:lnTo>
                    <a:pt x="17943" y="4394"/>
                  </a:lnTo>
                  <a:lnTo>
                    <a:pt x="18098" y="4394"/>
                  </a:lnTo>
                  <a:lnTo>
                    <a:pt x="18253" y="4271"/>
                  </a:lnTo>
                  <a:lnTo>
                    <a:pt x="18377" y="4271"/>
                  </a:lnTo>
                  <a:lnTo>
                    <a:pt x="18470" y="4320"/>
                  </a:lnTo>
                  <a:lnTo>
                    <a:pt x="18470" y="4394"/>
                  </a:lnTo>
                  <a:lnTo>
                    <a:pt x="18532" y="4394"/>
                  </a:lnTo>
                  <a:lnTo>
                    <a:pt x="19431" y="4493"/>
                  </a:lnTo>
                  <a:lnTo>
                    <a:pt x="19493" y="4493"/>
                  </a:lnTo>
                  <a:lnTo>
                    <a:pt x="19648" y="4443"/>
                  </a:lnTo>
                  <a:lnTo>
                    <a:pt x="19710" y="4443"/>
                  </a:lnTo>
                  <a:lnTo>
                    <a:pt x="19710" y="4616"/>
                  </a:lnTo>
                  <a:lnTo>
                    <a:pt x="19648" y="4740"/>
                  </a:lnTo>
                  <a:lnTo>
                    <a:pt x="19555" y="4863"/>
                  </a:lnTo>
                  <a:lnTo>
                    <a:pt x="19493" y="4962"/>
                  </a:lnTo>
                  <a:lnTo>
                    <a:pt x="19431" y="4962"/>
                  </a:lnTo>
                  <a:lnTo>
                    <a:pt x="19276" y="5085"/>
                  </a:lnTo>
                  <a:lnTo>
                    <a:pt x="19183" y="5135"/>
                  </a:lnTo>
                  <a:lnTo>
                    <a:pt x="19121" y="5209"/>
                  </a:lnTo>
                  <a:lnTo>
                    <a:pt x="19059" y="5258"/>
                  </a:lnTo>
                  <a:lnTo>
                    <a:pt x="18842" y="5258"/>
                  </a:lnTo>
                  <a:lnTo>
                    <a:pt x="18749" y="5332"/>
                  </a:lnTo>
                  <a:lnTo>
                    <a:pt x="18749" y="5431"/>
                  </a:lnTo>
                  <a:lnTo>
                    <a:pt x="18842" y="5505"/>
                  </a:lnTo>
                  <a:lnTo>
                    <a:pt x="18904" y="5505"/>
                  </a:lnTo>
                  <a:lnTo>
                    <a:pt x="18966" y="5554"/>
                  </a:lnTo>
                  <a:lnTo>
                    <a:pt x="18966" y="5678"/>
                  </a:lnTo>
                  <a:lnTo>
                    <a:pt x="18625" y="5678"/>
                  </a:lnTo>
                  <a:lnTo>
                    <a:pt x="18625" y="5776"/>
                  </a:lnTo>
                  <a:lnTo>
                    <a:pt x="18532" y="5900"/>
                  </a:lnTo>
                  <a:lnTo>
                    <a:pt x="18470" y="5974"/>
                  </a:lnTo>
                  <a:lnTo>
                    <a:pt x="18470" y="6147"/>
                  </a:lnTo>
                  <a:lnTo>
                    <a:pt x="19059" y="6665"/>
                  </a:lnTo>
                  <a:lnTo>
                    <a:pt x="19121" y="6665"/>
                  </a:lnTo>
                  <a:lnTo>
                    <a:pt x="19121" y="6715"/>
                  </a:lnTo>
                  <a:lnTo>
                    <a:pt x="19183" y="6715"/>
                  </a:lnTo>
                  <a:lnTo>
                    <a:pt x="19183" y="6665"/>
                  </a:lnTo>
                  <a:lnTo>
                    <a:pt x="19338" y="6665"/>
                  </a:lnTo>
                  <a:lnTo>
                    <a:pt x="19431" y="6542"/>
                  </a:lnTo>
                  <a:lnTo>
                    <a:pt x="19555" y="6542"/>
                  </a:lnTo>
                  <a:lnTo>
                    <a:pt x="19555" y="6838"/>
                  </a:lnTo>
                  <a:lnTo>
                    <a:pt x="19648" y="6961"/>
                  </a:lnTo>
                  <a:lnTo>
                    <a:pt x="19772" y="7060"/>
                  </a:lnTo>
                  <a:lnTo>
                    <a:pt x="19865" y="7060"/>
                  </a:lnTo>
                  <a:lnTo>
                    <a:pt x="19865" y="7134"/>
                  </a:lnTo>
                  <a:lnTo>
                    <a:pt x="20453" y="7134"/>
                  </a:lnTo>
                  <a:lnTo>
                    <a:pt x="20577" y="7060"/>
                  </a:lnTo>
                  <a:lnTo>
                    <a:pt x="20732" y="7060"/>
                  </a:lnTo>
                  <a:lnTo>
                    <a:pt x="20732" y="7184"/>
                  </a:lnTo>
                  <a:lnTo>
                    <a:pt x="20794" y="7184"/>
                  </a:lnTo>
                  <a:lnTo>
                    <a:pt x="20794" y="7258"/>
                  </a:lnTo>
                  <a:lnTo>
                    <a:pt x="20887" y="7307"/>
                  </a:lnTo>
                  <a:lnTo>
                    <a:pt x="20794" y="7356"/>
                  </a:lnTo>
                  <a:lnTo>
                    <a:pt x="20794" y="7825"/>
                  </a:lnTo>
                  <a:lnTo>
                    <a:pt x="20949" y="7949"/>
                  </a:lnTo>
                  <a:lnTo>
                    <a:pt x="20949" y="8171"/>
                  </a:lnTo>
                  <a:lnTo>
                    <a:pt x="21259" y="8171"/>
                  </a:lnTo>
                  <a:lnTo>
                    <a:pt x="21321" y="8245"/>
                  </a:lnTo>
                  <a:lnTo>
                    <a:pt x="21321" y="8541"/>
                  </a:lnTo>
                  <a:lnTo>
                    <a:pt x="21259" y="8541"/>
                  </a:lnTo>
                  <a:lnTo>
                    <a:pt x="21321" y="8591"/>
                  </a:lnTo>
                  <a:lnTo>
                    <a:pt x="21321" y="8640"/>
                  </a:lnTo>
                  <a:lnTo>
                    <a:pt x="21383" y="8714"/>
                  </a:lnTo>
                  <a:lnTo>
                    <a:pt x="21476" y="8714"/>
                  </a:lnTo>
                  <a:lnTo>
                    <a:pt x="21538" y="8763"/>
                  </a:lnTo>
                  <a:lnTo>
                    <a:pt x="21538" y="8813"/>
                  </a:lnTo>
                  <a:lnTo>
                    <a:pt x="21600" y="8813"/>
                  </a:lnTo>
                  <a:lnTo>
                    <a:pt x="21600" y="8936"/>
                  </a:lnTo>
                  <a:close/>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37" name="Shape 3337"/>
            <p:cNvSpPr/>
            <p:nvPr/>
          </p:nvSpPr>
          <p:spPr>
            <a:xfrm>
              <a:off x="3739264" y="2282831"/>
              <a:ext cx="778319" cy="664922"/>
            </a:xfrm>
            <a:custGeom>
              <a:avLst/>
              <a:gdLst/>
              <a:ahLst/>
              <a:cxnLst>
                <a:cxn ang="0">
                  <a:pos x="wd2" y="hd2"/>
                </a:cxn>
                <a:cxn ang="5400000">
                  <a:pos x="wd2" y="hd2"/>
                </a:cxn>
                <a:cxn ang="10800000">
                  <a:pos x="wd2" y="hd2"/>
                </a:cxn>
                <a:cxn ang="16200000">
                  <a:pos x="wd2" y="hd2"/>
                </a:cxn>
              </a:cxnLst>
              <a:rect l="0" t="0" r="r" b="b"/>
              <a:pathLst>
                <a:path w="21600" h="21600" extrusionOk="0">
                  <a:moveTo>
                    <a:pt x="21600" y="10832"/>
                  </a:moveTo>
                  <a:lnTo>
                    <a:pt x="21600" y="11153"/>
                  </a:lnTo>
                  <a:lnTo>
                    <a:pt x="21291" y="11153"/>
                  </a:lnTo>
                  <a:lnTo>
                    <a:pt x="21291" y="11217"/>
                  </a:lnTo>
                  <a:lnTo>
                    <a:pt x="21137" y="11217"/>
                  </a:lnTo>
                  <a:lnTo>
                    <a:pt x="21075" y="11281"/>
                  </a:lnTo>
                  <a:lnTo>
                    <a:pt x="20921" y="11281"/>
                  </a:lnTo>
                  <a:lnTo>
                    <a:pt x="20921" y="11377"/>
                  </a:lnTo>
                  <a:lnTo>
                    <a:pt x="20859" y="11377"/>
                  </a:lnTo>
                  <a:lnTo>
                    <a:pt x="20859" y="11601"/>
                  </a:lnTo>
                  <a:lnTo>
                    <a:pt x="20798" y="11601"/>
                  </a:lnTo>
                  <a:lnTo>
                    <a:pt x="20643" y="11665"/>
                  </a:lnTo>
                  <a:lnTo>
                    <a:pt x="19995" y="11890"/>
                  </a:lnTo>
                  <a:lnTo>
                    <a:pt x="19841" y="11890"/>
                  </a:lnTo>
                  <a:lnTo>
                    <a:pt x="19841" y="11826"/>
                  </a:lnTo>
                  <a:lnTo>
                    <a:pt x="19779" y="11826"/>
                  </a:lnTo>
                  <a:lnTo>
                    <a:pt x="19779" y="11729"/>
                  </a:lnTo>
                  <a:lnTo>
                    <a:pt x="19625" y="11601"/>
                  </a:lnTo>
                  <a:lnTo>
                    <a:pt x="19533" y="11505"/>
                  </a:lnTo>
                  <a:lnTo>
                    <a:pt x="19533" y="11441"/>
                  </a:lnTo>
                  <a:lnTo>
                    <a:pt x="19471" y="11377"/>
                  </a:lnTo>
                  <a:lnTo>
                    <a:pt x="19471" y="11217"/>
                  </a:lnTo>
                  <a:lnTo>
                    <a:pt x="19255" y="11056"/>
                  </a:lnTo>
                  <a:lnTo>
                    <a:pt x="19255" y="10608"/>
                  </a:lnTo>
                  <a:lnTo>
                    <a:pt x="19039" y="10608"/>
                  </a:lnTo>
                  <a:lnTo>
                    <a:pt x="18977" y="10544"/>
                  </a:lnTo>
                  <a:lnTo>
                    <a:pt x="18885" y="10544"/>
                  </a:lnTo>
                  <a:lnTo>
                    <a:pt x="18823" y="10608"/>
                  </a:lnTo>
                  <a:lnTo>
                    <a:pt x="18823" y="10544"/>
                  </a:lnTo>
                  <a:lnTo>
                    <a:pt x="18730" y="10544"/>
                  </a:lnTo>
                  <a:lnTo>
                    <a:pt x="18730" y="10447"/>
                  </a:lnTo>
                  <a:lnTo>
                    <a:pt x="18607" y="10383"/>
                  </a:lnTo>
                  <a:lnTo>
                    <a:pt x="18514" y="10319"/>
                  </a:lnTo>
                  <a:lnTo>
                    <a:pt x="18175" y="10319"/>
                  </a:lnTo>
                  <a:lnTo>
                    <a:pt x="18175" y="10383"/>
                  </a:lnTo>
                  <a:lnTo>
                    <a:pt x="18021" y="10544"/>
                  </a:lnTo>
                  <a:lnTo>
                    <a:pt x="17928" y="10608"/>
                  </a:lnTo>
                  <a:lnTo>
                    <a:pt x="17866" y="10768"/>
                  </a:lnTo>
                  <a:lnTo>
                    <a:pt x="17866" y="10832"/>
                  </a:lnTo>
                  <a:lnTo>
                    <a:pt x="17805" y="10992"/>
                  </a:lnTo>
                  <a:lnTo>
                    <a:pt x="17805" y="11153"/>
                  </a:lnTo>
                  <a:lnTo>
                    <a:pt x="18021" y="11153"/>
                  </a:lnTo>
                  <a:lnTo>
                    <a:pt x="18021" y="11601"/>
                  </a:lnTo>
                  <a:lnTo>
                    <a:pt x="17928" y="11601"/>
                  </a:lnTo>
                  <a:lnTo>
                    <a:pt x="17928" y="11505"/>
                  </a:lnTo>
                  <a:lnTo>
                    <a:pt x="17866" y="11505"/>
                  </a:lnTo>
                  <a:lnTo>
                    <a:pt x="17866" y="11729"/>
                  </a:lnTo>
                  <a:lnTo>
                    <a:pt x="17928" y="11826"/>
                  </a:lnTo>
                  <a:lnTo>
                    <a:pt x="17928" y="12050"/>
                  </a:lnTo>
                  <a:lnTo>
                    <a:pt x="18021" y="12114"/>
                  </a:lnTo>
                  <a:lnTo>
                    <a:pt x="18021" y="12338"/>
                  </a:lnTo>
                  <a:lnTo>
                    <a:pt x="17866" y="12434"/>
                  </a:lnTo>
                  <a:lnTo>
                    <a:pt x="17373" y="12434"/>
                  </a:lnTo>
                  <a:lnTo>
                    <a:pt x="17280" y="12499"/>
                  </a:lnTo>
                  <a:lnTo>
                    <a:pt x="17218" y="12563"/>
                  </a:lnTo>
                  <a:lnTo>
                    <a:pt x="17218" y="12659"/>
                  </a:lnTo>
                  <a:lnTo>
                    <a:pt x="17064" y="12659"/>
                  </a:lnTo>
                  <a:lnTo>
                    <a:pt x="17064" y="12563"/>
                  </a:lnTo>
                  <a:lnTo>
                    <a:pt x="17002" y="12563"/>
                  </a:lnTo>
                  <a:lnTo>
                    <a:pt x="17002" y="12819"/>
                  </a:lnTo>
                  <a:lnTo>
                    <a:pt x="16910" y="12947"/>
                  </a:lnTo>
                  <a:lnTo>
                    <a:pt x="16910" y="13107"/>
                  </a:lnTo>
                  <a:lnTo>
                    <a:pt x="16848" y="13172"/>
                  </a:lnTo>
                  <a:lnTo>
                    <a:pt x="16910" y="13268"/>
                  </a:lnTo>
                  <a:lnTo>
                    <a:pt x="16910" y="13332"/>
                  </a:lnTo>
                  <a:lnTo>
                    <a:pt x="17002" y="13556"/>
                  </a:lnTo>
                  <a:lnTo>
                    <a:pt x="17002" y="13716"/>
                  </a:lnTo>
                  <a:lnTo>
                    <a:pt x="16910" y="13716"/>
                  </a:lnTo>
                  <a:lnTo>
                    <a:pt x="16848" y="13780"/>
                  </a:lnTo>
                  <a:lnTo>
                    <a:pt x="16786" y="13877"/>
                  </a:lnTo>
                  <a:lnTo>
                    <a:pt x="16786" y="14005"/>
                  </a:lnTo>
                  <a:lnTo>
                    <a:pt x="16694" y="14101"/>
                  </a:lnTo>
                  <a:lnTo>
                    <a:pt x="16694" y="14165"/>
                  </a:lnTo>
                  <a:lnTo>
                    <a:pt x="16632" y="14261"/>
                  </a:lnTo>
                  <a:lnTo>
                    <a:pt x="16323" y="14261"/>
                  </a:lnTo>
                  <a:lnTo>
                    <a:pt x="16200" y="14389"/>
                  </a:lnTo>
                  <a:lnTo>
                    <a:pt x="16046" y="14389"/>
                  </a:lnTo>
                  <a:lnTo>
                    <a:pt x="15830" y="14325"/>
                  </a:lnTo>
                  <a:lnTo>
                    <a:pt x="15737" y="14325"/>
                  </a:lnTo>
                  <a:lnTo>
                    <a:pt x="15675" y="14165"/>
                  </a:lnTo>
                  <a:lnTo>
                    <a:pt x="15521" y="14165"/>
                  </a:lnTo>
                  <a:lnTo>
                    <a:pt x="15305" y="14325"/>
                  </a:lnTo>
                  <a:lnTo>
                    <a:pt x="15305" y="14550"/>
                  </a:lnTo>
                  <a:lnTo>
                    <a:pt x="15243" y="14550"/>
                  </a:lnTo>
                  <a:lnTo>
                    <a:pt x="15243" y="14710"/>
                  </a:lnTo>
                  <a:lnTo>
                    <a:pt x="15305" y="14710"/>
                  </a:lnTo>
                  <a:lnTo>
                    <a:pt x="15305" y="14774"/>
                  </a:lnTo>
                  <a:lnTo>
                    <a:pt x="15398" y="14838"/>
                  </a:lnTo>
                  <a:lnTo>
                    <a:pt x="15737" y="14998"/>
                  </a:lnTo>
                  <a:lnTo>
                    <a:pt x="15830" y="15094"/>
                  </a:lnTo>
                  <a:lnTo>
                    <a:pt x="15984" y="15094"/>
                  </a:lnTo>
                  <a:lnTo>
                    <a:pt x="16046" y="15158"/>
                  </a:lnTo>
                  <a:lnTo>
                    <a:pt x="16107" y="15158"/>
                  </a:lnTo>
                  <a:lnTo>
                    <a:pt x="16200" y="15223"/>
                  </a:lnTo>
                  <a:lnTo>
                    <a:pt x="16262" y="15319"/>
                  </a:lnTo>
                  <a:lnTo>
                    <a:pt x="16323" y="15319"/>
                  </a:lnTo>
                  <a:lnTo>
                    <a:pt x="16323" y="15607"/>
                  </a:lnTo>
                  <a:lnTo>
                    <a:pt x="16262" y="15671"/>
                  </a:lnTo>
                  <a:lnTo>
                    <a:pt x="16262" y="16056"/>
                  </a:lnTo>
                  <a:lnTo>
                    <a:pt x="16323" y="16152"/>
                  </a:lnTo>
                  <a:lnTo>
                    <a:pt x="16323" y="16440"/>
                  </a:lnTo>
                  <a:lnTo>
                    <a:pt x="16570" y="16536"/>
                  </a:lnTo>
                  <a:lnTo>
                    <a:pt x="16632" y="16601"/>
                  </a:lnTo>
                  <a:lnTo>
                    <a:pt x="16910" y="16665"/>
                  </a:lnTo>
                  <a:lnTo>
                    <a:pt x="17002" y="16665"/>
                  </a:lnTo>
                  <a:lnTo>
                    <a:pt x="17002" y="16761"/>
                  </a:lnTo>
                  <a:lnTo>
                    <a:pt x="17064" y="16761"/>
                  </a:lnTo>
                  <a:lnTo>
                    <a:pt x="17126" y="16825"/>
                  </a:lnTo>
                  <a:lnTo>
                    <a:pt x="17218" y="16889"/>
                  </a:lnTo>
                  <a:lnTo>
                    <a:pt x="17280" y="16985"/>
                  </a:lnTo>
                  <a:lnTo>
                    <a:pt x="17280" y="17049"/>
                  </a:lnTo>
                  <a:lnTo>
                    <a:pt x="17373" y="17113"/>
                  </a:lnTo>
                  <a:lnTo>
                    <a:pt x="17373" y="17209"/>
                  </a:lnTo>
                  <a:lnTo>
                    <a:pt x="17434" y="17274"/>
                  </a:lnTo>
                  <a:lnTo>
                    <a:pt x="17496" y="17370"/>
                  </a:lnTo>
                  <a:lnTo>
                    <a:pt x="17650" y="17370"/>
                  </a:lnTo>
                  <a:lnTo>
                    <a:pt x="17712" y="17274"/>
                  </a:lnTo>
                  <a:lnTo>
                    <a:pt x="17805" y="17370"/>
                  </a:lnTo>
                  <a:lnTo>
                    <a:pt x="17866" y="17370"/>
                  </a:lnTo>
                  <a:lnTo>
                    <a:pt x="18021" y="17113"/>
                  </a:lnTo>
                  <a:lnTo>
                    <a:pt x="18021" y="16985"/>
                  </a:lnTo>
                  <a:lnTo>
                    <a:pt x="18175" y="17049"/>
                  </a:lnTo>
                  <a:lnTo>
                    <a:pt x="18237" y="17049"/>
                  </a:lnTo>
                  <a:lnTo>
                    <a:pt x="18237" y="16985"/>
                  </a:lnTo>
                  <a:lnTo>
                    <a:pt x="18298" y="17049"/>
                  </a:lnTo>
                  <a:lnTo>
                    <a:pt x="18391" y="17113"/>
                  </a:lnTo>
                  <a:lnTo>
                    <a:pt x="18453" y="16985"/>
                  </a:lnTo>
                  <a:lnTo>
                    <a:pt x="18607" y="16825"/>
                  </a:lnTo>
                  <a:lnTo>
                    <a:pt x="18730" y="16665"/>
                  </a:lnTo>
                  <a:lnTo>
                    <a:pt x="18823" y="16665"/>
                  </a:lnTo>
                  <a:lnTo>
                    <a:pt x="18885" y="16761"/>
                  </a:lnTo>
                  <a:lnTo>
                    <a:pt x="18823" y="16761"/>
                  </a:lnTo>
                  <a:lnTo>
                    <a:pt x="18669" y="16889"/>
                  </a:lnTo>
                  <a:lnTo>
                    <a:pt x="18607" y="16985"/>
                  </a:lnTo>
                  <a:lnTo>
                    <a:pt x="18669" y="16985"/>
                  </a:lnTo>
                  <a:lnTo>
                    <a:pt x="18669" y="17049"/>
                  </a:lnTo>
                  <a:lnTo>
                    <a:pt x="18607" y="17209"/>
                  </a:lnTo>
                  <a:lnTo>
                    <a:pt x="18607" y="17274"/>
                  </a:lnTo>
                  <a:lnTo>
                    <a:pt x="18669" y="17370"/>
                  </a:lnTo>
                  <a:lnTo>
                    <a:pt x="18669" y="17434"/>
                  </a:lnTo>
                  <a:lnTo>
                    <a:pt x="18730" y="17434"/>
                  </a:lnTo>
                  <a:lnTo>
                    <a:pt x="18730" y="18107"/>
                  </a:lnTo>
                  <a:lnTo>
                    <a:pt x="18823" y="19036"/>
                  </a:lnTo>
                  <a:lnTo>
                    <a:pt x="18823" y="19100"/>
                  </a:lnTo>
                  <a:lnTo>
                    <a:pt x="18730" y="19100"/>
                  </a:lnTo>
                  <a:lnTo>
                    <a:pt x="18730" y="19261"/>
                  </a:lnTo>
                  <a:lnTo>
                    <a:pt x="18669" y="19613"/>
                  </a:lnTo>
                  <a:lnTo>
                    <a:pt x="18669" y="19998"/>
                  </a:lnTo>
                  <a:lnTo>
                    <a:pt x="17805" y="19998"/>
                  </a:lnTo>
                  <a:lnTo>
                    <a:pt x="17496" y="20158"/>
                  </a:lnTo>
                  <a:lnTo>
                    <a:pt x="17373" y="20158"/>
                  </a:lnTo>
                  <a:lnTo>
                    <a:pt x="17280" y="20318"/>
                  </a:lnTo>
                  <a:lnTo>
                    <a:pt x="17218" y="20318"/>
                  </a:lnTo>
                  <a:lnTo>
                    <a:pt x="17126" y="20382"/>
                  </a:lnTo>
                  <a:lnTo>
                    <a:pt x="17126" y="20607"/>
                  </a:lnTo>
                  <a:lnTo>
                    <a:pt x="17064" y="20607"/>
                  </a:lnTo>
                  <a:lnTo>
                    <a:pt x="17064" y="20703"/>
                  </a:lnTo>
                  <a:lnTo>
                    <a:pt x="16910" y="20927"/>
                  </a:lnTo>
                  <a:lnTo>
                    <a:pt x="16786" y="21055"/>
                  </a:lnTo>
                  <a:lnTo>
                    <a:pt x="16786" y="21312"/>
                  </a:lnTo>
                  <a:lnTo>
                    <a:pt x="16694" y="21536"/>
                  </a:lnTo>
                  <a:lnTo>
                    <a:pt x="16570" y="21536"/>
                  </a:lnTo>
                  <a:lnTo>
                    <a:pt x="16416" y="21600"/>
                  </a:lnTo>
                  <a:lnTo>
                    <a:pt x="16323" y="21600"/>
                  </a:lnTo>
                  <a:lnTo>
                    <a:pt x="16323" y="21536"/>
                  </a:lnTo>
                  <a:lnTo>
                    <a:pt x="16262" y="21536"/>
                  </a:lnTo>
                  <a:lnTo>
                    <a:pt x="16262" y="21376"/>
                  </a:lnTo>
                  <a:lnTo>
                    <a:pt x="16200" y="21376"/>
                  </a:lnTo>
                  <a:lnTo>
                    <a:pt x="16107" y="21312"/>
                  </a:lnTo>
                  <a:lnTo>
                    <a:pt x="16107" y="21151"/>
                  </a:lnTo>
                  <a:lnTo>
                    <a:pt x="16200" y="21055"/>
                  </a:lnTo>
                  <a:lnTo>
                    <a:pt x="16200" y="20927"/>
                  </a:lnTo>
                  <a:lnTo>
                    <a:pt x="16107" y="20927"/>
                  </a:lnTo>
                  <a:lnTo>
                    <a:pt x="16107" y="20831"/>
                  </a:lnTo>
                  <a:lnTo>
                    <a:pt x="16046" y="20703"/>
                  </a:lnTo>
                  <a:lnTo>
                    <a:pt x="15891" y="20703"/>
                  </a:lnTo>
                  <a:lnTo>
                    <a:pt x="15737" y="20831"/>
                  </a:lnTo>
                  <a:lnTo>
                    <a:pt x="15675" y="20991"/>
                  </a:lnTo>
                  <a:lnTo>
                    <a:pt x="15675" y="21055"/>
                  </a:lnTo>
                  <a:lnTo>
                    <a:pt x="15614" y="21055"/>
                  </a:lnTo>
                  <a:lnTo>
                    <a:pt x="15521" y="21151"/>
                  </a:lnTo>
                  <a:lnTo>
                    <a:pt x="15398" y="21151"/>
                  </a:lnTo>
                  <a:lnTo>
                    <a:pt x="14935" y="21055"/>
                  </a:lnTo>
                  <a:lnTo>
                    <a:pt x="14595" y="21055"/>
                  </a:lnTo>
                  <a:lnTo>
                    <a:pt x="14503" y="20991"/>
                  </a:lnTo>
                  <a:lnTo>
                    <a:pt x="14503" y="20927"/>
                  </a:lnTo>
                  <a:lnTo>
                    <a:pt x="14287" y="20927"/>
                  </a:lnTo>
                  <a:lnTo>
                    <a:pt x="14225" y="20831"/>
                  </a:lnTo>
                  <a:lnTo>
                    <a:pt x="14133" y="20767"/>
                  </a:lnTo>
                  <a:lnTo>
                    <a:pt x="14133" y="20703"/>
                  </a:lnTo>
                  <a:lnTo>
                    <a:pt x="13855" y="20703"/>
                  </a:lnTo>
                  <a:lnTo>
                    <a:pt x="13793" y="20607"/>
                  </a:lnTo>
                  <a:lnTo>
                    <a:pt x="13793" y="20222"/>
                  </a:lnTo>
                  <a:lnTo>
                    <a:pt x="13855" y="20222"/>
                  </a:lnTo>
                  <a:lnTo>
                    <a:pt x="13855" y="20158"/>
                  </a:lnTo>
                  <a:lnTo>
                    <a:pt x="13917" y="20094"/>
                  </a:lnTo>
                  <a:lnTo>
                    <a:pt x="13855" y="19998"/>
                  </a:lnTo>
                  <a:lnTo>
                    <a:pt x="13855" y="19934"/>
                  </a:lnTo>
                  <a:lnTo>
                    <a:pt x="13793" y="19934"/>
                  </a:lnTo>
                  <a:lnTo>
                    <a:pt x="13701" y="19869"/>
                  </a:lnTo>
                  <a:lnTo>
                    <a:pt x="13577" y="19869"/>
                  </a:lnTo>
                  <a:lnTo>
                    <a:pt x="13577" y="19934"/>
                  </a:lnTo>
                  <a:lnTo>
                    <a:pt x="13114" y="19934"/>
                  </a:lnTo>
                  <a:lnTo>
                    <a:pt x="12898" y="19709"/>
                  </a:lnTo>
                  <a:lnTo>
                    <a:pt x="12898" y="19613"/>
                  </a:lnTo>
                  <a:lnTo>
                    <a:pt x="12837" y="19549"/>
                  </a:lnTo>
                  <a:lnTo>
                    <a:pt x="12682" y="19485"/>
                  </a:lnTo>
                  <a:lnTo>
                    <a:pt x="12528" y="19389"/>
                  </a:lnTo>
                  <a:lnTo>
                    <a:pt x="12405" y="19389"/>
                  </a:lnTo>
                  <a:lnTo>
                    <a:pt x="12096" y="19709"/>
                  </a:lnTo>
                  <a:lnTo>
                    <a:pt x="12034" y="19709"/>
                  </a:lnTo>
                  <a:lnTo>
                    <a:pt x="12034" y="19773"/>
                  </a:lnTo>
                  <a:lnTo>
                    <a:pt x="11726" y="19773"/>
                  </a:lnTo>
                  <a:lnTo>
                    <a:pt x="11726" y="19325"/>
                  </a:lnTo>
                  <a:lnTo>
                    <a:pt x="11664" y="19325"/>
                  </a:lnTo>
                  <a:lnTo>
                    <a:pt x="11664" y="19261"/>
                  </a:lnTo>
                  <a:lnTo>
                    <a:pt x="11602" y="19325"/>
                  </a:lnTo>
                  <a:lnTo>
                    <a:pt x="11448" y="19325"/>
                  </a:lnTo>
                  <a:lnTo>
                    <a:pt x="11448" y="19261"/>
                  </a:lnTo>
                  <a:lnTo>
                    <a:pt x="11386" y="19036"/>
                  </a:lnTo>
                  <a:lnTo>
                    <a:pt x="11386" y="18940"/>
                  </a:lnTo>
                  <a:lnTo>
                    <a:pt x="11232" y="18780"/>
                  </a:lnTo>
                  <a:lnTo>
                    <a:pt x="11232" y="18427"/>
                  </a:lnTo>
                  <a:lnTo>
                    <a:pt x="11170" y="18267"/>
                  </a:lnTo>
                  <a:lnTo>
                    <a:pt x="11078" y="18107"/>
                  </a:lnTo>
                  <a:lnTo>
                    <a:pt x="11078" y="18043"/>
                  </a:lnTo>
                  <a:lnTo>
                    <a:pt x="11232" y="17882"/>
                  </a:lnTo>
                  <a:lnTo>
                    <a:pt x="11232" y="17274"/>
                  </a:lnTo>
                  <a:lnTo>
                    <a:pt x="11294" y="17209"/>
                  </a:lnTo>
                  <a:lnTo>
                    <a:pt x="11294" y="17113"/>
                  </a:lnTo>
                  <a:lnTo>
                    <a:pt x="11170" y="16889"/>
                  </a:lnTo>
                  <a:lnTo>
                    <a:pt x="11078" y="16889"/>
                  </a:lnTo>
                  <a:lnTo>
                    <a:pt x="11078" y="16825"/>
                  </a:lnTo>
                  <a:lnTo>
                    <a:pt x="11016" y="16889"/>
                  </a:lnTo>
                  <a:lnTo>
                    <a:pt x="10923" y="16889"/>
                  </a:lnTo>
                  <a:lnTo>
                    <a:pt x="10862" y="16825"/>
                  </a:lnTo>
                  <a:lnTo>
                    <a:pt x="10862" y="16889"/>
                  </a:lnTo>
                  <a:lnTo>
                    <a:pt x="10707" y="16889"/>
                  </a:lnTo>
                  <a:lnTo>
                    <a:pt x="10707" y="16985"/>
                  </a:lnTo>
                  <a:lnTo>
                    <a:pt x="10646" y="16985"/>
                  </a:lnTo>
                  <a:lnTo>
                    <a:pt x="10646" y="17049"/>
                  </a:lnTo>
                  <a:lnTo>
                    <a:pt x="10584" y="17049"/>
                  </a:lnTo>
                  <a:lnTo>
                    <a:pt x="10491" y="17113"/>
                  </a:lnTo>
                  <a:lnTo>
                    <a:pt x="10430" y="17209"/>
                  </a:lnTo>
                  <a:lnTo>
                    <a:pt x="10430" y="17274"/>
                  </a:lnTo>
                  <a:lnTo>
                    <a:pt x="9998" y="17274"/>
                  </a:lnTo>
                  <a:lnTo>
                    <a:pt x="9782" y="17209"/>
                  </a:lnTo>
                  <a:lnTo>
                    <a:pt x="9689" y="17209"/>
                  </a:lnTo>
                  <a:lnTo>
                    <a:pt x="9689" y="17113"/>
                  </a:lnTo>
                  <a:lnTo>
                    <a:pt x="9627" y="17113"/>
                  </a:lnTo>
                  <a:lnTo>
                    <a:pt x="9627" y="17049"/>
                  </a:lnTo>
                  <a:lnTo>
                    <a:pt x="9566" y="16985"/>
                  </a:lnTo>
                  <a:lnTo>
                    <a:pt x="9473" y="16985"/>
                  </a:lnTo>
                  <a:lnTo>
                    <a:pt x="9473" y="16889"/>
                  </a:lnTo>
                  <a:lnTo>
                    <a:pt x="9411" y="16889"/>
                  </a:lnTo>
                  <a:lnTo>
                    <a:pt x="9411" y="16825"/>
                  </a:lnTo>
                  <a:lnTo>
                    <a:pt x="9319" y="16761"/>
                  </a:lnTo>
                  <a:lnTo>
                    <a:pt x="9257" y="16761"/>
                  </a:lnTo>
                  <a:lnTo>
                    <a:pt x="9257" y="16665"/>
                  </a:lnTo>
                  <a:lnTo>
                    <a:pt x="9195" y="16665"/>
                  </a:lnTo>
                  <a:lnTo>
                    <a:pt x="9103" y="16761"/>
                  </a:lnTo>
                  <a:lnTo>
                    <a:pt x="9041" y="16761"/>
                  </a:lnTo>
                  <a:lnTo>
                    <a:pt x="9041" y="16825"/>
                  </a:lnTo>
                  <a:lnTo>
                    <a:pt x="8887" y="16825"/>
                  </a:lnTo>
                  <a:lnTo>
                    <a:pt x="8671" y="16601"/>
                  </a:lnTo>
                  <a:lnTo>
                    <a:pt x="8609" y="16601"/>
                  </a:lnTo>
                  <a:lnTo>
                    <a:pt x="8517" y="16665"/>
                  </a:lnTo>
                  <a:lnTo>
                    <a:pt x="8023" y="16761"/>
                  </a:lnTo>
                  <a:lnTo>
                    <a:pt x="7807" y="16825"/>
                  </a:lnTo>
                  <a:lnTo>
                    <a:pt x="7653" y="16825"/>
                  </a:lnTo>
                  <a:lnTo>
                    <a:pt x="7128" y="16665"/>
                  </a:lnTo>
                  <a:lnTo>
                    <a:pt x="5986" y="16665"/>
                  </a:lnTo>
                  <a:lnTo>
                    <a:pt x="5894" y="16601"/>
                  </a:lnTo>
                  <a:lnTo>
                    <a:pt x="5832" y="16536"/>
                  </a:lnTo>
                  <a:lnTo>
                    <a:pt x="5678" y="16440"/>
                  </a:lnTo>
                  <a:lnTo>
                    <a:pt x="5523" y="16440"/>
                  </a:lnTo>
                  <a:lnTo>
                    <a:pt x="5400" y="16280"/>
                  </a:lnTo>
                  <a:lnTo>
                    <a:pt x="5246" y="16216"/>
                  </a:lnTo>
                  <a:lnTo>
                    <a:pt x="5246" y="16152"/>
                  </a:lnTo>
                  <a:lnTo>
                    <a:pt x="5184" y="16152"/>
                  </a:lnTo>
                  <a:lnTo>
                    <a:pt x="5184" y="16216"/>
                  </a:lnTo>
                  <a:lnTo>
                    <a:pt x="5030" y="16216"/>
                  </a:lnTo>
                  <a:lnTo>
                    <a:pt x="4968" y="16056"/>
                  </a:lnTo>
                  <a:lnTo>
                    <a:pt x="4875" y="16056"/>
                  </a:lnTo>
                  <a:lnTo>
                    <a:pt x="4382" y="15831"/>
                  </a:lnTo>
                  <a:lnTo>
                    <a:pt x="4289" y="15767"/>
                  </a:lnTo>
                  <a:lnTo>
                    <a:pt x="4227" y="15767"/>
                  </a:lnTo>
                  <a:lnTo>
                    <a:pt x="4166" y="15543"/>
                  </a:lnTo>
                  <a:lnTo>
                    <a:pt x="4073" y="15447"/>
                  </a:lnTo>
                  <a:lnTo>
                    <a:pt x="4073" y="15383"/>
                  </a:lnTo>
                  <a:lnTo>
                    <a:pt x="3857" y="15319"/>
                  </a:lnTo>
                  <a:lnTo>
                    <a:pt x="3795" y="15223"/>
                  </a:lnTo>
                  <a:lnTo>
                    <a:pt x="3703" y="15319"/>
                  </a:lnTo>
                  <a:lnTo>
                    <a:pt x="3641" y="15319"/>
                  </a:lnTo>
                  <a:lnTo>
                    <a:pt x="3579" y="15383"/>
                  </a:lnTo>
                  <a:lnTo>
                    <a:pt x="3487" y="15383"/>
                  </a:lnTo>
                  <a:lnTo>
                    <a:pt x="3425" y="15319"/>
                  </a:lnTo>
                  <a:lnTo>
                    <a:pt x="3425" y="15094"/>
                  </a:lnTo>
                  <a:lnTo>
                    <a:pt x="3363" y="14998"/>
                  </a:lnTo>
                  <a:lnTo>
                    <a:pt x="3363" y="14934"/>
                  </a:lnTo>
                  <a:lnTo>
                    <a:pt x="3271" y="14838"/>
                  </a:lnTo>
                  <a:lnTo>
                    <a:pt x="3117" y="14774"/>
                  </a:lnTo>
                  <a:lnTo>
                    <a:pt x="3055" y="14614"/>
                  </a:lnTo>
                  <a:lnTo>
                    <a:pt x="2993" y="14550"/>
                  </a:lnTo>
                  <a:lnTo>
                    <a:pt x="2901" y="14325"/>
                  </a:lnTo>
                  <a:lnTo>
                    <a:pt x="2839" y="14261"/>
                  </a:lnTo>
                  <a:lnTo>
                    <a:pt x="2777" y="14165"/>
                  </a:lnTo>
                  <a:lnTo>
                    <a:pt x="2777" y="14101"/>
                  </a:lnTo>
                  <a:lnTo>
                    <a:pt x="2685" y="14101"/>
                  </a:lnTo>
                  <a:lnTo>
                    <a:pt x="2530" y="13941"/>
                  </a:lnTo>
                  <a:lnTo>
                    <a:pt x="2530" y="13877"/>
                  </a:lnTo>
                  <a:lnTo>
                    <a:pt x="2407" y="13877"/>
                  </a:lnTo>
                  <a:lnTo>
                    <a:pt x="2407" y="13716"/>
                  </a:lnTo>
                  <a:lnTo>
                    <a:pt x="2469" y="13652"/>
                  </a:lnTo>
                  <a:lnTo>
                    <a:pt x="2469" y="13556"/>
                  </a:lnTo>
                  <a:lnTo>
                    <a:pt x="2407" y="13492"/>
                  </a:lnTo>
                  <a:lnTo>
                    <a:pt x="2314" y="13428"/>
                  </a:lnTo>
                  <a:lnTo>
                    <a:pt x="2253" y="13332"/>
                  </a:lnTo>
                  <a:lnTo>
                    <a:pt x="2191" y="13107"/>
                  </a:lnTo>
                  <a:lnTo>
                    <a:pt x="2191" y="12883"/>
                  </a:lnTo>
                  <a:lnTo>
                    <a:pt x="2098" y="12819"/>
                  </a:lnTo>
                  <a:lnTo>
                    <a:pt x="2037" y="12723"/>
                  </a:lnTo>
                  <a:lnTo>
                    <a:pt x="1975" y="12723"/>
                  </a:lnTo>
                  <a:lnTo>
                    <a:pt x="1821" y="12563"/>
                  </a:lnTo>
                  <a:lnTo>
                    <a:pt x="1728" y="12499"/>
                  </a:lnTo>
                  <a:lnTo>
                    <a:pt x="1728" y="12274"/>
                  </a:lnTo>
                  <a:lnTo>
                    <a:pt x="1882" y="11986"/>
                  </a:lnTo>
                  <a:lnTo>
                    <a:pt x="1882" y="11729"/>
                  </a:lnTo>
                  <a:lnTo>
                    <a:pt x="1821" y="11665"/>
                  </a:lnTo>
                  <a:lnTo>
                    <a:pt x="1821" y="11505"/>
                  </a:lnTo>
                  <a:lnTo>
                    <a:pt x="1882" y="11505"/>
                  </a:lnTo>
                  <a:lnTo>
                    <a:pt x="1882" y="11377"/>
                  </a:lnTo>
                  <a:lnTo>
                    <a:pt x="1975" y="11377"/>
                  </a:lnTo>
                  <a:lnTo>
                    <a:pt x="1975" y="11281"/>
                  </a:lnTo>
                  <a:lnTo>
                    <a:pt x="1882" y="11217"/>
                  </a:lnTo>
                  <a:lnTo>
                    <a:pt x="1882" y="11153"/>
                  </a:lnTo>
                  <a:lnTo>
                    <a:pt x="1821" y="10896"/>
                  </a:lnTo>
                  <a:lnTo>
                    <a:pt x="1821" y="10832"/>
                  </a:lnTo>
                  <a:lnTo>
                    <a:pt x="1728" y="10768"/>
                  </a:lnTo>
                  <a:lnTo>
                    <a:pt x="1666" y="10768"/>
                  </a:lnTo>
                  <a:lnTo>
                    <a:pt x="1512" y="10672"/>
                  </a:lnTo>
                  <a:lnTo>
                    <a:pt x="1450" y="10608"/>
                  </a:lnTo>
                  <a:lnTo>
                    <a:pt x="1296" y="10383"/>
                  </a:lnTo>
                  <a:lnTo>
                    <a:pt x="1234" y="10383"/>
                  </a:lnTo>
                  <a:lnTo>
                    <a:pt x="1234" y="10159"/>
                  </a:lnTo>
                  <a:lnTo>
                    <a:pt x="1173" y="9999"/>
                  </a:lnTo>
                  <a:lnTo>
                    <a:pt x="1173" y="9935"/>
                  </a:lnTo>
                  <a:lnTo>
                    <a:pt x="926" y="9774"/>
                  </a:lnTo>
                  <a:lnTo>
                    <a:pt x="926" y="9710"/>
                  </a:lnTo>
                  <a:lnTo>
                    <a:pt x="802" y="9710"/>
                  </a:lnTo>
                  <a:lnTo>
                    <a:pt x="710" y="9614"/>
                  </a:lnTo>
                  <a:lnTo>
                    <a:pt x="648" y="9614"/>
                  </a:lnTo>
                  <a:lnTo>
                    <a:pt x="648" y="9390"/>
                  </a:lnTo>
                  <a:lnTo>
                    <a:pt x="864" y="9166"/>
                  </a:lnTo>
                  <a:lnTo>
                    <a:pt x="864" y="9101"/>
                  </a:lnTo>
                  <a:lnTo>
                    <a:pt x="802" y="8941"/>
                  </a:lnTo>
                  <a:lnTo>
                    <a:pt x="802" y="8877"/>
                  </a:lnTo>
                  <a:lnTo>
                    <a:pt x="710" y="8877"/>
                  </a:lnTo>
                  <a:lnTo>
                    <a:pt x="710" y="8717"/>
                  </a:lnTo>
                  <a:lnTo>
                    <a:pt x="802" y="8557"/>
                  </a:lnTo>
                  <a:lnTo>
                    <a:pt x="802" y="8396"/>
                  </a:lnTo>
                  <a:lnTo>
                    <a:pt x="864" y="8396"/>
                  </a:lnTo>
                  <a:lnTo>
                    <a:pt x="802" y="8332"/>
                  </a:lnTo>
                  <a:lnTo>
                    <a:pt x="648" y="8268"/>
                  </a:lnTo>
                  <a:lnTo>
                    <a:pt x="586" y="8172"/>
                  </a:lnTo>
                  <a:lnTo>
                    <a:pt x="586" y="8108"/>
                  </a:lnTo>
                  <a:lnTo>
                    <a:pt x="370" y="8044"/>
                  </a:lnTo>
                  <a:lnTo>
                    <a:pt x="278" y="7884"/>
                  </a:lnTo>
                  <a:lnTo>
                    <a:pt x="216" y="7788"/>
                  </a:lnTo>
                  <a:lnTo>
                    <a:pt x="216" y="7723"/>
                  </a:lnTo>
                  <a:lnTo>
                    <a:pt x="278" y="7723"/>
                  </a:lnTo>
                  <a:lnTo>
                    <a:pt x="278" y="7659"/>
                  </a:lnTo>
                  <a:lnTo>
                    <a:pt x="432" y="7563"/>
                  </a:lnTo>
                  <a:lnTo>
                    <a:pt x="432" y="7339"/>
                  </a:lnTo>
                  <a:lnTo>
                    <a:pt x="370" y="7339"/>
                  </a:lnTo>
                  <a:lnTo>
                    <a:pt x="123" y="7275"/>
                  </a:lnTo>
                  <a:lnTo>
                    <a:pt x="62" y="7211"/>
                  </a:lnTo>
                  <a:lnTo>
                    <a:pt x="0" y="7115"/>
                  </a:lnTo>
                  <a:lnTo>
                    <a:pt x="0" y="6730"/>
                  </a:lnTo>
                  <a:lnTo>
                    <a:pt x="62" y="6602"/>
                  </a:lnTo>
                  <a:lnTo>
                    <a:pt x="62" y="6281"/>
                  </a:lnTo>
                  <a:lnTo>
                    <a:pt x="216" y="6281"/>
                  </a:lnTo>
                  <a:lnTo>
                    <a:pt x="216" y="6377"/>
                  </a:lnTo>
                  <a:lnTo>
                    <a:pt x="278" y="6442"/>
                  </a:lnTo>
                  <a:lnTo>
                    <a:pt x="370" y="6442"/>
                  </a:lnTo>
                  <a:lnTo>
                    <a:pt x="370" y="6377"/>
                  </a:lnTo>
                  <a:lnTo>
                    <a:pt x="586" y="6377"/>
                  </a:lnTo>
                  <a:lnTo>
                    <a:pt x="710" y="6506"/>
                  </a:lnTo>
                  <a:lnTo>
                    <a:pt x="802" y="6442"/>
                  </a:lnTo>
                  <a:lnTo>
                    <a:pt x="1296" y="6442"/>
                  </a:lnTo>
                  <a:lnTo>
                    <a:pt x="1389" y="6377"/>
                  </a:lnTo>
                  <a:lnTo>
                    <a:pt x="1450" y="6281"/>
                  </a:lnTo>
                  <a:lnTo>
                    <a:pt x="1975" y="6281"/>
                  </a:lnTo>
                  <a:lnTo>
                    <a:pt x="2037" y="6217"/>
                  </a:lnTo>
                  <a:lnTo>
                    <a:pt x="2037" y="6057"/>
                  </a:lnTo>
                  <a:lnTo>
                    <a:pt x="2098" y="6057"/>
                  </a:lnTo>
                  <a:lnTo>
                    <a:pt x="2253" y="6121"/>
                  </a:lnTo>
                  <a:lnTo>
                    <a:pt x="2314" y="6121"/>
                  </a:lnTo>
                  <a:lnTo>
                    <a:pt x="2407" y="6057"/>
                  </a:lnTo>
                  <a:lnTo>
                    <a:pt x="2469" y="5993"/>
                  </a:lnTo>
                  <a:lnTo>
                    <a:pt x="2777" y="5993"/>
                  </a:lnTo>
                  <a:lnTo>
                    <a:pt x="2777" y="5897"/>
                  </a:lnTo>
                  <a:lnTo>
                    <a:pt x="2839" y="5769"/>
                  </a:lnTo>
                  <a:lnTo>
                    <a:pt x="2901" y="5769"/>
                  </a:lnTo>
                  <a:lnTo>
                    <a:pt x="3055" y="5833"/>
                  </a:lnTo>
                  <a:lnTo>
                    <a:pt x="3209" y="5833"/>
                  </a:lnTo>
                  <a:lnTo>
                    <a:pt x="3209" y="5769"/>
                  </a:lnTo>
                  <a:lnTo>
                    <a:pt x="3271" y="5769"/>
                  </a:lnTo>
                  <a:lnTo>
                    <a:pt x="3363" y="5833"/>
                  </a:lnTo>
                  <a:lnTo>
                    <a:pt x="3425" y="5769"/>
                  </a:lnTo>
                  <a:lnTo>
                    <a:pt x="3579" y="5769"/>
                  </a:lnTo>
                  <a:lnTo>
                    <a:pt x="3641" y="5833"/>
                  </a:lnTo>
                  <a:lnTo>
                    <a:pt x="3703" y="5833"/>
                  </a:lnTo>
                  <a:lnTo>
                    <a:pt x="3857" y="5769"/>
                  </a:lnTo>
                  <a:lnTo>
                    <a:pt x="3919" y="5769"/>
                  </a:lnTo>
                  <a:lnTo>
                    <a:pt x="4289" y="5672"/>
                  </a:lnTo>
                  <a:lnTo>
                    <a:pt x="4382" y="5672"/>
                  </a:lnTo>
                  <a:lnTo>
                    <a:pt x="4382" y="5608"/>
                  </a:lnTo>
                  <a:lnTo>
                    <a:pt x="4443" y="5608"/>
                  </a:lnTo>
                  <a:lnTo>
                    <a:pt x="4443" y="5544"/>
                  </a:lnTo>
                  <a:lnTo>
                    <a:pt x="4505" y="5448"/>
                  </a:lnTo>
                  <a:lnTo>
                    <a:pt x="4505" y="5384"/>
                  </a:lnTo>
                  <a:lnTo>
                    <a:pt x="4598" y="5288"/>
                  </a:lnTo>
                  <a:lnTo>
                    <a:pt x="4721" y="5288"/>
                  </a:lnTo>
                  <a:lnTo>
                    <a:pt x="4721" y="5160"/>
                  </a:lnTo>
                  <a:lnTo>
                    <a:pt x="4968" y="5160"/>
                  </a:lnTo>
                  <a:lnTo>
                    <a:pt x="5030" y="4999"/>
                  </a:lnTo>
                  <a:lnTo>
                    <a:pt x="5184" y="4999"/>
                  </a:lnTo>
                  <a:lnTo>
                    <a:pt x="5246" y="4935"/>
                  </a:lnTo>
                  <a:lnTo>
                    <a:pt x="5307" y="4839"/>
                  </a:lnTo>
                  <a:lnTo>
                    <a:pt x="5770" y="4839"/>
                  </a:lnTo>
                  <a:lnTo>
                    <a:pt x="5832" y="4935"/>
                  </a:lnTo>
                  <a:lnTo>
                    <a:pt x="5832" y="4999"/>
                  </a:lnTo>
                  <a:lnTo>
                    <a:pt x="5986" y="5064"/>
                  </a:lnTo>
                  <a:lnTo>
                    <a:pt x="6048" y="4935"/>
                  </a:lnTo>
                  <a:lnTo>
                    <a:pt x="6110" y="4839"/>
                  </a:lnTo>
                  <a:lnTo>
                    <a:pt x="6110" y="4326"/>
                  </a:lnTo>
                  <a:lnTo>
                    <a:pt x="6326" y="4326"/>
                  </a:lnTo>
                  <a:lnTo>
                    <a:pt x="6326" y="4391"/>
                  </a:lnTo>
                  <a:lnTo>
                    <a:pt x="6418" y="4391"/>
                  </a:lnTo>
                  <a:lnTo>
                    <a:pt x="6480" y="4326"/>
                  </a:lnTo>
                  <a:lnTo>
                    <a:pt x="7066" y="4455"/>
                  </a:lnTo>
                  <a:lnTo>
                    <a:pt x="7128" y="4455"/>
                  </a:lnTo>
                  <a:lnTo>
                    <a:pt x="7282" y="4391"/>
                  </a:lnTo>
                  <a:lnTo>
                    <a:pt x="7375" y="4455"/>
                  </a:lnTo>
                  <a:lnTo>
                    <a:pt x="7437" y="4455"/>
                  </a:lnTo>
                  <a:lnTo>
                    <a:pt x="7591" y="4551"/>
                  </a:lnTo>
                  <a:lnTo>
                    <a:pt x="7714" y="4551"/>
                  </a:lnTo>
                  <a:lnTo>
                    <a:pt x="7807" y="4455"/>
                  </a:lnTo>
                  <a:lnTo>
                    <a:pt x="7930" y="4455"/>
                  </a:lnTo>
                  <a:lnTo>
                    <a:pt x="7930" y="4326"/>
                  </a:lnTo>
                  <a:lnTo>
                    <a:pt x="8023" y="4326"/>
                  </a:lnTo>
                  <a:lnTo>
                    <a:pt x="8023" y="4230"/>
                  </a:lnTo>
                  <a:lnTo>
                    <a:pt x="8177" y="4230"/>
                  </a:lnTo>
                  <a:lnTo>
                    <a:pt x="8239" y="4166"/>
                  </a:lnTo>
                  <a:lnTo>
                    <a:pt x="8301" y="4166"/>
                  </a:lnTo>
                  <a:lnTo>
                    <a:pt x="8301" y="4230"/>
                  </a:lnTo>
                  <a:lnTo>
                    <a:pt x="8393" y="4326"/>
                  </a:lnTo>
                  <a:lnTo>
                    <a:pt x="8393" y="4391"/>
                  </a:lnTo>
                  <a:lnTo>
                    <a:pt x="8671" y="4551"/>
                  </a:lnTo>
                  <a:lnTo>
                    <a:pt x="9041" y="4551"/>
                  </a:lnTo>
                  <a:lnTo>
                    <a:pt x="9195" y="4455"/>
                  </a:lnTo>
                  <a:lnTo>
                    <a:pt x="9473" y="4166"/>
                  </a:lnTo>
                  <a:lnTo>
                    <a:pt x="9566" y="4230"/>
                  </a:lnTo>
                  <a:lnTo>
                    <a:pt x="9689" y="4166"/>
                  </a:lnTo>
                  <a:lnTo>
                    <a:pt x="9843" y="4166"/>
                  </a:lnTo>
                  <a:lnTo>
                    <a:pt x="9843" y="4102"/>
                  </a:lnTo>
                  <a:lnTo>
                    <a:pt x="9905" y="4006"/>
                  </a:lnTo>
                  <a:lnTo>
                    <a:pt x="10121" y="3942"/>
                  </a:lnTo>
                  <a:lnTo>
                    <a:pt x="10214" y="3846"/>
                  </a:lnTo>
                  <a:lnTo>
                    <a:pt x="10275" y="3942"/>
                  </a:lnTo>
                  <a:lnTo>
                    <a:pt x="10368" y="3846"/>
                  </a:lnTo>
                  <a:lnTo>
                    <a:pt x="10430" y="3846"/>
                  </a:lnTo>
                  <a:lnTo>
                    <a:pt x="10430" y="3718"/>
                  </a:lnTo>
                  <a:lnTo>
                    <a:pt x="10646" y="3718"/>
                  </a:lnTo>
                  <a:lnTo>
                    <a:pt x="10862" y="3621"/>
                  </a:lnTo>
                  <a:lnTo>
                    <a:pt x="11016" y="3557"/>
                  </a:lnTo>
                  <a:lnTo>
                    <a:pt x="11078" y="3557"/>
                  </a:lnTo>
                  <a:lnTo>
                    <a:pt x="11078" y="3493"/>
                  </a:lnTo>
                  <a:lnTo>
                    <a:pt x="11170" y="3333"/>
                  </a:lnTo>
                  <a:lnTo>
                    <a:pt x="11294" y="3269"/>
                  </a:lnTo>
                  <a:lnTo>
                    <a:pt x="11448" y="3173"/>
                  </a:lnTo>
                  <a:lnTo>
                    <a:pt x="11510" y="3109"/>
                  </a:lnTo>
                  <a:lnTo>
                    <a:pt x="11510" y="2948"/>
                  </a:lnTo>
                  <a:lnTo>
                    <a:pt x="11448" y="2948"/>
                  </a:lnTo>
                  <a:lnTo>
                    <a:pt x="11448" y="2884"/>
                  </a:lnTo>
                  <a:lnTo>
                    <a:pt x="11510" y="2564"/>
                  </a:lnTo>
                  <a:lnTo>
                    <a:pt x="11510" y="2339"/>
                  </a:lnTo>
                  <a:lnTo>
                    <a:pt x="11664" y="2275"/>
                  </a:lnTo>
                  <a:lnTo>
                    <a:pt x="11602" y="2179"/>
                  </a:lnTo>
                  <a:lnTo>
                    <a:pt x="11602" y="2115"/>
                  </a:lnTo>
                  <a:lnTo>
                    <a:pt x="11664" y="1955"/>
                  </a:lnTo>
                  <a:lnTo>
                    <a:pt x="11664" y="1666"/>
                  </a:lnTo>
                  <a:lnTo>
                    <a:pt x="11726" y="1666"/>
                  </a:lnTo>
                  <a:lnTo>
                    <a:pt x="11818" y="1570"/>
                  </a:lnTo>
                  <a:lnTo>
                    <a:pt x="11818" y="1506"/>
                  </a:lnTo>
                  <a:lnTo>
                    <a:pt x="11880" y="1346"/>
                  </a:lnTo>
                  <a:lnTo>
                    <a:pt x="11880" y="1058"/>
                  </a:lnTo>
                  <a:lnTo>
                    <a:pt x="11973" y="993"/>
                  </a:lnTo>
                  <a:lnTo>
                    <a:pt x="11880" y="897"/>
                  </a:lnTo>
                  <a:lnTo>
                    <a:pt x="11880" y="737"/>
                  </a:lnTo>
                  <a:lnTo>
                    <a:pt x="11973" y="737"/>
                  </a:lnTo>
                  <a:lnTo>
                    <a:pt x="11973" y="673"/>
                  </a:lnTo>
                  <a:lnTo>
                    <a:pt x="11880" y="673"/>
                  </a:lnTo>
                  <a:lnTo>
                    <a:pt x="11880" y="513"/>
                  </a:lnTo>
                  <a:lnTo>
                    <a:pt x="11973" y="385"/>
                  </a:lnTo>
                  <a:lnTo>
                    <a:pt x="12034" y="288"/>
                  </a:lnTo>
                  <a:lnTo>
                    <a:pt x="12096" y="64"/>
                  </a:lnTo>
                  <a:lnTo>
                    <a:pt x="12096" y="0"/>
                  </a:lnTo>
                  <a:lnTo>
                    <a:pt x="12312" y="64"/>
                  </a:lnTo>
                  <a:lnTo>
                    <a:pt x="12466" y="64"/>
                  </a:lnTo>
                  <a:lnTo>
                    <a:pt x="12528" y="0"/>
                  </a:lnTo>
                  <a:lnTo>
                    <a:pt x="12621" y="0"/>
                  </a:lnTo>
                  <a:lnTo>
                    <a:pt x="12682" y="64"/>
                  </a:lnTo>
                  <a:lnTo>
                    <a:pt x="12682" y="160"/>
                  </a:lnTo>
                  <a:lnTo>
                    <a:pt x="12775" y="160"/>
                  </a:lnTo>
                  <a:lnTo>
                    <a:pt x="12775" y="64"/>
                  </a:lnTo>
                  <a:lnTo>
                    <a:pt x="12837" y="64"/>
                  </a:lnTo>
                  <a:lnTo>
                    <a:pt x="12837" y="160"/>
                  </a:lnTo>
                  <a:lnTo>
                    <a:pt x="12898" y="160"/>
                  </a:lnTo>
                  <a:lnTo>
                    <a:pt x="12898" y="64"/>
                  </a:lnTo>
                  <a:lnTo>
                    <a:pt x="13053" y="64"/>
                  </a:lnTo>
                  <a:lnTo>
                    <a:pt x="13053" y="160"/>
                  </a:lnTo>
                  <a:lnTo>
                    <a:pt x="13114" y="224"/>
                  </a:lnTo>
                  <a:lnTo>
                    <a:pt x="13207" y="288"/>
                  </a:lnTo>
                  <a:lnTo>
                    <a:pt x="13207" y="449"/>
                  </a:lnTo>
                  <a:lnTo>
                    <a:pt x="13269" y="449"/>
                  </a:lnTo>
                  <a:lnTo>
                    <a:pt x="13269" y="513"/>
                  </a:lnTo>
                  <a:lnTo>
                    <a:pt x="13485" y="609"/>
                  </a:lnTo>
                  <a:lnTo>
                    <a:pt x="13855" y="609"/>
                  </a:lnTo>
                  <a:lnTo>
                    <a:pt x="14009" y="673"/>
                  </a:lnTo>
                  <a:lnTo>
                    <a:pt x="14133" y="673"/>
                  </a:lnTo>
                  <a:lnTo>
                    <a:pt x="14225" y="737"/>
                  </a:lnTo>
                  <a:lnTo>
                    <a:pt x="14379" y="737"/>
                  </a:lnTo>
                  <a:lnTo>
                    <a:pt x="14379" y="833"/>
                  </a:lnTo>
                  <a:lnTo>
                    <a:pt x="14811" y="1122"/>
                  </a:lnTo>
                  <a:lnTo>
                    <a:pt x="14873" y="1218"/>
                  </a:lnTo>
                  <a:lnTo>
                    <a:pt x="15089" y="1218"/>
                  </a:lnTo>
                  <a:lnTo>
                    <a:pt x="15243" y="1122"/>
                  </a:lnTo>
                  <a:lnTo>
                    <a:pt x="15459" y="1122"/>
                  </a:lnTo>
                  <a:lnTo>
                    <a:pt x="15614" y="1218"/>
                  </a:lnTo>
                  <a:lnTo>
                    <a:pt x="15737" y="1218"/>
                  </a:lnTo>
                  <a:lnTo>
                    <a:pt x="15737" y="1122"/>
                  </a:lnTo>
                  <a:lnTo>
                    <a:pt x="15830" y="1218"/>
                  </a:lnTo>
                  <a:lnTo>
                    <a:pt x="15891" y="1218"/>
                  </a:lnTo>
                  <a:lnTo>
                    <a:pt x="15984" y="1282"/>
                  </a:lnTo>
                  <a:lnTo>
                    <a:pt x="16046" y="1442"/>
                  </a:lnTo>
                  <a:lnTo>
                    <a:pt x="16046" y="1570"/>
                  </a:lnTo>
                  <a:lnTo>
                    <a:pt x="16323" y="1570"/>
                  </a:lnTo>
                  <a:lnTo>
                    <a:pt x="16323" y="1506"/>
                  </a:lnTo>
                  <a:lnTo>
                    <a:pt x="16416" y="1506"/>
                  </a:lnTo>
                  <a:lnTo>
                    <a:pt x="16416" y="1442"/>
                  </a:lnTo>
                  <a:lnTo>
                    <a:pt x="16478" y="1442"/>
                  </a:lnTo>
                  <a:lnTo>
                    <a:pt x="16478" y="1346"/>
                  </a:lnTo>
                  <a:lnTo>
                    <a:pt x="16570" y="1282"/>
                  </a:lnTo>
                  <a:lnTo>
                    <a:pt x="16570" y="1218"/>
                  </a:lnTo>
                  <a:lnTo>
                    <a:pt x="16632" y="1122"/>
                  </a:lnTo>
                  <a:lnTo>
                    <a:pt x="16694" y="1122"/>
                  </a:lnTo>
                  <a:lnTo>
                    <a:pt x="16694" y="1058"/>
                  </a:lnTo>
                  <a:lnTo>
                    <a:pt x="16786" y="1058"/>
                  </a:lnTo>
                  <a:lnTo>
                    <a:pt x="16786" y="1122"/>
                  </a:lnTo>
                  <a:lnTo>
                    <a:pt x="17126" y="1122"/>
                  </a:lnTo>
                  <a:lnTo>
                    <a:pt x="17126" y="1218"/>
                  </a:lnTo>
                  <a:lnTo>
                    <a:pt x="17218" y="1346"/>
                  </a:lnTo>
                  <a:lnTo>
                    <a:pt x="17280" y="1442"/>
                  </a:lnTo>
                  <a:lnTo>
                    <a:pt x="17280" y="1506"/>
                  </a:lnTo>
                  <a:lnTo>
                    <a:pt x="17373" y="1506"/>
                  </a:lnTo>
                  <a:lnTo>
                    <a:pt x="17373" y="1570"/>
                  </a:lnTo>
                  <a:lnTo>
                    <a:pt x="17496" y="1570"/>
                  </a:lnTo>
                  <a:lnTo>
                    <a:pt x="17589" y="1506"/>
                  </a:lnTo>
                  <a:lnTo>
                    <a:pt x="17650" y="1442"/>
                  </a:lnTo>
                  <a:lnTo>
                    <a:pt x="17866" y="1282"/>
                  </a:lnTo>
                  <a:lnTo>
                    <a:pt x="17866" y="1731"/>
                  </a:lnTo>
                  <a:lnTo>
                    <a:pt x="17712" y="1955"/>
                  </a:lnTo>
                  <a:lnTo>
                    <a:pt x="17712" y="2051"/>
                  </a:lnTo>
                  <a:lnTo>
                    <a:pt x="17650" y="2051"/>
                  </a:lnTo>
                  <a:lnTo>
                    <a:pt x="17496" y="2115"/>
                  </a:lnTo>
                  <a:lnTo>
                    <a:pt x="17434" y="2179"/>
                  </a:lnTo>
                  <a:lnTo>
                    <a:pt x="17373" y="2724"/>
                  </a:lnTo>
                  <a:lnTo>
                    <a:pt x="17373" y="2884"/>
                  </a:lnTo>
                  <a:lnTo>
                    <a:pt x="17496" y="2884"/>
                  </a:lnTo>
                  <a:lnTo>
                    <a:pt x="17712" y="2660"/>
                  </a:lnTo>
                  <a:lnTo>
                    <a:pt x="17712" y="2564"/>
                  </a:lnTo>
                  <a:lnTo>
                    <a:pt x="17805" y="2436"/>
                  </a:lnTo>
                  <a:lnTo>
                    <a:pt x="17805" y="2339"/>
                  </a:lnTo>
                  <a:lnTo>
                    <a:pt x="18082" y="2339"/>
                  </a:lnTo>
                  <a:lnTo>
                    <a:pt x="18607" y="2275"/>
                  </a:lnTo>
                  <a:lnTo>
                    <a:pt x="18823" y="2115"/>
                  </a:lnTo>
                  <a:lnTo>
                    <a:pt x="18885" y="2051"/>
                  </a:lnTo>
                  <a:lnTo>
                    <a:pt x="18977" y="2051"/>
                  </a:lnTo>
                  <a:lnTo>
                    <a:pt x="19101" y="1891"/>
                  </a:lnTo>
                  <a:lnTo>
                    <a:pt x="19255" y="1891"/>
                  </a:lnTo>
                  <a:lnTo>
                    <a:pt x="19409" y="1955"/>
                  </a:lnTo>
                  <a:lnTo>
                    <a:pt x="19471" y="1955"/>
                  </a:lnTo>
                  <a:lnTo>
                    <a:pt x="19533" y="1891"/>
                  </a:lnTo>
                  <a:lnTo>
                    <a:pt x="19995" y="1570"/>
                  </a:lnTo>
                  <a:lnTo>
                    <a:pt x="19995" y="1827"/>
                  </a:lnTo>
                  <a:lnTo>
                    <a:pt x="19903" y="1891"/>
                  </a:lnTo>
                  <a:lnTo>
                    <a:pt x="19841" y="2179"/>
                  </a:lnTo>
                  <a:lnTo>
                    <a:pt x="19687" y="2115"/>
                  </a:lnTo>
                  <a:lnTo>
                    <a:pt x="19471" y="2115"/>
                  </a:lnTo>
                  <a:lnTo>
                    <a:pt x="19255" y="2339"/>
                  </a:lnTo>
                  <a:lnTo>
                    <a:pt x="19193" y="2436"/>
                  </a:lnTo>
                  <a:lnTo>
                    <a:pt x="19255" y="2500"/>
                  </a:lnTo>
                  <a:lnTo>
                    <a:pt x="19255" y="2564"/>
                  </a:lnTo>
                  <a:lnTo>
                    <a:pt x="19193" y="2660"/>
                  </a:lnTo>
                  <a:lnTo>
                    <a:pt x="18885" y="2660"/>
                  </a:lnTo>
                  <a:lnTo>
                    <a:pt x="18730" y="2724"/>
                  </a:lnTo>
                  <a:lnTo>
                    <a:pt x="18607" y="3012"/>
                  </a:lnTo>
                  <a:lnTo>
                    <a:pt x="18453" y="3109"/>
                  </a:lnTo>
                  <a:lnTo>
                    <a:pt x="18391" y="3109"/>
                  </a:lnTo>
                  <a:lnTo>
                    <a:pt x="18237" y="3173"/>
                  </a:lnTo>
                  <a:lnTo>
                    <a:pt x="17928" y="3173"/>
                  </a:lnTo>
                  <a:lnTo>
                    <a:pt x="17928" y="3333"/>
                  </a:lnTo>
                  <a:lnTo>
                    <a:pt x="17805" y="3397"/>
                  </a:lnTo>
                  <a:lnTo>
                    <a:pt x="17650" y="3493"/>
                  </a:lnTo>
                  <a:lnTo>
                    <a:pt x="17589" y="3557"/>
                  </a:lnTo>
                  <a:lnTo>
                    <a:pt x="17589" y="3782"/>
                  </a:lnTo>
                  <a:lnTo>
                    <a:pt x="17496" y="3846"/>
                  </a:lnTo>
                  <a:lnTo>
                    <a:pt x="17373" y="3846"/>
                  </a:lnTo>
                  <a:lnTo>
                    <a:pt x="17373" y="4166"/>
                  </a:lnTo>
                  <a:lnTo>
                    <a:pt x="17218" y="4166"/>
                  </a:lnTo>
                  <a:lnTo>
                    <a:pt x="17064" y="4326"/>
                  </a:lnTo>
                  <a:lnTo>
                    <a:pt x="17064" y="4391"/>
                  </a:lnTo>
                  <a:lnTo>
                    <a:pt x="16694" y="4391"/>
                  </a:lnTo>
                  <a:lnTo>
                    <a:pt x="16632" y="4455"/>
                  </a:lnTo>
                  <a:lnTo>
                    <a:pt x="16478" y="4455"/>
                  </a:lnTo>
                  <a:lnTo>
                    <a:pt x="16416" y="4551"/>
                  </a:lnTo>
                  <a:lnTo>
                    <a:pt x="16323" y="4615"/>
                  </a:lnTo>
                  <a:lnTo>
                    <a:pt x="16262" y="4679"/>
                  </a:lnTo>
                  <a:lnTo>
                    <a:pt x="16262" y="4775"/>
                  </a:lnTo>
                  <a:lnTo>
                    <a:pt x="16200" y="4935"/>
                  </a:lnTo>
                  <a:lnTo>
                    <a:pt x="16107" y="4999"/>
                  </a:lnTo>
                  <a:lnTo>
                    <a:pt x="15984" y="5224"/>
                  </a:lnTo>
                  <a:lnTo>
                    <a:pt x="15830" y="5224"/>
                  </a:lnTo>
                  <a:lnTo>
                    <a:pt x="15675" y="5288"/>
                  </a:lnTo>
                  <a:lnTo>
                    <a:pt x="15614" y="5384"/>
                  </a:lnTo>
                  <a:lnTo>
                    <a:pt x="15614" y="5448"/>
                  </a:lnTo>
                  <a:lnTo>
                    <a:pt x="15675" y="5544"/>
                  </a:lnTo>
                  <a:lnTo>
                    <a:pt x="15675" y="5608"/>
                  </a:lnTo>
                  <a:lnTo>
                    <a:pt x="15614" y="5769"/>
                  </a:lnTo>
                  <a:lnTo>
                    <a:pt x="15614" y="5993"/>
                  </a:lnTo>
                  <a:lnTo>
                    <a:pt x="15521" y="6057"/>
                  </a:lnTo>
                  <a:lnTo>
                    <a:pt x="15675" y="6121"/>
                  </a:lnTo>
                  <a:lnTo>
                    <a:pt x="16107" y="6121"/>
                  </a:lnTo>
                  <a:lnTo>
                    <a:pt x="16694" y="6442"/>
                  </a:lnTo>
                  <a:lnTo>
                    <a:pt x="16786" y="6506"/>
                  </a:lnTo>
                  <a:lnTo>
                    <a:pt x="16848" y="6602"/>
                  </a:lnTo>
                  <a:lnTo>
                    <a:pt x="16848" y="6826"/>
                  </a:lnTo>
                  <a:lnTo>
                    <a:pt x="16786" y="6890"/>
                  </a:lnTo>
                  <a:lnTo>
                    <a:pt x="16848" y="6954"/>
                  </a:lnTo>
                  <a:lnTo>
                    <a:pt x="16848" y="6890"/>
                  </a:lnTo>
                  <a:lnTo>
                    <a:pt x="17002" y="6890"/>
                  </a:lnTo>
                  <a:lnTo>
                    <a:pt x="17002" y="6826"/>
                  </a:lnTo>
                  <a:lnTo>
                    <a:pt x="17064" y="6826"/>
                  </a:lnTo>
                  <a:lnTo>
                    <a:pt x="17064" y="6890"/>
                  </a:lnTo>
                  <a:lnTo>
                    <a:pt x="17126" y="6890"/>
                  </a:lnTo>
                  <a:lnTo>
                    <a:pt x="17218" y="6954"/>
                  </a:lnTo>
                  <a:lnTo>
                    <a:pt x="17280" y="6954"/>
                  </a:lnTo>
                  <a:lnTo>
                    <a:pt x="17434" y="7115"/>
                  </a:lnTo>
                  <a:lnTo>
                    <a:pt x="17496" y="7115"/>
                  </a:lnTo>
                  <a:lnTo>
                    <a:pt x="17496" y="7659"/>
                  </a:lnTo>
                  <a:lnTo>
                    <a:pt x="17589" y="7723"/>
                  </a:lnTo>
                  <a:lnTo>
                    <a:pt x="17650" y="7884"/>
                  </a:lnTo>
                  <a:lnTo>
                    <a:pt x="17805" y="8044"/>
                  </a:lnTo>
                  <a:lnTo>
                    <a:pt x="17866" y="8044"/>
                  </a:lnTo>
                  <a:lnTo>
                    <a:pt x="17866" y="8108"/>
                  </a:lnTo>
                  <a:lnTo>
                    <a:pt x="18391" y="8108"/>
                  </a:lnTo>
                  <a:lnTo>
                    <a:pt x="18391" y="8044"/>
                  </a:lnTo>
                  <a:lnTo>
                    <a:pt x="18607" y="8044"/>
                  </a:lnTo>
                  <a:lnTo>
                    <a:pt x="18730" y="8172"/>
                  </a:lnTo>
                  <a:lnTo>
                    <a:pt x="18823" y="8172"/>
                  </a:lnTo>
                  <a:lnTo>
                    <a:pt x="18977" y="8108"/>
                  </a:lnTo>
                  <a:lnTo>
                    <a:pt x="19317" y="8108"/>
                  </a:lnTo>
                  <a:lnTo>
                    <a:pt x="19317" y="8044"/>
                  </a:lnTo>
                  <a:lnTo>
                    <a:pt x="19409" y="8044"/>
                  </a:lnTo>
                  <a:lnTo>
                    <a:pt x="19409" y="7948"/>
                  </a:lnTo>
                  <a:lnTo>
                    <a:pt x="19471" y="7948"/>
                  </a:lnTo>
                  <a:lnTo>
                    <a:pt x="19533" y="8044"/>
                  </a:lnTo>
                  <a:lnTo>
                    <a:pt x="19625" y="8108"/>
                  </a:lnTo>
                  <a:lnTo>
                    <a:pt x="19687" y="8044"/>
                  </a:lnTo>
                  <a:lnTo>
                    <a:pt x="19841" y="8044"/>
                  </a:lnTo>
                  <a:lnTo>
                    <a:pt x="19841" y="8108"/>
                  </a:lnTo>
                  <a:lnTo>
                    <a:pt x="19995" y="8268"/>
                  </a:lnTo>
                  <a:lnTo>
                    <a:pt x="19995" y="8717"/>
                  </a:lnTo>
                  <a:lnTo>
                    <a:pt x="20057" y="8877"/>
                  </a:lnTo>
                  <a:lnTo>
                    <a:pt x="20119" y="8941"/>
                  </a:lnTo>
                  <a:lnTo>
                    <a:pt x="20211" y="9005"/>
                  </a:lnTo>
                  <a:lnTo>
                    <a:pt x="20335" y="9101"/>
                  </a:lnTo>
                  <a:lnTo>
                    <a:pt x="20489" y="9230"/>
                  </a:lnTo>
                  <a:lnTo>
                    <a:pt x="20705" y="9486"/>
                  </a:lnTo>
                  <a:lnTo>
                    <a:pt x="20705" y="9550"/>
                  </a:lnTo>
                  <a:lnTo>
                    <a:pt x="20859" y="9550"/>
                  </a:lnTo>
                  <a:lnTo>
                    <a:pt x="20921" y="9486"/>
                  </a:lnTo>
                  <a:lnTo>
                    <a:pt x="21014" y="9550"/>
                  </a:lnTo>
                  <a:lnTo>
                    <a:pt x="21075" y="9486"/>
                  </a:lnTo>
                  <a:lnTo>
                    <a:pt x="21384" y="9486"/>
                  </a:lnTo>
                  <a:lnTo>
                    <a:pt x="21384" y="9999"/>
                  </a:lnTo>
                  <a:lnTo>
                    <a:pt x="21291" y="9999"/>
                  </a:lnTo>
                  <a:lnTo>
                    <a:pt x="21291" y="10319"/>
                  </a:lnTo>
                  <a:lnTo>
                    <a:pt x="21384" y="10383"/>
                  </a:lnTo>
                  <a:lnTo>
                    <a:pt x="21446" y="10672"/>
                  </a:lnTo>
                  <a:lnTo>
                    <a:pt x="21600" y="10832"/>
                  </a:lnTo>
                  <a:close/>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38" name="Shape 3338"/>
            <p:cNvSpPr/>
            <p:nvPr/>
          </p:nvSpPr>
          <p:spPr>
            <a:xfrm>
              <a:off x="4806671" y="1349573"/>
              <a:ext cx="788328" cy="643220"/>
            </a:xfrm>
            <a:custGeom>
              <a:avLst/>
              <a:gdLst/>
              <a:ahLst/>
              <a:cxnLst>
                <a:cxn ang="0">
                  <a:pos x="wd2" y="hd2"/>
                </a:cxn>
                <a:cxn ang="5400000">
                  <a:pos x="wd2" y="hd2"/>
                </a:cxn>
                <a:cxn ang="10800000">
                  <a:pos x="wd2" y="hd2"/>
                </a:cxn>
                <a:cxn ang="16200000">
                  <a:pos x="wd2" y="hd2"/>
                </a:cxn>
              </a:cxnLst>
              <a:rect l="0" t="0" r="r" b="b"/>
              <a:pathLst>
                <a:path w="21600" h="21600" extrusionOk="0">
                  <a:moveTo>
                    <a:pt x="13831" y="19811"/>
                  </a:moveTo>
                  <a:lnTo>
                    <a:pt x="13892" y="19877"/>
                  </a:lnTo>
                  <a:lnTo>
                    <a:pt x="13892" y="19977"/>
                  </a:lnTo>
                  <a:lnTo>
                    <a:pt x="13831" y="19977"/>
                  </a:lnTo>
                  <a:lnTo>
                    <a:pt x="13831" y="20043"/>
                  </a:lnTo>
                  <a:lnTo>
                    <a:pt x="13740" y="20043"/>
                  </a:lnTo>
                  <a:lnTo>
                    <a:pt x="13740" y="19877"/>
                  </a:lnTo>
                  <a:lnTo>
                    <a:pt x="13679" y="19877"/>
                  </a:lnTo>
                  <a:lnTo>
                    <a:pt x="13679" y="19811"/>
                  </a:lnTo>
                  <a:lnTo>
                    <a:pt x="13831" y="19811"/>
                  </a:lnTo>
                  <a:close/>
                  <a:moveTo>
                    <a:pt x="8195" y="18552"/>
                  </a:moveTo>
                  <a:lnTo>
                    <a:pt x="8195" y="18486"/>
                  </a:lnTo>
                  <a:lnTo>
                    <a:pt x="8195" y="18552"/>
                  </a:lnTo>
                  <a:close/>
                  <a:moveTo>
                    <a:pt x="8134" y="18387"/>
                  </a:moveTo>
                  <a:lnTo>
                    <a:pt x="8195" y="18486"/>
                  </a:lnTo>
                  <a:lnTo>
                    <a:pt x="8195" y="18652"/>
                  </a:lnTo>
                  <a:lnTo>
                    <a:pt x="8134" y="18718"/>
                  </a:lnTo>
                  <a:lnTo>
                    <a:pt x="7921" y="18718"/>
                  </a:lnTo>
                  <a:lnTo>
                    <a:pt x="7860" y="18652"/>
                  </a:lnTo>
                  <a:lnTo>
                    <a:pt x="7921" y="18552"/>
                  </a:lnTo>
                  <a:lnTo>
                    <a:pt x="7982" y="18486"/>
                  </a:lnTo>
                  <a:lnTo>
                    <a:pt x="7982" y="18387"/>
                  </a:lnTo>
                  <a:lnTo>
                    <a:pt x="7921" y="18387"/>
                  </a:lnTo>
                  <a:lnTo>
                    <a:pt x="7860" y="18486"/>
                  </a:lnTo>
                  <a:lnTo>
                    <a:pt x="7769" y="18552"/>
                  </a:lnTo>
                  <a:lnTo>
                    <a:pt x="7769" y="18652"/>
                  </a:lnTo>
                  <a:lnTo>
                    <a:pt x="7616" y="18652"/>
                  </a:lnTo>
                  <a:lnTo>
                    <a:pt x="7616" y="18387"/>
                  </a:lnTo>
                  <a:lnTo>
                    <a:pt x="7769" y="18387"/>
                  </a:lnTo>
                  <a:lnTo>
                    <a:pt x="7769" y="18320"/>
                  </a:lnTo>
                  <a:lnTo>
                    <a:pt x="7860" y="18320"/>
                  </a:lnTo>
                  <a:lnTo>
                    <a:pt x="7860" y="18254"/>
                  </a:lnTo>
                  <a:lnTo>
                    <a:pt x="7921" y="18254"/>
                  </a:lnTo>
                  <a:lnTo>
                    <a:pt x="7921" y="18155"/>
                  </a:lnTo>
                  <a:lnTo>
                    <a:pt x="8073" y="18254"/>
                  </a:lnTo>
                  <a:lnTo>
                    <a:pt x="8134" y="18254"/>
                  </a:lnTo>
                  <a:lnTo>
                    <a:pt x="8195" y="18320"/>
                  </a:lnTo>
                  <a:lnTo>
                    <a:pt x="8287" y="18320"/>
                  </a:lnTo>
                  <a:lnTo>
                    <a:pt x="8195" y="18387"/>
                  </a:lnTo>
                  <a:lnTo>
                    <a:pt x="8134" y="18387"/>
                  </a:lnTo>
                  <a:close/>
                  <a:moveTo>
                    <a:pt x="11303" y="19413"/>
                  </a:moveTo>
                  <a:lnTo>
                    <a:pt x="11303" y="19579"/>
                  </a:lnTo>
                  <a:lnTo>
                    <a:pt x="11150" y="19579"/>
                  </a:lnTo>
                  <a:lnTo>
                    <a:pt x="11089" y="19645"/>
                  </a:lnTo>
                  <a:lnTo>
                    <a:pt x="11089" y="19513"/>
                  </a:lnTo>
                  <a:lnTo>
                    <a:pt x="11150" y="19413"/>
                  </a:lnTo>
                  <a:lnTo>
                    <a:pt x="11242" y="19347"/>
                  </a:lnTo>
                  <a:lnTo>
                    <a:pt x="11303" y="19347"/>
                  </a:lnTo>
                  <a:lnTo>
                    <a:pt x="11303" y="19413"/>
                  </a:lnTo>
                  <a:close/>
                  <a:moveTo>
                    <a:pt x="12095" y="19115"/>
                  </a:moveTo>
                  <a:lnTo>
                    <a:pt x="11882" y="19115"/>
                  </a:lnTo>
                  <a:lnTo>
                    <a:pt x="11729" y="19016"/>
                  </a:lnTo>
                  <a:lnTo>
                    <a:pt x="11668" y="18950"/>
                  </a:lnTo>
                  <a:lnTo>
                    <a:pt x="11882" y="18950"/>
                  </a:lnTo>
                  <a:lnTo>
                    <a:pt x="12095" y="19016"/>
                  </a:lnTo>
                  <a:lnTo>
                    <a:pt x="12156" y="19016"/>
                  </a:lnTo>
                  <a:lnTo>
                    <a:pt x="12247" y="19115"/>
                  </a:lnTo>
                  <a:lnTo>
                    <a:pt x="12095" y="19115"/>
                  </a:lnTo>
                  <a:close/>
                  <a:moveTo>
                    <a:pt x="12308" y="19182"/>
                  </a:moveTo>
                  <a:lnTo>
                    <a:pt x="12399" y="19182"/>
                  </a:lnTo>
                  <a:lnTo>
                    <a:pt x="12399" y="19347"/>
                  </a:lnTo>
                  <a:lnTo>
                    <a:pt x="12247" y="19413"/>
                  </a:lnTo>
                  <a:lnTo>
                    <a:pt x="12247" y="19281"/>
                  </a:lnTo>
                  <a:lnTo>
                    <a:pt x="12095" y="19281"/>
                  </a:lnTo>
                  <a:lnTo>
                    <a:pt x="12095" y="19182"/>
                  </a:lnTo>
                  <a:lnTo>
                    <a:pt x="12308" y="19182"/>
                  </a:lnTo>
                  <a:close/>
                  <a:moveTo>
                    <a:pt x="13252" y="17790"/>
                  </a:moveTo>
                  <a:lnTo>
                    <a:pt x="13313" y="17856"/>
                  </a:lnTo>
                  <a:lnTo>
                    <a:pt x="13313" y="17923"/>
                  </a:lnTo>
                  <a:lnTo>
                    <a:pt x="13192" y="18022"/>
                  </a:lnTo>
                  <a:lnTo>
                    <a:pt x="13100" y="18022"/>
                  </a:lnTo>
                  <a:lnTo>
                    <a:pt x="13100" y="17790"/>
                  </a:lnTo>
                  <a:lnTo>
                    <a:pt x="13252" y="17790"/>
                  </a:lnTo>
                  <a:close/>
                  <a:moveTo>
                    <a:pt x="21600" y="10005"/>
                  </a:moveTo>
                  <a:lnTo>
                    <a:pt x="21539" y="9939"/>
                  </a:lnTo>
                  <a:lnTo>
                    <a:pt x="21448" y="9939"/>
                  </a:lnTo>
                  <a:lnTo>
                    <a:pt x="21448" y="9872"/>
                  </a:lnTo>
                  <a:lnTo>
                    <a:pt x="21539" y="9872"/>
                  </a:lnTo>
                  <a:lnTo>
                    <a:pt x="21539" y="9773"/>
                  </a:lnTo>
                  <a:lnTo>
                    <a:pt x="21448" y="9707"/>
                  </a:lnTo>
                  <a:lnTo>
                    <a:pt x="21448" y="9640"/>
                  </a:lnTo>
                  <a:lnTo>
                    <a:pt x="21326" y="9640"/>
                  </a:lnTo>
                  <a:lnTo>
                    <a:pt x="21173" y="9475"/>
                  </a:lnTo>
                  <a:lnTo>
                    <a:pt x="21173" y="9309"/>
                  </a:lnTo>
                  <a:lnTo>
                    <a:pt x="20899" y="9011"/>
                  </a:lnTo>
                  <a:lnTo>
                    <a:pt x="20899" y="8912"/>
                  </a:lnTo>
                  <a:lnTo>
                    <a:pt x="20534" y="8216"/>
                  </a:lnTo>
                  <a:lnTo>
                    <a:pt x="20534" y="8150"/>
                  </a:lnTo>
                  <a:lnTo>
                    <a:pt x="20442" y="8050"/>
                  </a:lnTo>
                  <a:lnTo>
                    <a:pt x="20442" y="7752"/>
                  </a:lnTo>
                  <a:lnTo>
                    <a:pt x="20381" y="7752"/>
                  </a:lnTo>
                  <a:lnTo>
                    <a:pt x="20229" y="7818"/>
                  </a:lnTo>
                  <a:lnTo>
                    <a:pt x="20016" y="7818"/>
                  </a:lnTo>
                  <a:lnTo>
                    <a:pt x="20016" y="7421"/>
                  </a:lnTo>
                  <a:lnTo>
                    <a:pt x="19955" y="7189"/>
                  </a:lnTo>
                  <a:lnTo>
                    <a:pt x="19863" y="7123"/>
                  </a:lnTo>
                  <a:lnTo>
                    <a:pt x="19863" y="7023"/>
                  </a:lnTo>
                  <a:lnTo>
                    <a:pt x="19955" y="6725"/>
                  </a:lnTo>
                  <a:lnTo>
                    <a:pt x="19955" y="6659"/>
                  </a:lnTo>
                  <a:lnTo>
                    <a:pt x="19863" y="6560"/>
                  </a:lnTo>
                  <a:lnTo>
                    <a:pt x="20016" y="6427"/>
                  </a:lnTo>
                  <a:lnTo>
                    <a:pt x="20107" y="6427"/>
                  </a:lnTo>
                  <a:lnTo>
                    <a:pt x="20107" y="6261"/>
                  </a:lnTo>
                  <a:lnTo>
                    <a:pt x="20168" y="6162"/>
                  </a:lnTo>
                  <a:lnTo>
                    <a:pt x="20229" y="6096"/>
                  </a:lnTo>
                  <a:lnTo>
                    <a:pt x="20229" y="6029"/>
                  </a:lnTo>
                  <a:lnTo>
                    <a:pt x="20320" y="5930"/>
                  </a:lnTo>
                  <a:lnTo>
                    <a:pt x="20320" y="5864"/>
                  </a:lnTo>
                  <a:lnTo>
                    <a:pt x="20381" y="5864"/>
                  </a:lnTo>
                  <a:lnTo>
                    <a:pt x="20381" y="5566"/>
                  </a:lnTo>
                  <a:lnTo>
                    <a:pt x="20016" y="5566"/>
                  </a:lnTo>
                  <a:lnTo>
                    <a:pt x="19955" y="5632"/>
                  </a:lnTo>
                  <a:lnTo>
                    <a:pt x="19955" y="5566"/>
                  </a:lnTo>
                  <a:lnTo>
                    <a:pt x="19863" y="5566"/>
                  </a:lnTo>
                  <a:lnTo>
                    <a:pt x="19863" y="5400"/>
                  </a:lnTo>
                  <a:lnTo>
                    <a:pt x="19803" y="5301"/>
                  </a:lnTo>
                  <a:lnTo>
                    <a:pt x="19803" y="5002"/>
                  </a:lnTo>
                  <a:lnTo>
                    <a:pt x="19742" y="5002"/>
                  </a:lnTo>
                  <a:lnTo>
                    <a:pt x="19589" y="4936"/>
                  </a:lnTo>
                  <a:lnTo>
                    <a:pt x="19528" y="4936"/>
                  </a:lnTo>
                  <a:lnTo>
                    <a:pt x="19437" y="4837"/>
                  </a:lnTo>
                  <a:lnTo>
                    <a:pt x="19437" y="4771"/>
                  </a:lnTo>
                  <a:lnTo>
                    <a:pt x="19528" y="4704"/>
                  </a:lnTo>
                  <a:lnTo>
                    <a:pt x="19528" y="4539"/>
                  </a:lnTo>
                  <a:lnTo>
                    <a:pt x="19163" y="4141"/>
                  </a:lnTo>
                  <a:lnTo>
                    <a:pt x="19163" y="3744"/>
                  </a:lnTo>
                  <a:lnTo>
                    <a:pt x="19071" y="3744"/>
                  </a:lnTo>
                  <a:lnTo>
                    <a:pt x="19010" y="3677"/>
                  </a:lnTo>
                  <a:lnTo>
                    <a:pt x="18950" y="3677"/>
                  </a:lnTo>
                  <a:lnTo>
                    <a:pt x="18950" y="3578"/>
                  </a:lnTo>
                  <a:lnTo>
                    <a:pt x="18858" y="3512"/>
                  </a:lnTo>
                  <a:lnTo>
                    <a:pt x="18858" y="3445"/>
                  </a:lnTo>
                  <a:lnTo>
                    <a:pt x="18797" y="3445"/>
                  </a:lnTo>
                  <a:lnTo>
                    <a:pt x="18736" y="3512"/>
                  </a:lnTo>
                  <a:lnTo>
                    <a:pt x="18645" y="3445"/>
                  </a:lnTo>
                  <a:lnTo>
                    <a:pt x="18645" y="3346"/>
                  </a:lnTo>
                  <a:lnTo>
                    <a:pt x="18736" y="3346"/>
                  </a:lnTo>
                  <a:lnTo>
                    <a:pt x="18736" y="2882"/>
                  </a:lnTo>
                  <a:lnTo>
                    <a:pt x="18645" y="2882"/>
                  </a:lnTo>
                  <a:lnTo>
                    <a:pt x="18645" y="2816"/>
                  </a:lnTo>
                  <a:lnTo>
                    <a:pt x="18432" y="2816"/>
                  </a:lnTo>
                  <a:lnTo>
                    <a:pt x="18432" y="2717"/>
                  </a:lnTo>
                  <a:lnTo>
                    <a:pt x="18371" y="2717"/>
                  </a:lnTo>
                  <a:lnTo>
                    <a:pt x="18371" y="1491"/>
                  </a:lnTo>
                  <a:lnTo>
                    <a:pt x="18279" y="1391"/>
                  </a:lnTo>
                  <a:lnTo>
                    <a:pt x="18066" y="1391"/>
                  </a:lnTo>
                  <a:lnTo>
                    <a:pt x="18066" y="1491"/>
                  </a:lnTo>
                  <a:lnTo>
                    <a:pt x="18005" y="1491"/>
                  </a:lnTo>
                  <a:lnTo>
                    <a:pt x="17792" y="1723"/>
                  </a:lnTo>
                  <a:lnTo>
                    <a:pt x="17792" y="1955"/>
                  </a:lnTo>
                  <a:lnTo>
                    <a:pt x="17731" y="1955"/>
                  </a:lnTo>
                  <a:lnTo>
                    <a:pt x="17731" y="2021"/>
                  </a:lnTo>
                  <a:lnTo>
                    <a:pt x="17639" y="2187"/>
                  </a:lnTo>
                  <a:lnTo>
                    <a:pt x="17213" y="2650"/>
                  </a:lnTo>
                  <a:lnTo>
                    <a:pt x="17152" y="2650"/>
                  </a:lnTo>
                  <a:lnTo>
                    <a:pt x="17152" y="2584"/>
                  </a:lnTo>
                  <a:lnTo>
                    <a:pt x="16908" y="2584"/>
                  </a:lnTo>
                  <a:lnTo>
                    <a:pt x="16847" y="2485"/>
                  </a:lnTo>
                  <a:lnTo>
                    <a:pt x="16908" y="2418"/>
                  </a:lnTo>
                  <a:lnTo>
                    <a:pt x="17000" y="2352"/>
                  </a:lnTo>
                  <a:lnTo>
                    <a:pt x="17061" y="2253"/>
                  </a:lnTo>
                  <a:lnTo>
                    <a:pt x="16908" y="2187"/>
                  </a:lnTo>
                  <a:lnTo>
                    <a:pt x="16847" y="2087"/>
                  </a:lnTo>
                  <a:lnTo>
                    <a:pt x="16847" y="1955"/>
                  </a:lnTo>
                  <a:lnTo>
                    <a:pt x="16908" y="1789"/>
                  </a:lnTo>
                  <a:lnTo>
                    <a:pt x="16908" y="1723"/>
                  </a:lnTo>
                  <a:lnTo>
                    <a:pt x="17000" y="1623"/>
                  </a:lnTo>
                  <a:lnTo>
                    <a:pt x="16908" y="1623"/>
                  </a:lnTo>
                  <a:lnTo>
                    <a:pt x="16847" y="1557"/>
                  </a:lnTo>
                  <a:lnTo>
                    <a:pt x="16634" y="1391"/>
                  </a:lnTo>
                  <a:lnTo>
                    <a:pt x="16573" y="1325"/>
                  </a:lnTo>
                  <a:lnTo>
                    <a:pt x="16573" y="1093"/>
                  </a:lnTo>
                  <a:lnTo>
                    <a:pt x="16482" y="994"/>
                  </a:lnTo>
                  <a:lnTo>
                    <a:pt x="16360" y="928"/>
                  </a:lnTo>
                  <a:lnTo>
                    <a:pt x="16116" y="928"/>
                  </a:lnTo>
                  <a:lnTo>
                    <a:pt x="16116" y="861"/>
                  </a:lnTo>
                  <a:lnTo>
                    <a:pt x="16055" y="762"/>
                  </a:lnTo>
                  <a:lnTo>
                    <a:pt x="15994" y="762"/>
                  </a:lnTo>
                  <a:lnTo>
                    <a:pt x="15903" y="696"/>
                  </a:lnTo>
                  <a:lnTo>
                    <a:pt x="15781" y="762"/>
                  </a:lnTo>
                  <a:lnTo>
                    <a:pt x="15690" y="696"/>
                  </a:lnTo>
                  <a:lnTo>
                    <a:pt x="15416" y="464"/>
                  </a:lnTo>
                  <a:lnTo>
                    <a:pt x="15050" y="66"/>
                  </a:lnTo>
                  <a:lnTo>
                    <a:pt x="14989" y="66"/>
                  </a:lnTo>
                  <a:lnTo>
                    <a:pt x="14837" y="0"/>
                  </a:lnTo>
                  <a:lnTo>
                    <a:pt x="14776" y="133"/>
                  </a:lnTo>
                  <a:lnTo>
                    <a:pt x="14776" y="298"/>
                  </a:lnTo>
                  <a:lnTo>
                    <a:pt x="14684" y="464"/>
                  </a:lnTo>
                  <a:lnTo>
                    <a:pt x="14684" y="530"/>
                  </a:lnTo>
                  <a:lnTo>
                    <a:pt x="14776" y="530"/>
                  </a:lnTo>
                  <a:lnTo>
                    <a:pt x="14776" y="696"/>
                  </a:lnTo>
                  <a:lnTo>
                    <a:pt x="14684" y="861"/>
                  </a:lnTo>
                  <a:lnTo>
                    <a:pt x="14684" y="1160"/>
                  </a:lnTo>
                  <a:lnTo>
                    <a:pt x="14623" y="1160"/>
                  </a:lnTo>
                  <a:lnTo>
                    <a:pt x="14623" y="1226"/>
                  </a:lnTo>
                  <a:lnTo>
                    <a:pt x="14684" y="1325"/>
                  </a:lnTo>
                  <a:lnTo>
                    <a:pt x="14623" y="1391"/>
                  </a:lnTo>
                  <a:lnTo>
                    <a:pt x="14623" y="1557"/>
                  </a:lnTo>
                  <a:lnTo>
                    <a:pt x="14532" y="1623"/>
                  </a:lnTo>
                  <a:lnTo>
                    <a:pt x="14532" y="1789"/>
                  </a:lnTo>
                  <a:lnTo>
                    <a:pt x="13740" y="2087"/>
                  </a:lnTo>
                  <a:lnTo>
                    <a:pt x="13618" y="2087"/>
                  </a:lnTo>
                  <a:lnTo>
                    <a:pt x="13527" y="2187"/>
                  </a:lnTo>
                  <a:lnTo>
                    <a:pt x="13466" y="2187"/>
                  </a:lnTo>
                  <a:lnTo>
                    <a:pt x="13252" y="2418"/>
                  </a:lnTo>
                  <a:lnTo>
                    <a:pt x="13252" y="2485"/>
                  </a:lnTo>
                  <a:lnTo>
                    <a:pt x="13192" y="2816"/>
                  </a:lnTo>
                  <a:lnTo>
                    <a:pt x="13100" y="2948"/>
                  </a:lnTo>
                  <a:lnTo>
                    <a:pt x="13100" y="3048"/>
                  </a:lnTo>
                  <a:lnTo>
                    <a:pt x="12948" y="3114"/>
                  </a:lnTo>
                  <a:lnTo>
                    <a:pt x="12948" y="3213"/>
                  </a:lnTo>
                  <a:lnTo>
                    <a:pt x="12613" y="3213"/>
                  </a:lnTo>
                  <a:lnTo>
                    <a:pt x="12521" y="3280"/>
                  </a:lnTo>
                  <a:lnTo>
                    <a:pt x="12460" y="3280"/>
                  </a:lnTo>
                  <a:lnTo>
                    <a:pt x="12399" y="3346"/>
                  </a:lnTo>
                  <a:lnTo>
                    <a:pt x="12399" y="3445"/>
                  </a:lnTo>
                  <a:lnTo>
                    <a:pt x="11882" y="3445"/>
                  </a:lnTo>
                  <a:lnTo>
                    <a:pt x="11455" y="3114"/>
                  </a:lnTo>
                  <a:lnTo>
                    <a:pt x="11303" y="3048"/>
                  </a:lnTo>
                  <a:lnTo>
                    <a:pt x="11089" y="2948"/>
                  </a:lnTo>
                  <a:lnTo>
                    <a:pt x="10785" y="2948"/>
                  </a:lnTo>
                  <a:lnTo>
                    <a:pt x="10785" y="3280"/>
                  </a:lnTo>
                  <a:lnTo>
                    <a:pt x="10876" y="3346"/>
                  </a:lnTo>
                  <a:lnTo>
                    <a:pt x="11028" y="3578"/>
                  </a:lnTo>
                  <a:lnTo>
                    <a:pt x="11028" y="3744"/>
                  </a:lnTo>
                  <a:lnTo>
                    <a:pt x="10937" y="3843"/>
                  </a:lnTo>
                  <a:lnTo>
                    <a:pt x="10572" y="3975"/>
                  </a:lnTo>
                  <a:lnTo>
                    <a:pt x="10511" y="3909"/>
                  </a:lnTo>
                  <a:lnTo>
                    <a:pt x="10297" y="3744"/>
                  </a:lnTo>
                  <a:lnTo>
                    <a:pt x="10084" y="3744"/>
                  </a:lnTo>
                  <a:lnTo>
                    <a:pt x="10084" y="3677"/>
                  </a:lnTo>
                  <a:lnTo>
                    <a:pt x="9871" y="3578"/>
                  </a:lnTo>
                  <a:lnTo>
                    <a:pt x="9779" y="3578"/>
                  </a:lnTo>
                  <a:lnTo>
                    <a:pt x="9566" y="3744"/>
                  </a:lnTo>
                  <a:lnTo>
                    <a:pt x="9505" y="3744"/>
                  </a:lnTo>
                  <a:lnTo>
                    <a:pt x="9505" y="3843"/>
                  </a:lnTo>
                  <a:lnTo>
                    <a:pt x="9444" y="3909"/>
                  </a:lnTo>
                  <a:lnTo>
                    <a:pt x="9444" y="4141"/>
                  </a:lnTo>
                  <a:lnTo>
                    <a:pt x="9353" y="4373"/>
                  </a:lnTo>
                  <a:lnTo>
                    <a:pt x="9353" y="4439"/>
                  </a:lnTo>
                  <a:lnTo>
                    <a:pt x="8987" y="4704"/>
                  </a:lnTo>
                  <a:lnTo>
                    <a:pt x="8926" y="4704"/>
                  </a:lnTo>
                  <a:lnTo>
                    <a:pt x="8926" y="4771"/>
                  </a:lnTo>
                  <a:lnTo>
                    <a:pt x="8865" y="4771"/>
                  </a:lnTo>
                  <a:lnTo>
                    <a:pt x="8774" y="4837"/>
                  </a:lnTo>
                  <a:lnTo>
                    <a:pt x="8561" y="4837"/>
                  </a:lnTo>
                  <a:lnTo>
                    <a:pt x="8561" y="4771"/>
                  </a:lnTo>
                  <a:lnTo>
                    <a:pt x="8500" y="4771"/>
                  </a:lnTo>
                  <a:lnTo>
                    <a:pt x="8408" y="4605"/>
                  </a:lnTo>
                  <a:lnTo>
                    <a:pt x="8408" y="4539"/>
                  </a:lnTo>
                  <a:lnTo>
                    <a:pt x="8348" y="4439"/>
                  </a:lnTo>
                  <a:lnTo>
                    <a:pt x="8134" y="4539"/>
                  </a:lnTo>
                  <a:lnTo>
                    <a:pt x="7921" y="4539"/>
                  </a:lnTo>
                  <a:lnTo>
                    <a:pt x="7860" y="4605"/>
                  </a:lnTo>
                  <a:lnTo>
                    <a:pt x="7769" y="4605"/>
                  </a:lnTo>
                  <a:lnTo>
                    <a:pt x="6763" y="5698"/>
                  </a:lnTo>
                  <a:lnTo>
                    <a:pt x="6702" y="5798"/>
                  </a:lnTo>
                  <a:lnTo>
                    <a:pt x="6550" y="5698"/>
                  </a:lnTo>
                  <a:lnTo>
                    <a:pt x="6550" y="5632"/>
                  </a:lnTo>
                  <a:lnTo>
                    <a:pt x="6489" y="5632"/>
                  </a:lnTo>
                  <a:lnTo>
                    <a:pt x="6489" y="5566"/>
                  </a:lnTo>
                  <a:lnTo>
                    <a:pt x="6398" y="5566"/>
                  </a:lnTo>
                  <a:lnTo>
                    <a:pt x="6184" y="5698"/>
                  </a:lnTo>
                  <a:lnTo>
                    <a:pt x="5819" y="5864"/>
                  </a:lnTo>
                  <a:lnTo>
                    <a:pt x="5819" y="5930"/>
                  </a:lnTo>
                  <a:lnTo>
                    <a:pt x="5758" y="6029"/>
                  </a:lnTo>
                  <a:lnTo>
                    <a:pt x="5606" y="6162"/>
                  </a:lnTo>
                  <a:lnTo>
                    <a:pt x="5545" y="6162"/>
                  </a:lnTo>
                  <a:lnTo>
                    <a:pt x="5179" y="6261"/>
                  </a:lnTo>
                  <a:lnTo>
                    <a:pt x="5118" y="6261"/>
                  </a:lnTo>
                  <a:lnTo>
                    <a:pt x="5118" y="6560"/>
                  </a:lnTo>
                  <a:lnTo>
                    <a:pt x="5027" y="6725"/>
                  </a:lnTo>
                  <a:lnTo>
                    <a:pt x="5027" y="6791"/>
                  </a:lnTo>
                  <a:lnTo>
                    <a:pt x="4966" y="6891"/>
                  </a:lnTo>
                  <a:lnTo>
                    <a:pt x="4905" y="6891"/>
                  </a:lnTo>
                  <a:lnTo>
                    <a:pt x="4661" y="7123"/>
                  </a:lnTo>
                  <a:lnTo>
                    <a:pt x="4600" y="7123"/>
                  </a:lnTo>
                  <a:lnTo>
                    <a:pt x="4539" y="7189"/>
                  </a:lnTo>
                  <a:lnTo>
                    <a:pt x="4539" y="7355"/>
                  </a:lnTo>
                  <a:lnTo>
                    <a:pt x="4387" y="7421"/>
                  </a:lnTo>
                  <a:lnTo>
                    <a:pt x="4113" y="7752"/>
                  </a:lnTo>
                  <a:lnTo>
                    <a:pt x="4021" y="7918"/>
                  </a:lnTo>
                  <a:lnTo>
                    <a:pt x="4021" y="8050"/>
                  </a:lnTo>
                  <a:lnTo>
                    <a:pt x="3961" y="8150"/>
                  </a:lnTo>
                  <a:lnTo>
                    <a:pt x="3961" y="8216"/>
                  </a:lnTo>
                  <a:lnTo>
                    <a:pt x="3869" y="8282"/>
                  </a:lnTo>
                  <a:lnTo>
                    <a:pt x="3747" y="8282"/>
                  </a:lnTo>
                  <a:lnTo>
                    <a:pt x="3747" y="8216"/>
                  </a:lnTo>
                  <a:lnTo>
                    <a:pt x="3656" y="8216"/>
                  </a:lnTo>
                  <a:lnTo>
                    <a:pt x="3656" y="8150"/>
                  </a:lnTo>
                  <a:lnTo>
                    <a:pt x="3747" y="7818"/>
                  </a:lnTo>
                  <a:lnTo>
                    <a:pt x="3747" y="7587"/>
                  </a:lnTo>
                  <a:lnTo>
                    <a:pt x="3656" y="7587"/>
                  </a:lnTo>
                  <a:lnTo>
                    <a:pt x="3656" y="7520"/>
                  </a:lnTo>
                  <a:lnTo>
                    <a:pt x="3534" y="7355"/>
                  </a:lnTo>
                  <a:lnTo>
                    <a:pt x="3534" y="7123"/>
                  </a:lnTo>
                  <a:lnTo>
                    <a:pt x="3443" y="7023"/>
                  </a:lnTo>
                  <a:lnTo>
                    <a:pt x="3229" y="6957"/>
                  </a:lnTo>
                  <a:lnTo>
                    <a:pt x="3229" y="6659"/>
                  </a:lnTo>
                  <a:lnTo>
                    <a:pt x="3016" y="6427"/>
                  </a:lnTo>
                  <a:lnTo>
                    <a:pt x="3016" y="6261"/>
                  </a:lnTo>
                  <a:lnTo>
                    <a:pt x="3077" y="6162"/>
                  </a:lnTo>
                  <a:lnTo>
                    <a:pt x="3168" y="6096"/>
                  </a:lnTo>
                  <a:lnTo>
                    <a:pt x="3077" y="6029"/>
                  </a:lnTo>
                  <a:lnTo>
                    <a:pt x="3016" y="6029"/>
                  </a:lnTo>
                  <a:lnTo>
                    <a:pt x="2864" y="5930"/>
                  </a:lnTo>
                  <a:lnTo>
                    <a:pt x="2590" y="5864"/>
                  </a:lnTo>
                  <a:lnTo>
                    <a:pt x="2529" y="5864"/>
                  </a:lnTo>
                  <a:lnTo>
                    <a:pt x="2437" y="5798"/>
                  </a:lnTo>
                  <a:lnTo>
                    <a:pt x="2437" y="5632"/>
                  </a:lnTo>
                  <a:lnTo>
                    <a:pt x="2376" y="5566"/>
                  </a:lnTo>
                  <a:lnTo>
                    <a:pt x="2376" y="5466"/>
                  </a:lnTo>
                  <a:lnTo>
                    <a:pt x="2285" y="5466"/>
                  </a:lnTo>
                  <a:lnTo>
                    <a:pt x="2376" y="5466"/>
                  </a:lnTo>
                  <a:lnTo>
                    <a:pt x="2376" y="5400"/>
                  </a:lnTo>
                  <a:lnTo>
                    <a:pt x="2163" y="5168"/>
                  </a:lnTo>
                  <a:lnTo>
                    <a:pt x="2072" y="5168"/>
                  </a:lnTo>
                  <a:lnTo>
                    <a:pt x="2072" y="5234"/>
                  </a:lnTo>
                  <a:lnTo>
                    <a:pt x="2011" y="5301"/>
                  </a:lnTo>
                  <a:lnTo>
                    <a:pt x="2011" y="5400"/>
                  </a:lnTo>
                  <a:lnTo>
                    <a:pt x="1950" y="5466"/>
                  </a:lnTo>
                  <a:lnTo>
                    <a:pt x="1858" y="5466"/>
                  </a:lnTo>
                  <a:lnTo>
                    <a:pt x="1797" y="5566"/>
                  </a:lnTo>
                  <a:lnTo>
                    <a:pt x="1584" y="5566"/>
                  </a:lnTo>
                  <a:lnTo>
                    <a:pt x="1584" y="5632"/>
                  </a:lnTo>
                  <a:lnTo>
                    <a:pt x="1493" y="5698"/>
                  </a:lnTo>
                  <a:lnTo>
                    <a:pt x="1432" y="5698"/>
                  </a:lnTo>
                  <a:lnTo>
                    <a:pt x="1432" y="5798"/>
                  </a:lnTo>
                  <a:lnTo>
                    <a:pt x="1371" y="5864"/>
                  </a:lnTo>
                  <a:lnTo>
                    <a:pt x="1280" y="5930"/>
                  </a:lnTo>
                  <a:lnTo>
                    <a:pt x="1280" y="6096"/>
                  </a:lnTo>
                  <a:lnTo>
                    <a:pt x="1371" y="6162"/>
                  </a:lnTo>
                  <a:lnTo>
                    <a:pt x="1493" y="6328"/>
                  </a:lnTo>
                  <a:lnTo>
                    <a:pt x="1493" y="6427"/>
                  </a:lnTo>
                  <a:lnTo>
                    <a:pt x="1645" y="6427"/>
                  </a:lnTo>
                  <a:lnTo>
                    <a:pt x="1645" y="6891"/>
                  </a:lnTo>
                  <a:lnTo>
                    <a:pt x="1584" y="6957"/>
                  </a:lnTo>
                  <a:lnTo>
                    <a:pt x="1493" y="7023"/>
                  </a:lnTo>
                  <a:lnTo>
                    <a:pt x="1493" y="7587"/>
                  </a:lnTo>
                  <a:lnTo>
                    <a:pt x="1432" y="7653"/>
                  </a:lnTo>
                  <a:lnTo>
                    <a:pt x="1432" y="8282"/>
                  </a:lnTo>
                  <a:lnTo>
                    <a:pt x="1493" y="8448"/>
                  </a:lnTo>
                  <a:lnTo>
                    <a:pt x="1584" y="8613"/>
                  </a:lnTo>
                  <a:lnTo>
                    <a:pt x="1584" y="8680"/>
                  </a:lnTo>
                  <a:lnTo>
                    <a:pt x="1645" y="9077"/>
                  </a:lnTo>
                  <a:lnTo>
                    <a:pt x="1737" y="9309"/>
                  </a:lnTo>
                  <a:lnTo>
                    <a:pt x="1737" y="9541"/>
                  </a:lnTo>
                  <a:lnTo>
                    <a:pt x="1645" y="9541"/>
                  </a:lnTo>
                  <a:lnTo>
                    <a:pt x="1645" y="9707"/>
                  </a:lnTo>
                  <a:lnTo>
                    <a:pt x="1219" y="10171"/>
                  </a:lnTo>
                  <a:lnTo>
                    <a:pt x="1158" y="10336"/>
                  </a:lnTo>
                  <a:lnTo>
                    <a:pt x="1066" y="10502"/>
                  </a:lnTo>
                  <a:lnTo>
                    <a:pt x="1005" y="10634"/>
                  </a:lnTo>
                  <a:lnTo>
                    <a:pt x="944" y="10634"/>
                  </a:lnTo>
                  <a:lnTo>
                    <a:pt x="792" y="10800"/>
                  </a:lnTo>
                  <a:lnTo>
                    <a:pt x="701" y="10866"/>
                  </a:lnTo>
                  <a:lnTo>
                    <a:pt x="640" y="10966"/>
                  </a:lnTo>
                  <a:lnTo>
                    <a:pt x="579" y="11032"/>
                  </a:lnTo>
                  <a:lnTo>
                    <a:pt x="366" y="11032"/>
                  </a:lnTo>
                  <a:lnTo>
                    <a:pt x="274" y="11131"/>
                  </a:lnTo>
                  <a:lnTo>
                    <a:pt x="274" y="11264"/>
                  </a:lnTo>
                  <a:lnTo>
                    <a:pt x="366" y="11363"/>
                  </a:lnTo>
                  <a:lnTo>
                    <a:pt x="427" y="11363"/>
                  </a:lnTo>
                  <a:lnTo>
                    <a:pt x="487" y="11429"/>
                  </a:lnTo>
                  <a:lnTo>
                    <a:pt x="487" y="11595"/>
                  </a:lnTo>
                  <a:lnTo>
                    <a:pt x="152" y="11595"/>
                  </a:lnTo>
                  <a:lnTo>
                    <a:pt x="152" y="11728"/>
                  </a:lnTo>
                  <a:lnTo>
                    <a:pt x="61" y="11893"/>
                  </a:lnTo>
                  <a:lnTo>
                    <a:pt x="0" y="11993"/>
                  </a:lnTo>
                  <a:lnTo>
                    <a:pt x="0" y="12225"/>
                  </a:lnTo>
                  <a:lnTo>
                    <a:pt x="579" y="12920"/>
                  </a:lnTo>
                  <a:lnTo>
                    <a:pt x="640" y="12920"/>
                  </a:lnTo>
                  <a:lnTo>
                    <a:pt x="640" y="12987"/>
                  </a:lnTo>
                  <a:lnTo>
                    <a:pt x="701" y="12987"/>
                  </a:lnTo>
                  <a:lnTo>
                    <a:pt x="701" y="12920"/>
                  </a:lnTo>
                  <a:lnTo>
                    <a:pt x="853" y="12920"/>
                  </a:lnTo>
                  <a:lnTo>
                    <a:pt x="944" y="12755"/>
                  </a:lnTo>
                  <a:lnTo>
                    <a:pt x="1066" y="12755"/>
                  </a:lnTo>
                  <a:lnTo>
                    <a:pt x="1066" y="13152"/>
                  </a:lnTo>
                  <a:lnTo>
                    <a:pt x="1158" y="13318"/>
                  </a:lnTo>
                  <a:lnTo>
                    <a:pt x="1280" y="13450"/>
                  </a:lnTo>
                  <a:lnTo>
                    <a:pt x="1371" y="13450"/>
                  </a:lnTo>
                  <a:lnTo>
                    <a:pt x="1371" y="13550"/>
                  </a:lnTo>
                  <a:lnTo>
                    <a:pt x="1950" y="13550"/>
                  </a:lnTo>
                  <a:lnTo>
                    <a:pt x="2072" y="13450"/>
                  </a:lnTo>
                  <a:lnTo>
                    <a:pt x="2224" y="13450"/>
                  </a:lnTo>
                  <a:lnTo>
                    <a:pt x="2224" y="13616"/>
                  </a:lnTo>
                  <a:lnTo>
                    <a:pt x="2285" y="13616"/>
                  </a:lnTo>
                  <a:lnTo>
                    <a:pt x="2285" y="13715"/>
                  </a:lnTo>
                  <a:lnTo>
                    <a:pt x="2376" y="13782"/>
                  </a:lnTo>
                  <a:lnTo>
                    <a:pt x="2285" y="13848"/>
                  </a:lnTo>
                  <a:lnTo>
                    <a:pt x="2285" y="14477"/>
                  </a:lnTo>
                  <a:lnTo>
                    <a:pt x="2437" y="14643"/>
                  </a:lnTo>
                  <a:lnTo>
                    <a:pt x="2437" y="14941"/>
                  </a:lnTo>
                  <a:lnTo>
                    <a:pt x="2742" y="14941"/>
                  </a:lnTo>
                  <a:lnTo>
                    <a:pt x="2803" y="15040"/>
                  </a:lnTo>
                  <a:lnTo>
                    <a:pt x="2803" y="15438"/>
                  </a:lnTo>
                  <a:lnTo>
                    <a:pt x="2742" y="15438"/>
                  </a:lnTo>
                  <a:lnTo>
                    <a:pt x="2803" y="15504"/>
                  </a:lnTo>
                  <a:lnTo>
                    <a:pt x="2803" y="15571"/>
                  </a:lnTo>
                  <a:lnTo>
                    <a:pt x="2864" y="15670"/>
                  </a:lnTo>
                  <a:lnTo>
                    <a:pt x="2955" y="15670"/>
                  </a:lnTo>
                  <a:lnTo>
                    <a:pt x="3016" y="15736"/>
                  </a:lnTo>
                  <a:lnTo>
                    <a:pt x="3016" y="15802"/>
                  </a:lnTo>
                  <a:lnTo>
                    <a:pt x="3077" y="15802"/>
                  </a:lnTo>
                  <a:lnTo>
                    <a:pt x="3077" y="15968"/>
                  </a:lnTo>
                  <a:lnTo>
                    <a:pt x="3229" y="15902"/>
                  </a:lnTo>
                  <a:lnTo>
                    <a:pt x="3321" y="15902"/>
                  </a:lnTo>
                  <a:lnTo>
                    <a:pt x="3382" y="15802"/>
                  </a:lnTo>
                  <a:lnTo>
                    <a:pt x="3382" y="15736"/>
                  </a:lnTo>
                  <a:lnTo>
                    <a:pt x="4174" y="15438"/>
                  </a:lnTo>
                  <a:lnTo>
                    <a:pt x="4174" y="15339"/>
                  </a:lnTo>
                  <a:lnTo>
                    <a:pt x="4387" y="15339"/>
                  </a:lnTo>
                  <a:lnTo>
                    <a:pt x="4448" y="15272"/>
                  </a:lnTo>
                  <a:lnTo>
                    <a:pt x="4539" y="15206"/>
                  </a:lnTo>
                  <a:lnTo>
                    <a:pt x="4661" y="15107"/>
                  </a:lnTo>
                  <a:lnTo>
                    <a:pt x="4753" y="15040"/>
                  </a:lnTo>
                  <a:lnTo>
                    <a:pt x="5027" y="15040"/>
                  </a:lnTo>
                  <a:lnTo>
                    <a:pt x="5179" y="14875"/>
                  </a:lnTo>
                  <a:lnTo>
                    <a:pt x="5179" y="14577"/>
                  </a:lnTo>
                  <a:lnTo>
                    <a:pt x="5240" y="14477"/>
                  </a:lnTo>
                  <a:lnTo>
                    <a:pt x="5331" y="14411"/>
                  </a:lnTo>
                  <a:lnTo>
                    <a:pt x="5484" y="14312"/>
                  </a:lnTo>
                  <a:lnTo>
                    <a:pt x="5484" y="14245"/>
                  </a:lnTo>
                  <a:lnTo>
                    <a:pt x="5331" y="14245"/>
                  </a:lnTo>
                  <a:lnTo>
                    <a:pt x="5331" y="14080"/>
                  </a:lnTo>
                  <a:lnTo>
                    <a:pt x="5545" y="14080"/>
                  </a:lnTo>
                  <a:lnTo>
                    <a:pt x="5484" y="13947"/>
                  </a:lnTo>
                  <a:lnTo>
                    <a:pt x="5484" y="13848"/>
                  </a:lnTo>
                  <a:lnTo>
                    <a:pt x="5545" y="13848"/>
                  </a:lnTo>
                  <a:lnTo>
                    <a:pt x="5545" y="13782"/>
                  </a:lnTo>
                  <a:lnTo>
                    <a:pt x="5758" y="13782"/>
                  </a:lnTo>
                  <a:lnTo>
                    <a:pt x="5758" y="13550"/>
                  </a:lnTo>
                  <a:lnTo>
                    <a:pt x="6032" y="13318"/>
                  </a:lnTo>
                  <a:lnTo>
                    <a:pt x="6124" y="13218"/>
                  </a:lnTo>
                  <a:lnTo>
                    <a:pt x="6124" y="13152"/>
                  </a:lnTo>
                  <a:lnTo>
                    <a:pt x="6184" y="12987"/>
                  </a:lnTo>
                  <a:lnTo>
                    <a:pt x="6184" y="12920"/>
                  </a:lnTo>
                  <a:lnTo>
                    <a:pt x="6276" y="12920"/>
                  </a:lnTo>
                  <a:lnTo>
                    <a:pt x="6337" y="12854"/>
                  </a:lnTo>
                  <a:lnTo>
                    <a:pt x="6550" y="12854"/>
                  </a:lnTo>
                  <a:lnTo>
                    <a:pt x="6611" y="12755"/>
                  </a:lnTo>
                  <a:lnTo>
                    <a:pt x="6763" y="12755"/>
                  </a:lnTo>
                  <a:lnTo>
                    <a:pt x="6824" y="12688"/>
                  </a:lnTo>
                  <a:lnTo>
                    <a:pt x="6763" y="12589"/>
                  </a:lnTo>
                  <a:lnTo>
                    <a:pt x="6550" y="12589"/>
                  </a:lnTo>
                  <a:lnTo>
                    <a:pt x="6550" y="12456"/>
                  </a:lnTo>
                  <a:lnTo>
                    <a:pt x="6611" y="12456"/>
                  </a:lnTo>
                  <a:lnTo>
                    <a:pt x="6611" y="12225"/>
                  </a:lnTo>
                  <a:lnTo>
                    <a:pt x="6702" y="12225"/>
                  </a:lnTo>
                  <a:lnTo>
                    <a:pt x="6702" y="12125"/>
                  </a:lnTo>
                  <a:lnTo>
                    <a:pt x="6763" y="12125"/>
                  </a:lnTo>
                  <a:lnTo>
                    <a:pt x="6824" y="12225"/>
                  </a:lnTo>
                  <a:lnTo>
                    <a:pt x="6977" y="12225"/>
                  </a:lnTo>
                  <a:lnTo>
                    <a:pt x="6977" y="11993"/>
                  </a:lnTo>
                  <a:lnTo>
                    <a:pt x="7068" y="11993"/>
                  </a:lnTo>
                  <a:lnTo>
                    <a:pt x="7129" y="11893"/>
                  </a:lnTo>
                  <a:lnTo>
                    <a:pt x="7281" y="11728"/>
                  </a:lnTo>
                  <a:lnTo>
                    <a:pt x="7403" y="11728"/>
                  </a:lnTo>
                  <a:lnTo>
                    <a:pt x="7494" y="11827"/>
                  </a:lnTo>
                  <a:lnTo>
                    <a:pt x="7555" y="11728"/>
                  </a:lnTo>
                  <a:lnTo>
                    <a:pt x="7555" y="11827"/>
                  </a:lnTo>
                  <a:lnTo>
                    <a:pt x="7708" y="11827"/>
                  </a:lnTo>
                  <a:lnTo>
                    <a:pt x="7769" y="11728"/>
                  </a:lnTo>
                  <a:lnTo>
                    <a:pt x="7860" y="11661"/>
                  </a:lnTo>
                  <a:lnTo>
                    <a:pt x="7921" y="11661"/>
                  </a:lnTo>
                  <a:lnTo>
                    <a:pt x="7982" y="11728"/>
                  </a:lnTo>
                  <a:lnTo>
                    <a:pt x="8073" y="11728"/>
                  </a:lnTo>
                  <a:lnTo>
                    <a:pt x="8073" y="11827"/>
                  </a:lnTo>
                  <a:lnTo>
                    <a:pt x="8134" y="11827"/>
                  </a:lnTo>
                  <a:lnTo>
                    <a:pt x="8134" y="11893"/>
                  </a:lnTo>
                  <a:lnTo>
                    <a:pt x="8348" y="11827"/>
                  </a:lnTo>
                  <a:lnTo>
                    <a:pt x="8348" y="11893"/>
                  </a:lnTo>
                  <a:lnTo>
                    <a:pt x="8408" y="11893"/>
                  </a:lnTo>
                  <a:lnTo>
                    <a:pt x="8500" y="12059"/>
                  </a:lnTo>
                  <a:lnTo>
                    <a:pt x="8561" y="12059"/>
                  </a:lnTo>
                  <a:lnTo>
                    <a:pt x="8561" y="12125"/>
                  </a:lnTo>
                  <a:lnTo>
                    <a:pt x="9079" y="12059"/>
                  </a:lnTo>
                  <a:lnTo>
                    <a:pt x="9140" y="12059"/>
                  </a:lnTo>
                  <a:lnTo>
                    <a:pt x="9201" y="11993"/>
                  </a:lnTo>
                  <a:lnTo>
                    <a:pt x="9201" y="11595"/>
                  </a:lnTo>
                  <a:lnTo>
                    <a:pt x="9292" y="11496"/>
                  </a:lnTo>
                  <a:lnTo>
                    <a:pt x="9444" y="11363"/>
                  </a:lnTo>
                  <a:lnTo>
                    <a:pt x="9444" y="11496"/>
                  </a:lnTo>
                  <a:lnTo>
                    <a:pt x="9353" y="11496"/>
                  </a:lnTo>
                  <a:lnTo>
                    <a:pt x="9353" y="11595"/>
                  </a:lnTo>
                  <a:lnTo>
                    <a:pt x="9292" y="11595"/>
                  </a:lnTo>
                  <a:lnTo>
                    <a:pt x="9353" y="11661"/>
                  </a:lnTo>
                  <a:lnTo>
                    <a:pt x="9353" y="11993"/>
                  </a:lnTo>
                  <a:lnTo>
                    <a:pt x="9444" y="12125"/>
                  </a:lnTo>
                  <a:lnTo>
                    <a:pt x="9444" y="12225"/>
                  </a:lnTo>
                  <a:lnTo>
                    <a:pt x="9505" y="12291"/>
                  </a:lnTo>
                  <a:lnTo>
                    <a:pt x="9993" y="12456"/>
                  </a:lnTo>
                  <a:lnTo>
                    <a:pt x="10084" y="12523"/>
                  </a:lnTo>
                  <a:lnTo>
                    <a:pt x="10297" y="12755"/>
                  </a:lnTo>
                  <a:lnTo>
                    <a:pt x="10358" y="12688"/>
                  </a:lnTo>
                  <a:lnTo>
                    <a:pt x="10450" y="12755"/>
                  </a:lnTo>
                  <a:lnTo>
                    <a:pt x="10450" y="12920"/>
                  </a:lnTo>
                  <a:lnTo>
                    <a:pt x="10358" y="13086"/>
                  </a:lnTo>
                  <a:lnTo>
                    <a:pt x="10450" y="13152"/>
                  </a:lnTo>
                  <a:lnTo>
                    <a:pt x="10572" y="13218"/>
                  </a:lnTo>
                  <a:lnTo>
                    <a:pt x="10785" y="13384"/>
                  </a:lnTo>
                  <a:lnTo>
                    <a:pt x="10785" y="13450"/>
                  </a:lnTo>
                  <a:lnTo>
                    <a:pt x="10876" y="13550"/>
                  </a:lnTo>
                  <a:lnTo>
                    <a:pt x="10785" y="13616"/>
                  </a:lnTo>
                  <a:lnTo>
                    <a:pt x="10785" y="13715"/>
                  </a:lnTo>
                  <a:lnTo>
                    <a:pt x="10724" y="13782"/>
                  </a:lnTo>
                  <a:lnTo>
                    <a:pt x="10724" y="13848"/>
                  </a:lnTo>
                  <a:lnTo>
                    <a:pt x="10663" y="13848"/>
                  </a:lnTo>
                  <a:lnTo>
                    <a:pt x="10572" y="13947"/>
                  </a:lnTo>
                  <a:lnTo>
                    <a:pt x="10572" y="14080"/>
                  </a:lnTo>
                  <a:lnTo>
                    <a:pt x="10511" y="14245"/>
                  </a:lnTo>
                  <a:lnTo>
                    <a:pt x="10358" y="14312"/>
                  </a:lnTo>
                  <a:lnTo>
                    <a:pt x="10297" y="14477"/>
                  </a:lnTo>
                  <a:lnTo>
                    <a:pt x="10297" y="14643"/>
                  </a:lnTo>
                  <a:lnTo>
                    <a:pt x="10236" y="14709"/>
                  </a:lnTo>
                  <a:lnTo>
                    <a:pt x="10145" y="14875"/>
                  </a:lnTo>
                  <a:lnTo>
                    <a:pt x="10084" y="14941"/>
                  </a:lnTo>
                  <a:lnTo>
                    <a:pt x="9993" y="14941"/>
                  </a:lnTo>
                  <a:lnTo>
                    <a:pt x="9932" y="15040"/>
                  </a:lnTo>
                  <a:lnTo>
                    <a:pt x="9932" y="15206"/>
                  </a:lnTo>
                  <a:lnTo>
                    <a:pt x="9718" y="15438"/>
                  </a:lnTo>
                  <a:lnTo>
                    <a:pt x="9566" y="15571"/>
                  </a:lnTo>
                  <a:lnTo>
                    <a:pt x="9505" y="15670"/>
                  </a:lnTo>
                  <a:lnTo>
                    <a:pt x="9444" y="15736"/>
                  </a:lnTo>
                  <a:lnTo>
                    <a:pt x="9566" y="15736"/>
                  </a:lnTo>
                  <a:lnTo>
                    <a:pt x="9566" y="15902"/>
                  </a:lnTo>
                  <a:lnTo>
                    <a:pt x="9505" y="15902"/>
                  </a:lnTo>
                  <a:lnTo>
                    <a:pt x="9444" y="15968"/>
                  </a:lnTo>
                  <a:lnTo>
                    <a:pt x="9353" y="15968"/>
                  </a:lnTo>
                  <a:lnTo>
                    <a:pt x="9353" y="16067"/>
                  </a:lnTo>
                  <a:lnTo>
                    <a:pt x="9292" y="16134"/>
                  </a:lnTo>
                  <a:lnTo>
                    <a:pt x="9201" y="16200"/>
                  </a:lnTo>
                  <a:lnTo>
                    <a:pt x="8926" y="16200"/>
                  </a:lnTo>
                  <a:lnTo>
                    <a:pt x="8713" y="16432"/>
                  </a:lnTo>
                  <a:lnTo>
                    <a:pt x="8561" y="16432"/>
                  </a:lnTo>
                  <a:lnTo>
                    <a:pt x="8500" y="16531"/>
                  </a:lnTo>
                  <a:lnTo>
                    <a:pt x="8348" y="16664"/>
                  </a:lnTo>
                  <a:lnTo>
                    <a:pt x="8287" y="16763"/>
                  </a:lnTo>
                  <a:lnTo>
                    <a:pt x="8287" y="17161"/>
                  </a:lnTo>
                  <a:lnTo>
                    <a:pt x="8408" y="17227"/>
                  </a:lnTo>
                  <a:lnTo>
                    <a:pt x="8408" y="17293"/>
                  </a:lnTo>
                  <a:lnTo>
                    <a:pt x="8500" y="17293"/>
                  </a:lnTo>
                  <a:lnTo>
                    <a:pt x="8500" y="17227"/>
                  </a:lnTo>
                  <a:lnTo>
                    <a:pt x="8561" y="17293"/>
                  </a:lnTo>
                  <a:lnTo>
                    <a:pt x="8500" y="17393"/>
                  </a:lnTo>
                  <a:lnTo>
                    <a:pt x="8500" y="17625"/>
                  </a:lnTo>
                  <a:lnTo>
                    <a:pt x="8408" y="17525"/>
                  </a:lnTo>
                  <a:lnTo>
                    <a:pt x="8287" y="17459"/>
                  </a:lnTo>
                  <a:lnTo>
                    <a:pt x="8287" y="17525"/>
                  </a:lnTo>
                  <a:lnTo>
                    <a:pt x="8134" y="17625"/>
                  </a:lnTo>
                  <a:lnTo>
                    <a:pt x="8073" y="17625"/>
                  </a:lnTo>
                  <a:lnTo>
                    <a:pt x="7860" y="17691"/>
                  </a:lnTo>
                  <a:lnTo>
                    <a:pt x="7769" y="17691"/>
                  </a:lnTo>
                  <a:lnTo>
                    <a:pt x="7708" y="17790"/>
                  </a:lnTo>
                  <a:lnTo>
                    <a:pt x="7616" y="17923"/>
                  </a:lnTo>
                  <a:lnTo>
                    <a:pt x="7555" y="17923"/>
                  </a:lnTo>
                  <a:lnTo>
                    <a:pt x="7494" y="18022"/>
                  </a:lnTo>
                  <a:lnTo>
                    <a:pt x="7555" y="18022"/>
                  </a:lnTo>
                  <a:lnTo>
                    <a:pt x="7555" y="18088"/>
                  </a:lnTo>
                  <a:lnTo>
                    <a:pt x="7860" y="18088"/>
                  </a:lnTo>
                  <a:lnTo>
                    <a:pt x="7921" y="18022"/>
                  </a:lnTo>
                  <a:lnTo>
                    <a:pt x="8073" y="18022"/>
                  </a:lnTo>
                  <a:lnTo>
                    <a:pt x="8134" y="18088"/>
                  </a:lnTo>
                  <a:lnTo>
                    <a:pt x="8195" y="18088"/>
                  </a:lnTo>
                  <a:lnTo>
                    <a:pt x="8287" y="18254"/>
                  </a:lnTo>
                  <a:lnTo>
                    <a:pt x="8348" y="18652"/>
                  </a:lnTo>
                  <a:lnTo>
                    <a:pt x="8500" y="18718"/>
                  </a:lnTo>
                  <a:lnTo>
                    <a:pt x="9079" y="18718"/>
                  </a:lnTo>
                  <a:lnTo>
                    <a:pt x="9079" y="18552"/>
                  </a:lnTo>
                  <a:lnTo>
                    <a:pt x="9201" y="18552"/>
                  </a:lnTo>
                  <a:lnTo>
                    <a:pt x="9444" y="18652"/>
                  </a:lnTo>
                  <a:lnTo>
                    <a:pt x="9505" y="18552"/>
                  </a:lnTo>
                  <a:lnTo>
                    <a:pt x="9658" y="18552"/>
                  </a:lnTo>
                  <a:lnTo>
                    <a:pt x="9718" y="18486"/>
                  </a:lnTo>
                  <a:lnTo>
                    <a:pt x="9779" y="18486"/>
                  </a:lnTo>
                  <a:lnTo>
                    <a:pt x="9779" y="18552"/>
                  </a:lnTo>
                  <a:lnTo>
                    <a:pt x="9718" y="18552"/>
                  </a:lnTo>
                  <a:lnTo>
                    <a:pt x="9566" y="18652"/>
                  </a:lnTo>
                  <a:lnTo>
                    <a:pt x="9505" y="18718"/>
                  </a:lnTo>
                  <a:lnTo>
                    <a:pt x="9353" y="18652"/>
                  </a:lnTo>
                  <a:lnTo>
                    <a:pt x="9292" y="18652"/>
                  </a:lnTo>
                  <a:lnTo>
                    <a:pt x="9292" y="18718"/>
                  </a:lnTo>
                  <a:lnTo>
                    <a:pt x="9201" y="18718"/>
                  </a:lnTo>
                  <a:lnTo>
                    <a:pt x="9140" y="18883"/>
                  </a:lnTo>
                  <a:lnTo>
                    <a:pt x="9140" y="19016"/>
                  </a:lnTo>
                  <a:lnTo>
                    <a:pt x="8987" y="19115"/>
                  </a:lnTo>
                  <a:lnTo>
                    <a:pt x="8926" y="19182"/>
                  </a:lnTo>
                  <a:lnTo>
                    <a:pt x="8865" y="19182"/>
                  </a:lnTo>
                  <a:lnTo>
                    <a:pt x="8865" y="19115"/>
                  </a:lnTo>
                  <a:lnTo>
                    <a:pt x="8713" y="19182"/>
                  </a:lnTo>
                  <a:lnTo>
                    <a:pt x="8774" y="19281"/>
                  </a:lnTo>
                  <a:lnTo>
                    <a:pt x="8865" y="19281"/>
                  </a:lnTo>
                  <a:lnTo>
                    <a:pt x="8865" y="19347"/>
                  </a:lnTo>
                  <a:lnTo>
                    <a:pt x="8713" y="19347"/>
                  </a:lnTo>
                  <a:lnTo>
                    <a:pt x="8774" y="19413"/>
                  </a:lnTo>
                  <a:lnTo>
                    <a:pt x="8713" y="19513"/>
                  </a:lnTo>
                  <a:lnTo>
                    <a:pt x="8774" y="19579"/>
                  </a:lnTo>
                  <a:lnTo>
                    <a:pt x="8865" y="19579"/>
                  </a:lnTo>
                  <a:lnTo>
                    <a:pt x="8926" y="19645"/>
                  </a:lnTo>
                  <a:lnTo>
                    <a:pt x="8987" y="19745"/>
                  </a:lnTo>
                  <a:lnTo>
                    <a:pt x="9079" y="19811"/>
                  </a:lnTo>
                  <a:lnTo>
                    <a:pt x="8987" y="19977"/>
                  </a:lnTo>
                  <a:lnTo>
                    <a:pt x="8865" y="20043"/>
                  </a:lnTo>
                  <a:lnTo>
                    <a:pt x="8561" y="20142"/>
                  </a:lnTo>
                  <a:lnTo>
                    <a:pt x="8408" y="20275"/>
                  </a:lnTo>
                  <a:lnTo>
                    <a:pt x="8195" y="20275"/>
                  </a:lnTo>
                  <a:lnTo>
                    <a:pt x="8134" y="20209"/>
                  </a:lnTo>
                  <a:lnTo>
                    <a:pt x="7982" y="20209"/>
                  </a:lnTo>
                  <a:lnTo>
                    <a:pt x="7921" y="20275"/>
                  </a:lnTo>
                  <a:lnTo>
                    <a:pt x="7860" y="20275"/>
                  </a:lnTo>
                  <a:lnTo>
                    <a:pt x="7921" y="20374"/>
                  </a:lnTo>
                  <a:lnTo>
                    <a:pt x="7921" y="20507"/>
                  </a:lnTo>
                  <a:lnTo>
                    <a:pt x="7769" y="20507"/>
                  </a:lnTo>
                  <a:lnTo>
                    <a:pt x="7616" y="20606"/>
                  </a:lnTo>
                  <a:lnTo>
                    <a:pt x="7555" y="20606"/>
                  </a:lnTo>
                  <a:lnTo>
                    <a:pt x="7555" y="20672"/>
                  </a:lnTo>
                  <a:lnTo>
                    <a:pt x="7494" y="20672"/>
                  </a:lnTo>
                  <a:lnTo>
                    <a:pt x="7494" y="20606"/>
                  </a:lnTo>
                  <a:lnTo>
                    <a:pt x="7190" y="20606"/>
                  </a:lnTo>
                  <a:lnTo>
                    <a:pt x="7129" y="20739"/>
                  </a:lnTo>
                  <a:lnTo>
                    <a:pt x="7129" y="20838"/>
                  </a:lnTo>
                  <a:lnTo>
                    <a:pt x="7342" y="20838"/>
                  </a:lnTo>
                  <a:lnTo>
                    <a:pt x="7342" y="20904"/>
                  </a:lnTo>
                  <a:lnTo>
                    <a:pt x="7281" y="20904"/>
                  </a:lnTo>
                  <a:lnTo>
                    <a:pt x="7190" y="21004"/>
                  </a:lnTo>
                  <a:lnTo>
                    <a:pt x="7190" y="21136"/>
                  </a:lnTo>
                  <a:lnTo>
                    <a:pt x="7281" y="21236"/>
                  </a:lnTo>
                  <a:lnTo>
                    <a:pt x="7281" y="21368"/>
                  </a:lnTo>
                  <a:lnTo>
                    <a:pt x="7190" y="21467"/>
                  </a:lnTo>
                  <a:lnTo>
                    <a:pt x="7281" y="21467"/>
                  </a:lnTo>
                  <a:lnTo>
                    <a:pt x="7281" y="21534"/>
                  </a:lnTo>
                  <a:lnTo>
                    <a:pt x="7342" y="21600"/>
                  </a:lnTo>
                  <a:lnTo>
                    <a:pt x="7494" y="21600"/>
                  </a:lnTo>
                  <a:lnTo>
                    <a:pt x="7616" y="21368"/>
                  </a:lnTo>
                  <a:lnTo>
                    <a:pt x="7555" y="21368"/>
                  </a:lnTo>
                  <a:lnTo>
                    <a:pt x="7616" y="21302"/>
                  </a:lnTo>
                  <a:lnTo>
                    <a:pt x="7769" y="21302"/>
                  </a:lnTo>
                  <a:lnTo>
                    <a:pt x="7921" y="21236"/>
                  </a:lnTo>
                  <a:lnTo>
                    <a:pt x="8408" y="21236"/>
                  </a:lnTo>
                  <a:lnTo>
                    <a:pt x="8500" y="21136"/>
                  </a:lnTo>
                  <a:lnTo>
                    <a:pt x="8652" y="21004"/>
                  </a:lnTo>
                  <a:lnTo>
                    <a:pt x="8926" y="21004"/>
                  </a:lnTo>
                  <a:lnTo>
                    <a:pt x="8987" y="20904"/>
                  </a:lnTo>
                  <a:lnTo>
                    <a:pt x="9079" y="21004"/>
                  </a:lnTo>
                  <a:lnTo>
                    <a:pt x="9079" y="20739"/>
                  </a:lnTo>
                  <a:lnTo>
                    <a:pt x="8987" y="20672"/>
                  </a:lnTo>
                  <a:lnTo>
                    <a:pt x="8713" y="20672"/>
                  </a:lnTo>
                  <a:lnTo>
                    <a:pt x="8713" y="20606"/>
                  </a:lnTo>
                  <a:lnTo>
                    <a:pt x="8774" y="20606"/>
                  </a:lnTo>
                  <a:lnTo>
                    <a:pt x="8865" y="20507"/>
                  </a:lnTo>
                  <a:lnTo>
                    <a:pt x="8926" y="20507"/>
                  </a:lnTo>
                  <a:lnTo>
                    <a:pt x="8926" y="20374"/>
                  </a:lnTo>
                  <a:lnTo>
                    <a:pt x="8865" y="20374"/>
                  </a:lnTo>
                  <a:lnTo>
                    <a:pt x="8987" y="20275"/>
                  </a:lnTo>
                  <a:lnTo>
                    <a:pt x="9140" y="20275"/>
                  </a:lnTo>
                  <a:lnTo>
                    <a:pt x="9201" y="20374"/>
                  </a:lnTo>
                  <a:lnTo>
                    <a:pt x="9201" y="20275"/>
                  </a:lnTo>
                  <a:lnTo>
                    <a:pt x="9140" y="20275"/>
                  </a:lnTo>
                  <a:lnTo>
                    <a:pt x="9140" y="20209"/>
                  </a:lnTo>
                  <a:lnTo>
                    <a:pt x="9292" y="20209"/>
                  </a:lnTo>
                  <a:lnTo>
                    <a:pt x="9353" y="20275"/>
                  </a:lnTo>
                  <a:lnTo>
                    <a:pt x="9444" y="20440"/>
                  </a:lnTo>
                  <a:lnTo>
                    <a:pt x="9566" y="20606"/>
                  </a:lnTo>
                  <a:lnTo>
                    <a:pt x="9658" y="20507"/>
                  </a:lnTo>
                  <a:lnTo>
                    <a:pt x="9718" y="20507"/>
                  </a:lnTo>
                  <a:lnTo>
                    <a:pt x="9718" y="20440"/>
                  </a:lnTo>
                  <a:lnTo>
                    <a:pt x="9658" y="20374"/>
                  </a:lnTo>
                  <a:lnTo>
                    <a:pt x="9505" y="20275"/>
                  </a:lnTo>
                  <a:lnTo>
                    <a:pt x="9505" y="20209"/>
                  </a:lnTo>
                  <a:lnTo>
                    <a:pt x="9658" y="20209"/>
                  </a:lnTo>
                  <a:lnTo>
                    <a:pt x="9779" y="20275"/>
                  </a:lnTo>
                  <a:lnTo>
                    <a:pt x="9779" y="20209"/>
                  </a:lnTo>
                  <a:lnTo>
                    <a:pt x="9718" y="20142"/>
                  </a:lnTo>
                  <a:lnTo>
                    <a:pt x="9658" y="20142"/>
                  </a:lnTo>
                  <a:lnTo>
                    <a:pt x="9932" y="20142"/>
                  </a:lnTo>
                  <a:lnTo>
                    <a:pt x="9993" y="20043"/>
                  </a:lnTo>
                  <a:lnTo>
                    <a:pt x="10236" y="20043"/>
                  </a:lnTo>
                  <a:lnTo>
                    <a:pt x="10145" y="19877"/>
                  </a:lnTo>
                  <a:lnTo>
                    <a:pt x="10236" y="19877"/>
                  </a:lnTo>
                  <a:lnTo>
                    <a:pt x="10450" y="19645"/>
                  </a:lnTo>
                  <a:lnTo>
                    <a:pt x="10572" y="19645"/>
                  </a:lnTo>
                  <a:lnTo>
                    <a:pt x="10511" y="19579"/>
                  </a:lnTo>
                  <a:lnTo>
                    <a:pt x="10358" y="19579"/>
                  </a:lnTo>
                  <a:lnTo>
                    <a:pt x="10358" y="19413"/>
                  </a:lnTo>
                  <a:lnTo>
                    <a:pt x="10663" y="19182"/>
                  </a:lnTo>
                  <a:lnTo>
                    <a:pt x="10785" y="19016"/>
                  </a:lnTo>
                  <a:lnTo>
                    <a:pt x="10785" y="18883"/>
                  </a:lnTo>
                  <a:lnTo>
                    <a:pt x="10876" y="18883"/>
                  </a:lnTo>
                  <a:lnTo>
                    <a:pt x="10876" y="18784"/>
                  </a:lnTo>
                  <a:lnTo>
                    <a:pt x="10937" y="18784"/>
                  </a:lnTo>
                  <a:lnTo>
                    <a:pt x="10937" y="18718"/>
                  </a:lnTo>
                  <a:lnTo>
                    <a:pt x="11028" y="18718"/>
                  </a:lnTo>
                  <a:lnTo>
                    <a:pt x="11028" y="18652"/>
                  </a:lnTo>
                  <a:lnTo>
                    <a:pt x="11089" y="18652"/>
                  </a:lnTo>
                  <a:lnTo>
                    <a:pt x="11089" y="18552"/>
                  </a:lnTo>
                  <a:lnTo>
                    <a:pt x="11150" y="18552"/>
                  </a:lnTo>
                  <a:lnTo>
                    <a:pt x="11242" y="18486"/>
                  </a:lnTo>
                  <a:lnTo>
                    <a:pt x="11303" y="18486"/>
                  </a:lnTo>
                  <a:lnTo>
                    <a:pt x="11303" y="18387"/>
                  </a:lnTo>
                  <a:lnTo>
                    <a:pt x="11516" y="18387"/>
                  </a:lnTo>
                  <a:lnTo>
                    <a:pt x="11607" y="18320"/>
                  </a:lnTo>
                  <a:lnTo>
                    <a:pt x="11729" y="18254"/>
                  </a:lnTo>
                  <a:lnTo>
                    <a:pt x="11821" y="18254"/>
                  </a:lnTo>
                  <a:lnTo>
                    <a:pt x="11821" y="18155"/>
                  </a:lnTo>
                  <a:lnTo>
                    <a:pt x="11729" y="18088"/>
                  </a:lnTo>
                  <a:lnTo>
                    <a:pt x="11821" y="18088"/>
                  </a:lnTo>
                  <a:lnTo>
                    <a:pt x="11821" y="18155"/>
                  </a:lnTo>
                  <a:lnTo>
                    <a:pt x="11882" y="18155"/>
                  </a:lnTo>
                  <a:lnTo>
                    <a:pt x="12034" y="18022"/>
                  </a:lnTo>
                  <a:lnTo>
                    <a:pt x="12034" y="17923"/>
                  </a:lnTo>
                  <a:lnTo>
                    <a:pt x="12095" y="17856"/>
                  </a:lnTo>
                  <a:lnTo>
                    <a:pt x="12156" y="17923"/>
                  </a:lnTo>
                  <a:lnTo>
                    <a:pt x="12247" y="17923"/>
                  </a:lnTo>
                  <a:lnTo>
                    <a:pt x="12247" y="17856"/>
                  </a:lnTo>
                  <a:lnTo>
                    <a:pt x="12460" y="17790"/>
                  </a:lnTo>
                  <a:lnTo>
                    <a:pt x="12460" y="17691"/>
                  </a:lnTo>
                  <a:lnTo>
                    <a:pt x="12521" y="17691"/>
                  </a:lnTo>
                  <a:lnTo>
                    <a:pt x="12674" y="17459"/>
                  </a:lnTo>
                  <a:lnTo>
                    <a:pt x="12735" y="17525"/>
                  </a:lnTo>
                  <a:lnTo>
                    <a:pt x="13039" y="17459"/>
                  </a:lnTo>
                  <a:lnTo>
                    <a:pt x="13192" y="17393"/>
                  </a:lnTo>
                  <a:lnTo>
                    <a:pt x="13192" y="17293"/>
                  </a:lnTo>
                  <a:lnTo>
                    <a:pt x="13100" y="17227"/>
                  </a:lnTo>
                  <a:lnTo>
                    <a:pt x="13192" y="17227"/>
                  </a:lnTo>
                  <a:lnTo>
                    <a:pt x="13192" y="17161"/>
                  </a:lnTo>
                  <a:lnTo>
                    <a:pt x="13252" y="17161"/>
                  </a:lnTo>
                  <a:lnTo>
                    <a:pt x="13313" y="17227"/>
                  </a:lnTo>
                  <a:lnTo>
                    <a:pt x="13313" y="17161"/>
                  </a:lnTo>
                  <a:lnTo>
                    <a:pt x="13466" y="17161"/>
                  </a:lnTo>
                  <a:lnTo>
                    <a:pt x="13527" y="17061"/>
                  </a:lnTo>
                  <a:lnTo>
                    <a:pt x="13618" y="17227"/>
                  </a:lnTo>
                  <a:lnTo>
                    <a:pt x="13740" y="17227"/>
                  </a:lnTo>
                  <a:lnTo>
                    <a:pt x="13892" y="17161"/>
                  </a:lnTo>
                  <a:lnTo>
                    <a:pt x="14045" y="17061"/>
                  </a:lnTo>
                  <a:lnTo>
                    <a:pt x="14045" y="16995"/>
                  </a:lnTo>
                  <a:lnTo>
                    <a:pt x="13984" y="16995"/>
                  </a:lnTo>
                  <a:lnTo>
                    <a:pt x="13984" y="16929"/>
                  </a:lnTo>
                  <a:lnTo>
                    <a:pt x="13831" y="16929"/>
                  </a:lnTo>
                  <a:lnTo>
                    <a:pt x="13831" y="16829"/>
                  </a:lnTo>
                  <a:lnTo>
                    <a:pt x="13984" y="16829"/>
                  </a:lnTo>
                  <a:lnTo>
                    <a:pt x="13984" y="16664"/>
                  </a:lnTo>
                  <a:lnTo>
                    <a:pt x="13892" y="16598"/>
                  </a:lnTo>
                  <a:lnTo>
                    <a:pt x="13892" y="16531"/>
                  </a:lnTo>
                  <a:lnTo>
                    <a:pt x="13984" y="16531"/>
                  </a:lnTo>
                  <a:lnTo>
                    <a:pt x="13984" y="16598"/>
                  </a:lnTo>
                  <a:lnTo>
                    <a:pt x="14045" y="16531"/>
                  </a:lnTo>
                  <a:lnTo>
                    <a:pt x="14045" y="16598"/>
                  </a:lnTo>
                  <a:lnTo>
                    <a:pt x="14106" y="16664"/>
                  </a:lnTo>
                  <a:lnTo>
                    <a:pt x="14319" y="16664"/>
                  </a:lnTo>
                  <a:lnTo>
                    <a:pt x="14410" y="16598"/>
                  </a:lnTo>
                  <a:lnTo>
                    <a:pt x="14410" y="16432"/>
                  </a:lnTo>
                  <a:lnTo>
                    <a:pt x="14471" y="16432"/>
                  </a:lnTo>
                  <a:lnTo>
                    <a:pt x="14471" y="16829"/>
                  </a:lnTo>
                  <a:lnTo>
                    <a:pt x="14532" y="16929"/>
                  </a:lnTo>
                  <a:lnTo>
                    <a:pt x="14532" y="16829"/>
                  </a:lnTo>
                  <a:lnTo>
                    <a:pt x="14684" y="16664"/>
                  </a:lnTo>
                  <a:lnTo>
                    <a:pt x="14776" y="16598"/>
                  </a:lnTo>
                  <a:lnTo>
                    <a:pt x="14898" y="16598"/>
                  </a:lnTo>
                  <a:lnTo>
                    <a:pt x="14898" y="16664"/>
                  </a:lnTo>
                  <a:lnTo>
                    <a:pt x="14989" y="16664"/>
                  </a:lnTo>
                  <a:lnTo>
                    <a:pt x="15050" y="16598"/>
                  </a:lnTo>
                  <a:lnTo>
                    <a:pt x="15050" y="16432"/>
                  </a:lnTo>
                  <a:lnTo>
                    <a:pt x="15111" y="16200"/>
                  </a:lnTo>
                  <a:lnTo>
                    <a:pt x="15111" y="16067"/>
                  </a:lnTo>
                  <a:lnTo>
                    <a:pt x="15202" y="16067"/>
                  </a:lnTo>
                  <a:lnTo>
                    <a:pt x="15202" y="15968"/>
                  </a:lnTo>
                  <a:lnTo>
                    <a:pt x="15202" y="16200"/>
                  </a:lnTo>
                  <a:lnTo>
                    <a:pt x="15263" y="16299"/>
                  </a:lnTo>
                  <a:lnTo>
                    <a:pt x="15416" y="16366"/>
                  </a:lnTo>
                  <a:lnTo>
                    <a:pt x="15629" y="16432"/>
                  </a:lnTo>
                  <a:lnTo>
                    <a:pt x="15690" y="16366"/>
                  </a:lnTo>
                  <a:lnTo>
                    <a:pt x="16055" y="16366"/>
                  </a:lnTo>
                  <a:lnTo>
                    <a:pt x="16116" y="16299"/>
                  </a:lnTo>
                  <a:lnTo>
                    <a:pt x="16208" y="16366"/>
                  </a:lnTo>
                  <a:lnTo>
                    <a:pt x="16269" y="16432"/>
                  </a:lnTo>
                  <a:lnTo>
                    <a:pt x="16360" y="16432"/>
                  </a:lnTo>
                  <a:lnTo>
                    <a:pt x="16421" y="16366"/>
                  </a:lnTo>
                  <a:lnTo>
                    <a:pt x="16482" y="16366"/>
                  </a:lnTo>
                  <a:lnTo>
                    <a:pt x="16573" y="16299"/>
                  </a:lnTo>
                  <a:lnTo>
                    <a:pt x="16573" y="16200"/>
                  </a:lnTo>
                  <a:lnTo>
                    <a:pt x="16695" y="16299"/>
                  </a:lnTo>
                  <a:lnTo>
                    <a:pt x="16786" y="16299"/>
                  </a:lnTo>
                  <a:lnTo>
                    <a:pt x="16786" y="16200"/>
                  </a:lnTo>
                  <a:lnTo>
                    <a:pt x="16908" y="16067"/>
                  </a:lnTo>
                  <a:lnTo>
                    <a:pt x="17152" y="15902"/>
                  </a:lnTo>
                  <a:lnTo>
                    <a:pt x="17152" y="15802"/>
                  </a:lnTo>
                  <a:lnTo>
                    <a:pt x="17274" y="15802"/>
                  </a:lnTo>
                  <a:lnTo>
                    <a:pt x="17274" y="15736"/>
                  </a:lnTo>
                  <a:lnTo>
                    <a:pt x="17426" y="15504"/>
                  </a:lnTo>
                  <a:lnTo>
                    <a:pt x="17426" y="15107"/>
                  </a:lnTo>
                  <a:lnTo>
                    <a:pt x="17487" y="15040"/>
                  </a:lnTo>
                  <a:lnTo>
                    <a:pt x="17944" y="14577"/>
                  </a:lnTo>
                  <a:lnTo>
                    <a:pt x="17944" y="14477"/>
                  </a:lnTo>
                  <a:lnTo>
                    <a:pt x="18005" y="14477"/>
                  </a:lnTo>
                  <a:lnTo>
                    <a:pt x="18005" y="14411"/>
                  </a:lnTo>
                  <a:lnTo>
                    <a:pt x="18066" y="14312"/>
                  </a:lnTo>
                  <a:lnTo>
                    <a:pt x="18157" y="14245"/>
                  </a:lnTo>
                  <a:lnTo>
                    <a:pt x="18218" y="14179"/>
                  </a:lnTo>
                  <a:lnTo>
                    <a:pt x="18279" y="14179"/>
                  </a:lnTo>
                  <a:lnTo>
                    <a:pt x="18432" y="14080"/>
                  </a:lnTo>
                  <a:lnTo>
                    <a:pt x="18523" y="14080"/>
                  </a:lnTo>
                  <a:lnTo>
                    <a:pt x="18523" y="13848"/>
                  </a:lnTo>
                  <a:lnTo>
                    <a:pt x="18584" y="13782"/>
                  </a:lnTo>
                  <a:lnTo>
                    <a:pt x="18584" y="13715"/>
                  </a:lnTo>
                  <a:lnTo>
                    <a:pt x="18736" y="13715"/>
                  </a:lnTo>
                  <a:lnTo>
                    <a:pt x="18858" y="13450"/>
                  </a:lnTo>
                  <a:lnTo>
                    <a:pt x="19010" y="13318"/>
                  </a:lnTo>
                  <a:lnTo>
                    <a:pt x="19010" y="13218"/>
                  </a:lnTo>
                  <a:lnTo>
                    <a:pt x="19010" y="13318"/>
                  </a:lnTo>
                  <a:lnTo>
                    <a:pt x="19071" y="13318"/>
                  </a:lnTo>
                  <a:lnTo>
                    <a:pt x="19071" y="13384"/>
                  </a:lnTo>
                  <a:lnTo>
                    <a:pt x="19224" y="13384"/>
                  </a:lnTo>
                  <a:lnTo>
                    <a:pt x="19315" y="13318"/>
                  </a:lnTo>
                  <a:lnTo>
                    <a:pt x="19437" y="13318"/>
                  </a:lnTo>
                  <a:lnTo>
                    <a:pt x="19528" y="13218"/>
                  </a:lnTo>
                  <a:lnTo>
                    <a:pt x="19437" y="13218"/>
                  </a:lnTo>
                  <a:lnTo>
                    <a:pt x="19437" y="13152"/>
                  </a:lnTo>
                  <a:lnTo>
                    <a:pt x="19376" y="13086"/>
                  </a:lnTo>
                  <a:lnTo>
                    <a:pt x="19437" y="12987"/>
                  </a:lnTo>
                  <a:lnTo>
                    <a:pt x="19528" y="12920"/>
                  </a:lnTo>
                  <a:lnTo>
                    <a:pt x="19589" y="12920"/>
                  </a:lnTo>
                  <a:lnTo>
                    <a:pt x="19589" y="12854"/>
                  </a:lnTo>
                  <a:lnTo>
                    <a:pt x="19650" y="12854"/>
                  </a:lnTo>
                  <a:lnTo>
                    <a:pt x="19742" y="12755"/>
                  </a:lnTo>
                  <a:lnTo>
                    <a:pt x="19803" y="12755"/>
                  </a:lnTo>
                  <a:lnTo>
                    <a:pt x="19863" y="12688"/>
                  </a:lnTo>
                  <a:lnTo>
                    <a:pt x="20016" y="12589"/>
                  </a:lnTo>
                  <a:lnTo>
                    <a:pt x="20107" y="12589"/>
                  </a:lnTo>
                  <a:lnTo>
                    <a:pt x="20168" y="12523"/>
                  </a:lnTo>
                  <a:lnTo>
                    <a:pt x="20168" y="12456"/>
                  </a:lnTo>
                  <a:lnTo>
                    <a:pt x="20229" y="12456"/>
                  </a:lnTo>
                  <a:lnTo>
                    <a:pt x="20229" y="12357"/>
                  </a:lnTo>
                  <a:lnTo>
                    <a:pt x="20320" y="12456"/>
                  </a:lnTo>
                  <a:lnTo>
                    <a:pt x="20595" y="12456"/>
                  </a:lnTo>
                  <a:lnTo>
                    <a:pt x="20595" y="12291"/>
                  </a:lnTo>
                  <a:lnTo>
                    <a:pt x="20747" y="12291"/>
                  </a:lnTo>
                  <a:lnTo>
                    <a:pt x="20747" y="12059"/>
                  </a:lnTo>
                  <a:lnTo>
                    <a:pt x="20960" y="12059"/>
                  </a:lnTo>
                  <a:lnTo>
                    <a:pt x="21021" y="11993"/>
                  </a:lnTo>
                  <a:lnTo>
                    <a:pt x="21021" y="11728"/>
                  </a:lnTo>
                  <a:lnTo>
                    <a:pt x="21113" y="11728"/>
                  </a:lnTo>
                  <a:lnTo>
                    <a:pt x="21173" y="11827"/>
                  </a:lnTo>
                  <a:lnTo>
                    <a:pt x="21387" y="11827"/>
                  </a:lnTo>
                  <a:lnTo>
                    <a:pt x="21387" y="11728"/>
                  </a:lnTo>
                  <a:lnTo>
                    <a:pt x="21234" y="11595"/>
                  </a:lnTo>
                  <a:lnTo>
                    <a:pt x="21448" y="11363"/>
                  </a:lnTo>
                  <a:lnTo>
                    <a:pt x="21448" y="11264"/>
                  </a:lnTo>
                  <a:lnTo>
                    <a:pt x="21387" y="11264"/>
                  </a:lnTo>
                  <a:lnTo>
                    <a:pt x="21387" y="11198"/>
                  </a:lnTo>
                  <a:lnTo>
                    <a:pt x="21021" y="11198"/>
                  </a:lnTo>
                  <a:lnTo>
                    <a:pt x="21113" y="11131"/>
                  </a:lnTo>
                  <a:lnTo>
                    <a:pt x="21113" y="11032"/>
                  </a:lnTo>
                  <a:lnTo>
                    <a:pt x="21173" y="10966"/>
                  </a:lnTo>
                  <a:lnTo>
                    <a:pt x="21234" y="10866"/>
                  </a:lnTo>
                  <a:lnTo>
                    <a:pt x="21234" y="10800"/>
                  </a:lnTo>
                  <a:lnTo>
                    <a:pt x="21326" y="10800"/>
                  </a:lnTo>
                  <a:lnTo>
                    <a:pt x="21387" y="10734"/>
                  </a:lnTo>
                  <a:lnTo>
                    <a:pt x="21387" y="10502"/>
                  </a:lnTo>
                  <a:lnTo>
                    <a:pt x="21448" y="10402"/>
                  </a:lnTo>
                  <a:lnTo>
                    <a:pt x="21448" y="10171"/>
                  </a:lnTo>
                  <a:lnTo>
                    <a:pt x="21539" y="10104"/>
                  </a:lnTo>
                  <a:lnTo>
                    <a:pt x="21600" y="10104"/>
                  </a:lnTo>
                  <a:lnTo>
                    <a:pt x="21600" y="10005"/>
                  </a:lnTo>
                  <a:close/>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39" name="Shape 3339"/>
            <p:cNvSpPr/>
            <p:nvPr/>
          </p:nvSpPr>
          <p:spPr>
            <a:xfrm>
              <a:off x="4298541" y="2037185"/>
              <a:ext cx="962892" cy="529767"/>
            </a:xfrm>
            <a:custGeom>
              <a:avLst/>
              <a:gdLst/>
              <a:ahLst/>
              <a:cxnLst>
                <a:cxn ang="0">
                  <a:pos x="wd2" y="hd2"/>
                </a:cxn>
                <a:cxn ang="5400000">
                  <a:pos x="wd2" y="hd2"/>
                </a:cxn>
                <a:cxn ang="10800000">
                  <a:pos x="wd2" y="hd2"/>
                </a:cxn>
                <a:cxn ang="16200000">
                  <a:pos x="wd2" y="hd2"/>
                </a:cxn>
              </a:cxnLst>
              <a:rect l="0" t="0" r="r" b="b"/>
              <a:pathLst>
                <a:path w="21600" h="21600" extrusionOk="0">
                  <a:moveTo>
                    <a:pt x="16761" y="121"/>
                  </a:moveTo>
                  <a:lnTo>
                    <a:pt x="16761" y="0"/>
                  </a:lnTo>
                  <a:lnTo>
                    <a:pt x="16811" y="0"/>
                  </a:lnTo>
                  <a:lnTo>
                    <a:pt x="16811" y="121"/>
                  </a:lnTo>
                  <a:lnTo>
                    <a:pt x="16761" y="121"/>
                  </a:lnTo>
                  <a:close/>
                  <a:moveTo>
                    <a:pt x="16462" y="603"/>
                  </a:moveTo>
                  <a:lnTo>
                    <a:pt x="16537" y="483"/>
                  </a:lnTo>
                  <a:lnTo>
                    <a:pt x="16587" y="483"/>
                  </a:lnTo>
                  <a:lnTo>
                    <a:pt x="16537" y="603"/>
                  </a:lnTo>
                  <a:lnTo>
                    <a:pt x="16462" y="603"/>
                  </a:lnTo>
                  <a:close/>
                  <a:moveTo>
                    <a:pt x="16412" y="1247"/>
                  </a:moveTo>
                  <a:lnTo>
                    <a:pt x="16412" y="1368"/>
                  </a:lnTo>
                  <a:lnTo>
                    <a:pt x="16337" y="1368"/>
                  </a:lnTo>
                  <a:lnTo>
                    <a:pt x="16337" y="1247"/>
                  </a:lnTo>
                  <a:lnTo>
                    <a:pt x="16287" y="1247"/>
                  </a:lnTo>
                  <a:lnTo>
                    <a:pt x="16337" y="1166"/>
                  </a:lnTo>
                  <a:lnTo>
                    <a:pt x="16337" y="1247"/>
                  </a:lnTo>
                  <a:lnTo>
                    <a:pt x="16412" y="1247"/>
                  </a:lnTo>
                  <a:close/>
                  <a:moveTo>
                    <a:pt x="16287" y="2293"/>
                  </a:moveTo>
                  <a:lnTo>
                    <a:pt x="16287" y="2413"/>
                  </a:lnTo>
                  <a:lnTo>
                    <a:pt x="16237" y="2413"/>
                  </a:lnTo>
                  <a:lnTo>
                    <a:pt x="16237" y="2293"/>
                  </a:lnTo>
                  <a:lnTo>
                    <a:pt x="16163" y="2293"/>
                  </a:lnTo>
                  <a:lnTo>
                    <a:pt x="16163" y="2212"/>
                  </a:lnTo>
                  <a:lnTo>
                    <a:pt x="16237" y="2212"/>
                  </a:lnTo>
                  <a:lnTo>
                    <a:pt x="16287" y="2293"/>
                  </a:lnTo>
                  <a:close/>
                  <a:moveTo>
                    <a:pt x="15988" y="2293"/>
                  </a:moveTo>
                  <a:lnTo>
                    <a:pt x="15988" y="2413"/>
                  </a:lnTo>
                  <a:lnTo>
                    <a:pt x="15938" y="2293"/>
                  </a:lnTo>
                  <a:lnTo>
                    <a:pt x="15988" y="2293"/>
                  </a:lnTo>
                  <a:close/>
                  <a:moveTo>
                    <a:pt x="16337" y="2574"/>
                  </a:moveTo>
                  <a:lnTo>
                    <a:pt x="16412" y="2695"/>
                  </a:lnTo>
                  <a:lnTo>
                    <a:pt x="16337" y="2775"/>
                  </a:lnTo>
                  <a:lnTo>
                    <a:pt x="16337" y="2695"/>
                  </a:lnTo>
                  <a:lnTo>
                    <a:pt x="16287" y="2695"/>
                  </a:lnTo>
                  <a:lnTo>
                    <a:pt x="16287" y="2494"/>
                  </a:lnTo>
                  <a:lnTo>
                    <a:pt x="16337" y="2494"/>
                  </a:lnTo>
                  <a:lnTo>
                    <a:pt x="16337" y="2574"/>
                  </a:lnTo>
                  <a:close/>
                  <a:moveTo>
                    <a:pt x="21600" y="5149"/>
                  </a:moveTo>
                  <a:lnTo>
                    <a:pt x="21351" y="5149"/>
                  </a:lnTo>
                  <a:lnTo>
                    <a:pt x="21301" y="5269"/>
                  </a:lnTo>
                  <a:lnTo>
                    <a:pt x="21076" y="5269"/>
                  </a:lnTo>
                  <a:lnTo>
                    <a:pt x="21076" y="5149"/>
                  </a:lnTo>
                  <a:lnTo>
                    <a:pt x="20478" y="5149"/>
                  </a:lnTo>
                  <a:lnTo>
                    <a:pt x="20428" y="5068"/>
                  </a:lnTo>
                  <a:lnTo>
                    <a:pt x="20428" y="4947"/>
                  </a:lnTo>
                  <a:lnTo>
                    <a:pt x="20353" y="4947"/>
                  </a:lnTo>
                  <a:lnTo>
                    <a:pt x="20303" y="5068"/>
                  </a:lnTo>
                  <a:lnTo>
                    <a:pt x="20228" y="5149"/>
                  </a:lnTo>
                  <a:lnTo>
                    <a:pt x="20228" y="5269"/>
                  </a:lnTo>
                  <a:lnTo>
                    <a:pt x="20178" y="5149"/>
                  </a:lnTo>
                  <a:lnTo>
                    <a:pt x="20128" y="4947"/>
                  </a:lnTo>
                  <a:lnTo>
                    <a:pt x="20054" y="4867"/>
                  </a:lnTo>
                  <a:lnTo>
                    <a:pt x="20128" y="4787"/>
                  </a:lnTo>
                  <a:lnTo>
                    <a:pt x="20128" y="4505"/>
                  </a:lnTo>
                  <a:lnTo>
                    <a:pt x="20054" y="4384"/>
                  </a:lnTo>
                  <a:lnTo>
                    <a:pt x="20004" y="4505"/>
                  </a:lnTo>
                  <a:lnTo>
                    <a:pt x="19879" y="4505"/>
                  </a:lnTo>
                  <a:lnTo>
                    <a:pt x="19954" y="4585"/>
                  </a:lnTo>
                  <a:lnTo>
                    <a:pt x="19829" y="4585"/>
                  </a:lnTo>
                  <a:lnTo>
                    <a:pt x="19779" y="4666"/>
                  </a:lnTo>
                  <a:lnTo>
                    <a:pt x="19704" y="4867"/>
                  </a:lnTo>
                  <a:lnTo>
                    <a:pt x="19655" y="4947"/>
                  </a:lnTo>
                  <a:lnTo>
                    <a:pt x="19704" y="5149"/>
                  </a:lnTo>
                  <a:lnTo>
                    <a:pt x="19655" y="5269"/>
                  </a:lnTo>
                  <a:lnTo>
                    <a:pt x="19580" y="5149"/>
                  </a:lnTo>
                  <a:lnTo>
                    <a:pt x="19580" y="4947"/>
                  </a:lnTo>
                  <a:lnTo>
                    <a:pt x="19006" y="5068"/>
                  </a:lnTo>
                  <a:lnTo>
                    <a:pt x="18831" y="4947"/>
                  </a:lnTo>
                  <a:lnTo>
                    <a:pt x="18657" y="4947"/>
                  </a:lnTo>
                  <a:lnTo>
                    <a:pt x="18657" y="5068"/>
                  </a:lnTo>
                  <a:lnTo>
                    <a:pt x="18831" y="5068"/>
                  </a:lnTo>
                  <a:lnTo>
                    <a:pt x="18881" y="5149"/>
                  </a:lnTo>
                  <a:lnTo>
                    <a:pt x="18831" y="5149"/>
                  </a:lnTo>
                  <a:lnTo>
                    <a:pt x="18657" y="5269"/>
                  </a:lnTo>
                  <a:lnTo>
                    <a:pt x="18582" y="5269"/>
                  </a:lnTo>
                  <a:lnTo>
                    <a:pt x="18532" y="5149"/>
                  </a:lnTo>
                  <a:lnTo>
                    <a:pt x="18482" y="5068"/>
                  </a:lnTo>
                  <a:lnTo>
                    <a:pt x="18358" y="5068"/>
                  </a:lnTo>
                  <a:lnTo>
                    <a:pt x="18283" y="4947"/>
                  </a:lnTo>
                  <a:lnTo>
                    <a:pt x="18283" y="4867"/>
                  </a:lnTo>
                  <a:lnTo>
                    <a:pt x="18233" y="4787"/>
                  </a:lnTo>
                  <a:lnTo>
                    <a:pt x="18183" y="4666"/>
                  </a:lnTo>
                  <a:lnTo>
                    <a:pt x="18108" y="4585"/>
                  </a:lnTo>
                  <a:lnTo>
                    <a:pt x="18058" y="4505"/>
                  </a:lnTo>
                  <a:lnTo>
                    <a:pt x="18058" y="4384"/>
                  </a:lnTo>
                  <a:lnTo>
                    <a:pt x="18108" y="4304"/>
                  </a:lnTo>
                  <a:lnTo>
                    <a:pt x="18183" y="4304"/>
                  </a:lnTo>
                  <a:lnTo>
                    <a:pt x="18183" y="4223"/>
                  </a:lnTo>
                  <a:lnTo>
                    <a:pt x="18108" y="4223"/>
                  </a:lnTo>
                  <a:lnTo>
                    <a:pt x="18058" y="4103"/>
                  </a:lnTo>
                  <a:lnTo>
                    <a:pt x="18008" y="4103"/>
                  </a:lnTo>
                  <a:lnTo>
                    <a:pt x="18058" y="4223"/>
                  </a:lnTo>
                  <a:lnTo>
                    <a:pt x="17933" y="4384"/>
                  </a:lnTo>
                  <a:lnTo>
                    <a:pt x="17884" y="4384"/>
                  </a:lnTo>
                  <a:lnTo>
                    <a:pt x="17534" y="4505"/>
                  </a:lnTo>
                  <a:lnTo>
                    <a:pt x="17460" y="4384"/>
                  </a:lnTo>
                  <a:lnTo>
                    <a:pt x="17410" y="4384"/>
                  </a:lnTo>
                  <a:lnTo>
                    <a:pt x="17410" y="3741"/>
                  </a:lnTo>
                  <a:lnTo>
                    <a:pt x="17110" y="3741"/>
                  </a:lnTo>
                  <a:lnTo>
                    <a:pt x="17061" y="3620"/>
                  </a:lnTo>
                  <a:lnTo>
                    <a:pt x="17061" y="3540"/>
                  </a:lnTo>
                  <a:lnTo>
                    <a:pt x="16936" y="3540"/>
                  </a:lnTo>
                  <a:lnTo>
                    <a:pt x="16936" y="3459"/>
                  </a:lnTo>
                  <a:lnTo>
                    <a:pt x="16886" y="3339"/>
                  </a:lnTo>
                  <a:lnTo>
                    <a:pt x="16811" y="3339"/>
                  </a:lnTo>
                  <a:lnTo>
                    <a:pt x="16886" y="3258"/>
                  </a:lnTo>
                  <a:lnTo>
                    <a:pt x="16761" y="3057"/>
                  </a:lnTo>
                  <a:lnTo>
                    <a:pt x="16636" y="3057"/>
                  </a:lnTo>
                  <a:lnTo>
                    <a:pt x="16636" y="3137"/>
                  </a:lnTo>
                  <a:lnTo>
                    <a:pt x="16537" y="3137"/>
                  </a:lnTo>
                  <a:lnTo>
                    <a:pt x="16462" y="3057"/>
                  </a:lnTo>
                  <a:lnTo>
                    <a:pt x="16337" y="3057"/>
                  </a:lnTo>
                  <a:lnTo>
                    <a:pt x="16237" y="3137"/>
                  </a:lnTo>
                  <a:lnTo>
                    <a:pt x="16163" y="3258"/>
                  </a:lnTo>
                  <a:lnTo>
                    <a:pt x="16063" y="3339"/>
                  </a:lnTo>
                  <a:lnTo>
                    <a:pt x="15938" y="3339"/>
                  </a:lnTo>
                  <a:lnTo>
                    <a:pt x="15888" y="3459"/>
                  </a:lnTo>
                  <a:lnTo>
                    <a:pt x="15813" y="3459"/>
                  </a:lnTo>
                  <a:lnTo>
                    <a:pt x="15589" y="3540"/>
                  </a:lnTo>
                  <a:lnTo>
                    <a:pt x="15514" y="3620"/>
                  </a:lnTo>
                  <a:lnTo>
                    <a:pt x="15464" y="3741"/>
                  </a:lnTo>
                  <a:lnTo>
                    <a:pt x="15414" y="3741"/>
                  </a:lnTo>
                  <a:lnTo>
                    <a:pt x="15414" y="3821"/>
                  </a:lnTo>
                  <a:lnTo>
                    <a:pt x="15339" y="3821"/>
                  </a:lnTo>
                  <a:lnTo>
                    <a:pt x="15165" y="3902"/>
                  </a:lnTo>
                  <a:lnTo>
                    <a:pt x="15115" y="3902"/>
                  </a:lnTo>
                  <a:lnTo>
                    <a:pt x="15115" y="4022"/>
                  </a:lnTo>
                  <a:lnTo>
                    <a:pt x="15165" y="4022"/>
                  </a:lnTo>
                  <a:lnTo>
                    <a:pt x="15215" y="4223"/>
                  </a:lnTo>
                  <a:lnTo>
                    <a:pt x="15165" y="4384"/>
                  </a:lnTo>
                  <a:lnTo>
                    <a:pt x="14866" y="4867"/>
                  </a:lnTo>
                  <a:lnTo>
                    <a:pt x="14516" y="5269"/>
                  </a:lnTo>
                  <a:lnTo>
                    <a:pt x="14392" y="5350"/>
                  </a:lnTo>
                  <a:lnTo>
                    <a:pt x="14342" y="5350"/>
                  </a:lnTo>
                  <a:lnTo>
                    <a:pt x="14167" y="5551"/>
                  </a:lnTo>
                  <a:lnTo>
                    <a:pt x="14042" y="5631"/>
                  </a:lnTo>
                  <a:lnTo>
                    <a:pt x="13993" y="5631"/>
                  </a:lnTo>
                  <a:lnTo>
                    <a:pt x="13918" y="5712"/>
                  </a:lnTo>
                  <a:lnTo>
                    <a:pt x="13993" y="5832"/>
                  </a:lnTo>
                  <a:lnTo>
                    <a:pt x="14042" y="6114"/>
                  </a:lnTo>
                  <a:lnTo>
                    <a:pt x="14042" y="6315"/>
                  </a:lnTo>
                  <a:lnTo>
                    <a:pt x="13993" y="6315"/>
                  </a:lnTo>
                  <a:lnTo>
                    <a:pt x="13818" y="6677"/>
                  </a:lnTo>
                  <a:lnTo>
                    <a:pt x="13743" y="6677"/>
                  </a:lnTo>
                  <a:lnTo>
                    <a:pt x="13743" y="6758"/>
                  </a:lnTo>
                  <a:lnTo>
                    <a:pt x="13569" y="6878"/>
                  </a:lnTo>
                  <a:lnTo>
                    <a:pt x="12920" y="6878"/>
                  </a:lnTo>
                  <a:lnTo>
                    <a:pt x="12820" y="6959"/>
                  </a:lnTo>
                  <a:lnTo>
                    <a:pt x="12396" y="6878"/>
                  </a:lnTo>
                  <a:lnTo>
                    <a:pt x="12047" y="6597"/>
                  </a:lnTo>
                  <a:lnTo>
                    <a:pt x="11972" y="6476"/>
                  </a:lnTo>
                  <a:lnTo>
                    <a:pt x="11798" y="6396"/>
                  </a:lnTo>
                  <a:lnTo>
                    <a:pt x="11748" y="6315"/>
                  </a:lnTo>
                  <a:lnTo>
                    <a:pt x="11748" y="6194"/>
                  </a:lnTo>
                  <a:lnTo>
                    <a:pt x="11698" y="6114"/>
                  </a:lnTo>
                  <a:lnTo>
                    <a:pt x="11573" y="6114"/>
                  </a:lnTo>
                  <a:lnTo>
                    <a:pt x="11573" y="5993"/>
                  </a:lnTo>
                  <a:lnTo>
                    <a:pt x="11523" y="5712"/>
                  </a:lnTo>
                  <a:lnTo>
                    <a:pt x="11523" y="5551"/>
                  </a:lnTo>
                  <a:lnTo>
                    <a:pt x="11573" y="4666"/>
                  </a:lnTo>
                  <a:lnTo>
                    <a:pt x="11573" y="4304"/>
                  </a:lnTo>
                  <a:lnTo>
                    <a:pt x="11623" y="4103"/>
                  </a:lnTo>
                  <a:lnTo>
                    <a:pt x="11698" y="4022"/>
                  </a:lnTo>
                  <a:lnTo>
                    <a:pt x="11798" y="4022"/>
                  </a:lnTo>
                  <a:lnTo>
                    <a:pt x="11798" y="3902"/>
                  </a:lnTo>
                  <a:lnTo>
                    <a:pt x="11873" y="3902"/>
                  </a:lnTo>
                  <a:lnTo>
                    <a:pt x="11873" y="3741"/>
                  </a:lnTo>
                  <a:lnTo>
                    <a:pt x="11922" y="3741"/>
                  </a:lnTo>
                  <a:lnTo>
                    <a:pt x="11922" y="3620"/>
                  </a:lnTo>
                  <a:lnTo>
                    <a:pt x="11873" y="3540"/>
                  </a:lnTo>
                  <a:lnTo>
                    <a:pt x="11798" y="3459"/>
                  </a:lnTo>
                  <a:lnTo>
                    <a:pt x="11748" y="3258"/>
                  </a:lnTo>
                  <a:lnTo>
                    <a:pt x="11748" y="2695"/>
                  </a:lnTo>
                  <a:lnTo>
                    <a:pt x="11698" y="2413"/>
                  </a:lnTo>
                  <a:lnTo>
                    <a:pt x="11623" y="2212"/>
                  </a:lnTo>
                  <a:lnTo>
                    <a:pt x="11573" y="2011"/>
                  </a:lnTo>
                  <a:lnTo>
                    <a:pt x="11448" y="1810"/>
                  </a:lnTo>
                  <a:lnTo>
                    <a:pt x="11274" y="1810"/>
                  </a:lnTo>
                  <a:lnTo>
                    <a:pt x="11274" y="1649"/>
                  </a:lnTo>
                  <a:lnTo>
                    <a:pt x="11224" y="1528"/>
                  </a:lnTo>
                  <a:lnTo>
                    <a:pt x="11224" y="1448"/>
                  </a:lnTo>
                  <a:lnTo>
                    <a:pt x="11274" y="1368"/>
                  </a:lnTo>
                  <a:lnTo>
                    <a:pt x="11224" y="1247"/>
                  </a:lnTo>
                  <a:lnTo>
                    <a:pt x="11149" y="1368"/>
                  </a:lnTo>
                  <a:lnTo>
                    <a:pt x="11099" y="1247"/>
                  </a:lnTo>
                  <a:lnTo>
                    <a:pt x="10675" y="1368"/>
                  </a:lnTo>
                  <a:lnTo>
                    <a:pt x="10625" y="1448"/>
                  </a:lnTo>
                  <a:lnTo>
                    <a:pt x="10625" y="1528"/>
                  </a:lnTo>
                  <a:lnTo>
                    <a:pt x="10576" y="1649"/>
                  </a:lnTo>
                  <a:lnTo>
                    <a:pt x="10501" y="1730"/>
                  </a:lnTo>
                  <a:lnTo>
                    <a:pt x="10451" y="1730"/>
                  </a:lnTo>
                  <a:lnTo>
                    <a:pt x="10401" y="1649"/>
                  </a:lnTo>
                  <a:lnTo>
                    <a:pt x="10326" y="1649"/>
                  </a:lnTo>
                  <a:lnTo>
                    <a:pt x="10276" y="1528"/>
                  </a:lnTo>
                  <a:lnTo>
                    <a:pt x="10201" y="1448"/>
                  </a:lnTo>
                  <a:lnTo>
                    <a:pt x="9852" y="1448"/>
                  </a:lnTo>
                  <a:lnTo>
                    <a:pt x="9553" y="1368"/>
                  </a:lnTo>
                  <a:lnTo>
                    <a:pt x="9378" y="1368"/>
                  </a:lnTo>
                  <a:lnTo>
                    <a:pt x="9328" y="1247"/>
                  </a:lnTo>
                  <a:lnTo>
                    <a:pt x="9279" y="1247"/>
                  </a:lnTo>
                  <a:lnTo>
                    <a:pt x="9279" y="1368"/>
                  </a:lnTo>
                  <a:lnTo>
                    <a:pt x="9204" y="1368"/>
                  </a:lnTo>
                  <a:lnTo>
                    <a:pt x="9154" y="1247"/>
                  </a:lnTo>
                  <a:lnTo>
                    <a:pt x="9104" y="1247"/>
                  </a:lnTo>
                  <a:lnTo>
                    <a:pt x="9104" y="1046"/>
                  </a:lnTo>
                  <a:lnTo>
                    <a:pt x="8979" y="1046"/>
                  </a:lnTo>
                  <a:lnTo>
                    <a:pt x="8904" y="965"/>
                  </a:lnTo>
                  <a:lnTo>
                    <a:pt x="8730" y="684"/>
                  </a:lnTo>
                  <a:lnTo>
                    <a:pt x="8555" y="603"/>
                  </a:lnTo>
                  <a:lnTo>
                    <a:pt x="8505" y="684"/>
                  </a:lnTo>
                  <a:lnTo>
                    <a:pt x="8455" y="684"/>
                  </a:lnTo>
                  <a:lnTo>
                    <a:pt x="8455" y="764"/>
                  </a:lnTo>
                  <a:lnTo>
                    <a:pt x="8381" y="764"/>
                  </a:lnTo>
                  <a:lnTo>
                    <a:pt x="8381" y="1046"/>
                  </a:lnTo>
                  <a:lnTo>
                    <a:pt x="8455" y="1046"/>
                  </a:lnTo>
                  <a:lnTo>
                    <a:pt x="8455" y="1166"/>
                  </a:lnTo>
                  <a:lnTo>
                    <a:pt x="8381" y="1166"/>
                  </a:lnTo>
                  <a:lnTo>
                    <a:pt x="8381" y="1368"/>
                  </a:lnTo>
                  <a:lnTo>
                    <a:pt x="8331" y="1368"/>
                  </a:lnTo>
                  <a:lnTo>
                    <a:pt x="8256" y="1528"/>
                  </a:lnTo>
                  <a:lnTo>
                    <a:pt x="8206" y="1528"/>
                  </a:lnTo>
                  <a:lnTo>
                    <a:pt x="8206" y="1649"/>
                  </a:lnTo>
                  <a:lnTo>
                    <a:pt x="8156" y="1649"/>
                  </a:lnTo>
                  <a:lnTo>
                    <a:pt x="7982" y="1730"/>
                  </a:lnTo>
                  <a:lnTo>
                    <a:pt x="7857" y="1730"/>
                  </a:lnTo>
                  <a:lnTo>
                    <a:pt x="7732" y="1931"/>
                  </a:lnTo>
                  <a:lnTo>
                    <a:pt x="7732" y="2011"/>
                  </a:lnTo>
                  <a:lnTo>
                    <a:pt x="7682" y="2092"/>
                  </a:lnTo>
                  <a:lnTo>
                    <a:pt x="7682" y="2293"/>
                  </a:lnTo>
                  <a:lnTo>
                    <a:pt x="7607" y="2293"/>
                  </a:lnTo>
                  <a:lnTo>
                    <a:pt x="7607" y="2413"/>
                  </a:lnTo>
                  <a:lnTo>
                    <a:pt x="7558" y="2494"/>
                  </a:lnTo>
                  <a:lnTo>
                    <a:pt x="7558" y="2574"/>
                  </a:lnTo>
                  <a:lnTo>
                    <a:pt x="7508" y="2775"/>
                  </a:lnTo>
                  <a:lnTo>
                    <a:pt x="7433" y="2856"/>
                  </a:lnTo>
                  <a:lnTo>
                    <a:pt x="7258" y="2856"/>
                  </a:lnTo>
                  <a:lnTo>
                    <a:pt x="7158" y="2775"/>
                  </a:lnTo>
                  <a:lnTo>
                    <a:pt x="6909" y="2856"/>
                  </a:lnTo>
                  <a:lnTo>
                    <a:pt x="6610" y="2856"/>
                  </a:lnTo>
                  <a:lnTo>
                    <a:pt x="6610" y="2775"/>
                  </a:lnTo>
                  <a:lnTo>
                    <a:pt x="6510" y="2775"/>
                  </a:lnTo>
                  <a:lnTo>
                    <a:pt x="6385" y="2856"/>
                  </a:lnTo>
                  <a:lnTo>
                    <a:pt x="6261" y="2856"/>
                  </a:lnTo>
                  <a:lnTo>
                    <a:pt x="6211" y="2775"/>
                  </a:lnTo>
                  <a:lnTo>
                    <a:pt x="6136" y="2856"/>
                  </a:lnTo>
                  <a:lnTo>
                    <a:pt x="5961" y="2775"/>
                  </a:lnTo>
                  <a:lnTo>
                    <a:pt x="5737" y="2775"/>
                  </a:lnTo>
                  <a:lnTo>
                    <a:pt x="5662" y="2856"/>
                  </a:lnTo>
                  <a:lnTo>
                    <a:pt x="5612" y="2977"/>
                  </a:lnTo>
                  <a:lnTo>
                    <a:pt x="5562" y="3258"/>
                  </a:lnTo>
                  <a:lnTo>
                    <a:pt x="5388" y="3459"/>
                  </a:lnTo>
                  <a:lnTo>
                    <a:pt x="5388" y="3540"/>
                  </a:lnTo>
                  <a:lnTo>
                    <a:pt x="5313" y="3540"/>
                  </a:lnTo>
                  <a:lnTo>
                    <a:pt x="5313" y="3620"/>
                  </a:lnTo>
                  <a:lnTo>
                    <a:pt x="5263" y="3821"/>
                  </a:lnTo>
                  <a:lnTo>
                    <a:pt x="5188" y="3902"/>
                  </a:lnTo>
                  <a:lnTo>
                    <a:pt x="5138" y="4022"/>
                  </a:lnTo>
                  <a:lnTo>
                    <a:pt x="5088" y="4022"/>
                  </a:lnTo>
                  <a:lnTo>
                    <a:pt x="5088" y="4103"/>
                  </a:lnTo>
                  <a:lnTo>
                    <a:pt x="4914" y="4384"/>
                  </a:lnTo>
                  <a:lnTo>
                    <a:pt x="4839" y="4384"/>
                  </a:lnTo>
                  <a:lnTo>
                    <a:pt x="4789" y="4505"/>
                  </a:lnTo>
                  <a:lnTo>
                    <a:pt x="4739" y="4666"/>
                  </a:lnTo>
                  <a:lnTo>
                    <a:pt x="4664" y="4666"/>
                  </a:lnTo>
                  <a:lnTo>
                    <a:pt x="4664" y="4505"/>
                  </a:lnTo>
                  <a:lnTo>
                    <a:pt x="4614" y="4505"/>
                  </a:lnTo>
                  <a:lnTo>
                    <a:pt x="4614" y="4022"/>
                  </a:lnTo>
                  <a:lnTo>
                    <a:pt x="4539" y="3902"/>
                  </a:lnTo>
                  <a:lnTo>
                    <a:pt x="4490" y="4022"/>
                  </a:lnTo>
                  <a:lnTo>
                    <a:pt x="4440" y="4022"/>
                  </a:lnTo>
                  <a:lnTo>
                    <a:pt x="4440" y="4223"/>
                  </a:lnTo>
                  <a:lnTo>
                    <a:pt x="4365" y="4223"/>
                  </a:lnTo>
                  <a:lnTo>
                    <a:pt x="4315" y="4304"/>
                  </a:lnTo>
                  <a:lnTo>
                    <a:pt x="4315" y="4505"/>
                  </a:lnTo>
                  <a:lnTo>
                    <a:pt x="4190" y="4585"/>
                  </a:lnTo>
                  <a:lnTo>
                    <a:pt x="4190" y="4947"/>
                  </a:lnTo>
                  <a:lnTo>
                    <a:pt x="4265" y="4947"/>
                  </a:lnTo>
                  <a:lnTo>
                    <a:pt x="4265" y="5149"/>
                  </a:lnTo>
                  <a:lnTo>
                    <a:pt x="4190" y="5269"/>
                  </a:lnTo>
                  <a:lnTo>
                    <a:pt x="4140" y="5269"/>
                  </a:lnTo>
                  <a:lnTo>
                    <a:pt x="4140" y="5350"/>
                  </a:lnTo>
                  <a:lnTo>
                    <a:pt x="4091" y="5350"/>
                  </a:lnTo>
                  <a:lnTo>
                    <a:pt x="4091" y="5269"/>
                  </a:lnTo>
                  <a:lnTo>
                    <a:pt x="3667" y="5269"/>
                  </a:lnTo>
                  <a:lnTo>
                    <a:pt x="3542" y="5350"/>
                  </a:lnTo>
                  <a:lnTo>
                    <a:pt x="3492" y="5430"/>
                  </a:lnTo>
                  <a:lnTo>
                    <a:pt x="3492" y="5832"/>
                  </a:lnTo>
                  <a:lnTo>
                    <a:pt x="3442" y="5832"/>
                  </a:lnTo>
                  <a:lnTo>
                    <a:pt x="3442" y="5913"/>
                  </a:lnTo>
                  <a:lnTo>
                    <a:pt x="3367" y="5913"/>
                  </a:lnTo>
                  <a:lnTo>
                    <a:pt x="3242" y="6114"/>
                  </a:lnTo>
                  <a:lnTo>
                    <a:pt x="3242" y="6194"/>
                  </a:lnTo>
                  <a:lnTo>
                    <a:pt x="3193" y="6315"/>
                  </a:lnTo>
                  <a:lnTo>
                    <a:pt x="3193" y="6597"/>
                  </a:lnTo>
                  <a:lnTo>
                    <a:pt x="3143" y="6758"/>
                  </a:lnTo>
                  <a:lnTo>
                    <a:pt x="3143" y="6878"/>
                  </a:lnTo>
                  <a:lnTo>
                    <a:pt x="3068" y="6878"/>
                  </a:lnTo>
                  <a:lnTo>
                    <a:pt x="3018" y="6959"/>
                  </a:lnTo>
                  <a:lnTo>
                    <a:pt x="2968" y="7160"/>
                  </a:lnTo>
                  <a:lnTo>
                    <a:pt x="2893" y="7160"/>
                  </a:lnTo>
                  <a:lnTo>
                    <a:pt x="2893" y="7441"/>
                  </a:lnTo>
                  <a:lnTo>
                    <a:pt x="2843" y="7642"/>
                  </a:lnTo>
                  <a:lnTo>
                    <a:pt x="2669" y="7723"/>
                  </a:lnTo>
                  <a:lnTo>
                    <a:pt x="2669" y="7924"/>
                  </a:lnTo>
                  <a:lnTo>
                    <a:pt x="2594" y="7924"/>
                  </a:lnTo>
                  <a:lnTo>
                    <a:pt x="2594" y="8125"/>
                  </a:lnTo>
                  <a:lnTo>
                    <a:pt x="2494" y="8206"/>
                  </a:lnTo>
                  <a:lnTo>
                    <a:pt x="2245" y="8286"/>
                  </a:lnTo>
                  <a:lnTo>
                    <a:pt x="2145" y="8407"/>
                  </a:lnTo>
                  <a:lnTo>
                    <a:pt x="2070" y="8407"/>
                  </a:lnTo>
                  <a:lnTo>
                    <a:pt x="2020" y="8568"/>
                  </a:lnTo>
                  <a:lnTo>
                    <a:pt x="1896" y="8769"/>
                  </a:lnTo>
                  <a:lnTo>
                    <a:pt x="1846" y="8769"/>
                  </a:lnTo>
                  <a:lnTo>
                    <a:pt x="1721" y="9050"/>
                  </a:lnTo>
                  <a:lnTo>
                    <a:pt x="1721" y="9171"/>
                  </a:lnTo>
                  <a:lnTo>
                    <a:pt x="1671" y="9171"/>
                  </a:lnTo>
                  <a:lnTo>
                    <a:pt x="1671" y="9332"/>
                  </a:lnTo>
                  <a:lnTo>
                    <a:pt x="1596" y="9332"/>
                  </a:lnTo>
                  <a:lnTo>
                    <a:pt x="1596" y="9533"/>
                  </a:lnTo>
                  <a:lnTo>
                    <a:pt x="1546" y="9613"/>
                  </a:lnTo>
                  <a:lnTo>
                    <a:pt x="1497" y="9734"/>
                  </a:lnTo>
                  <a:lnTo>
                    <a:pt x="1497" y="9895"/>
                  </a:lnTo>
                  <a:lnTo>
                    <a:pt x="1546" y="10016"/>
                  </a:lnTo>
                  <a:lnTo>
                    <a:pt x="1546" y="10096"/>
                  </a:lnTo>
                  <a:lnTo>
                    <a:pt x="1596" y="10378"/>
                  </a:lnTo>
                  <a:lnTo>
                    <a:pt x="1671" y="10498"/>
                  </a:lnTo>
                  <a:lnTo>
                    <a:pt x="1671" y="10780"/>
                  </a:lnTo>
                  <a:lnTo>
                    <a:pt x="1721" y="10860"/>
                  </a:lnTo>
                  <a:lnTo>
                    <a:pt x="1721" y="10780"/>
                  </a:lnTo>
                  <a:lnTo>
                    <a:pt x="1771" y="10860"/>
                  </a:lnTo>
                  <a:lnTo>
                    <a:pt x="1846" y="10860"/>
                  </a:lnTo>
                  <a:lnTo>
                    <a:pt x="1846" y="11061"/>
                  </a:lnTo>
                  <a:lnTo>
                    <a:pt x="1896" y="11061"/>
                  </a:lnTo>
                  <a:lnTo>
                    <a:pt x="1896" y="12188"/>
                  </a:lnTo>
                  <a:lnTo>
                    <a:pt x="1771" y="12469"/>
                  </a:lnTo>
                  <a:lnTo>
                    <a:pt x="1771" y="12590"/>
                  </a:lnTo>
                  <a:lnTo>
                    <a:pt x="1721" y="12590"/>
                  </a:lnTo>
                  <a:lnTo>
                    <a:pt x="1596" y="12670"/>
                  </a:lnTo>
                  <a:lnTo>
                    <a:pt x="1546" y="12751"/>
                  </a:lnTo>
                  <a:lnTo>
                    <a:pt x="1497" y="13435"/>
                  </a:lnTo>
                  <a:lnTo>
                    <a:pt x="1497" y="13636"/>
                  </a:lnTo>
                  <a:lnTo>
                    <a:pt x="1596" y="13636"/>
                  </a:lnTo>
                  <a:lnTo>
                    <a:pt x="1771" y="13354"/>
                  </a:lnTo>
                  <a:lnTo>
                    <a:pt x="1771" y="13234"/>
                  </a:lnTo>
                  <a:lnTo>
                    <a:pt x="1846" y="13073"/>
                  </a:lnTo>
                  <a:lnTo>
                    <a:pt x="1846" y="12952"/>
                  </a:lnTo>
                  <a:lnTo>
                    <a:pt x="2070" y="12952"/>
                  </a:lnTo>
                  <a:lnTo>
                    <a:pt x="2494" y="12872"/>
                  </a:lnTo>
                  <a:lnTo>
                    <a:pt x="2669" y="12670"/>
                  </a:lnTo>
                  <a:lnTo>
                    <a:pt x="2719" y="12590"/>
                  </a:lnTo>
                  <a:lnTo>
                    <a:pt x="2794" y="12590"/>
                  </a:lnTo>
                  <a:lnTo>
                    <a:pt x="2893" y="12389"/>
                  </a:lnTo>
                  <a:lnTo>
                    <a:pt x="3018" y="12389"/>
                  </a:lnTo>
                  <a:lnTo>
                    <a:pt x="3143" y="12469"/>
                  </a:lnTo>
                  <a:lnTo>
                    <a:pt x="3193" y="12469"/>
                  </a:lnTo>
                  <a:lnTo>
                    <a:pt x="3242" y="12389"/>
                  </a:lnTo>
                  <a:lnTo>
                    <a:pt x="3617" y="11987"/>
                  </a:lnTo>
                  <a:lnTo>
                    <a:pt x="3617" y="12308"/>
                  </a:lnTo>
                  <a:lnTo>
                    <a:pt x="3542" y="12389"/>
                  </a:lnTo>
                  <a:lnTo>
                    <a:pt x="3492" y="12751"/>
                  </a:lnTo>
                  <a:lnTo>
                    <a:pt x="3367" y="12670"/>
                  </a:lnTo>
                  <a:lnTo>
                    <a:pt x="3193" y="12670"/>
                  </a:lnTo>
                  <a:lnTo>
                    <a:pt x="3018" y="12952"/>
                  </a:lnTo>
                  <a:lnTo>
                    <a:pt x="2968" y="13073"/>
                  </a:lnTo>
                  <a:lnTo>
                    <a:pt x="3018" y="13153"/>
                  </a:lnTo>
                  <a:lnTo>
                    <a:pt x="3018" y="13234"/>
                  </a:lnTo>
                  <a:lnTo>
                    <a:pt x="2968" y="13354"/>
                  </a:lnTo>
                  <a:lnTo>
                    <a:pt x="2719" y="13354"/>
                  </a:lnTo>
                  <a:lnTo>
                    <a:pt x="2594" y="13435"/>
                  </a:lnTo>
                  <a:lnTo>
                    <a:pt x="2494" y="13797"/>
                  </a:lnTo>
                  <a:lnTo>
                    <a:pt x="2370" y="13917"/>
                  </a:lnTo>
                  <a:lnTo>
                    <a:pt x="2320" y="13917"/>
                  </a:lnTo>
                  <a:lnTo>
                    <a:pt x="2195" y="13998"/>
                  </a:lnTo>
                  <a:lnTo>
                    <a:pt x="1945" y="13998"/>
                  </a:lnTo>
                  <a:lnTo>
                    <a:pt x="1945" y="14199"/>
                  </a:lnTo>
                  <a:lnTo>
                    <a:pt x="1846" y="14279"/>
                  </a:lnTo>
                  <a:lnTo>
                    <a:pt x="1721" y="14400"/>
                  </a:lnTo>
                  <a:lnTo>
                    <a:pt x="1671" y="14480"/>
                  </a:lnTo>
                  <a:lnTo>
                    <a:pt x="1671" y="14762"/>
                  </a:lnTo>
                  <a:lnTo>
                    <a:pt x="1596" y="14842"/>
                  </a:lnTo>
                  <a:lnTo>
                    <a:pt x="1497" y="14842"/>
                  </a:lnTo>
                  <a:lnTo>
                    <a:pt x="1497" y="15245"/>
                  </a:lnTo>
                  <a:lnTo>
                    <a:pt x="1372" y="15245"/>
                  </a:lnTo>
                  <a:lnTo>
                    <a:pt x="1247" y="15446"/>
                  </a:lnTo>
                  <a:lnTo>
                    <a:pt x="1247" y="15526"/>
                  </a:lnTo>
                  <a:lnTo>
                    <a:pt x="948" y="15526"/>
                  </a:lnTo>
                  <a:lnTo>
                    <a:pt x="898" y="15607"/>
                  </a:lnTo>
                  <a:lnTo>
                    <a:pt x="773" y="15607"/>
                  </a:lnTo>
                  <a:lnTo>
                    <a:pt x="723" y="15727"/>
                  </a:lnTo>
                  <a:lnTo>
                    <a:pt x="648" y="15808"/>
                  </a:lnTo>
                  <a:lnTo>
                    <a:pt x="599" y="15888"/>
                  </a:lnTo>
                  <a:lnTo>
                    <a:pt x="599" y="16009"/>
                  </a:lnTo>
                  <a:lnTo>
                    <a:pt x="549" y="16210"/>
                  </a:lnTo>
                  <a:lnTo>
                    <a:pt x="474" y="16291"/>
                  </a:lnTo>
                  <a:lnTo>
                    <a:pt x="374" y="16572"/>
                  </a:lnTo>
                  <a:lnTo>
                    <a:pt x="249" y="16572"/>
                  </a:lnTo>
                  <a:lnTo>
                    <a:pt x="125" y="16653"/>
                  </a:lnTo>
                  <a:lnTo>
                    <a:pt x="75" y="16773"/>
                  </a:lnTo>
                  <a:lnTo>
                    <a:pt x="75" y="16854"/>
                  </a:lnTo>
                  <a:lnTo>
                    <a:pt x="125" y="16974"/>
                  </a:lnTo>
                  <a:lnTo>
                    <a:pt x="125" y="17055"/>
                  </a:lnTo>
                  <a:lnTo>
                    <a:pt x="75" y="17256"/>
                  </a:lnTo>
                  <a:lnTo>
                    <a:pt x="75" y="17537"/>
                  </a:lnTo>
                  <a:lnTo>
                    <a:pt x="0" y="17618"/>
                  </a:lnTo>
                  <a:lnTo>
                    <a:pt x="125" y="17698"/>
                  </a:lnTo>
                  <a:lnTo>
                    <a:pt x="474" y="17698"/>
                  </a:lnTo>
                  <a:lnTo>
                    <a:pt x="948" y="18101"/>
                  </a:lnTo>
                  <a:lnTo>
                    <a:pt x="1023" y="18181"/>
                  </a:lnTo>
                  <a:lnTo>
                    <a:pt x="1073" y="18302"/>
                  </a:lnTo>
                  <a:lnTo>
                    <a:pt x="1073" y="18583"/>
                  </a:lnTo>
                  <a:lnTo>
                    <a:pt x="1023" y="18664"/>
                  </a:lnTo>
                  <a:lnTo>
                    <a:pt x="1073" y="18744"/>
                  </a:lnTo>
                  <a:lnTo>
                    <a:pt x="1073" y="18664"/>
                  </a:lnTo>
                  <a:lnTo>
                    <a:pt x="1197" y="18664"/>
                  </a:lnTo>
                  <a:lnTo>
                    <a:pt x="1197" y="18583"/>
                  </a:lnTo>
                  <a:lnTo>
                    <a:pt x="1247" y="18583"/>
                  </a:lnTo>
                  <a:lnTo>
                    <a:pt x="1247" y="18664"/>
                  </a:lnTo>
                  <a:lnTo>
                    <a:pt x="1297" y="18664"/>
                  </a:lnTo>
                  <a:lnTo>
                    <a:pt x="1372" y="18744"/>
                  </a:lnTo>
                  <a:lnTo>
                    <a:pt x="1422" y="18744"/>
                  </a:lnTo>
                  <a:lnTo>
                    <a:pt x="1546" y="18945"/>
                  </a:lnTo>
                  <a:lnTo>
                    <a:pt x="1596" y="18945"/>
                  </a:lnTo>
                  <a:lnTo>
                    <a:pt x="1596" y="19629"/>
                  </a:lnTo>
                  <a:lnTo>
                    <a:pt x="1671" y="19709"/>
                  </a:lnTo>
                  <a:lnTo>
                    <a:pt x="1721" y="19911"/>
                  </a:lnTo>
                  <a:lnTo>
                    <a:pt x="1846" y="20112"/>
                  </a:lnTo>
                  <a:lnTo>
                    <a:pt x="1896" y="20112"/>
                  </a:lnTo>
                  <a:lnTo>
                    <a:pt x="1896" y="20192"/>
                  </a:lnTo>
                  <a:lnTo>
                    <a:pt x="2320" y="20192"/>
                  </a:lnTo>
                  <a:lnTo>
                    <a:pt x="2320" y="20112"/>
                  </a:lnTo>
                  <a:lnTo>
                    <a:pt x="2494" y="20112"/>
                  </a:lnTo>
                  <a:lnTo>
                    <a:pt x="2594" y="20273"/>
                  </a:lnTo>
                  <a:lnTo>
                    <a:pt x="2669" y="20273"/>
                  </a:lnTo>
                  <a:lnTo>
                    <a:pt x="2794" y="20192"/>
                  </a:lnTo>
                  <a:lnTo>
                    <a:pt x="3068" y="20192"/>
                  </a:lnTo>
                  <a:lnTo>
                    <a:pt x="3068" y="20112"/>
                  </a:lnTo>
                  <a:lnTo>
                    <a:pt x="3143" y="20112"/>
                  </a:lnTo>
                  <a:lnTo>
                    <a:pt x="3143" y="19991"/>
                  </a:lnTo>
                  <a:lnTo>
                    <a:pt x="3193" y="19991"/>
                  </a:lnTo>
                  <a:lnTo>
                    <a:pt x="3242" y="20112"/>
                  </a:lnTo>
                  <a:lnTo>
                    <a:pt x="3317" y="20192"/>
                  </a:lnTo>
                  <a:lnTo>
                    <a:pt x="3367" y="20112"/>
                  </a:lnTo>
                  <a:lnTo>
                    <a:pt x="3492" y="20112"/>
                  </a:lnTo>
                  <a:lnTo>
                    <a:pt x="3492" y="20192"/>
                  </a:lnTo>
                  <a:lnTo>
                    <a:pt x="3617" y="20393"/>
                  </a:lnTo>
                  <a:lnTo>
                    <a:pt x="3716" y="20273"/>
                  </a:lnTo>
                  <a:lnTo>
                    <a:pt x="3791" y="20273"/>
                  </a:lnTo>
                  <a:lnTo>
                    <a:pt x="3791" y="20393"/>
                  </a:lnTo>
                  <a:lnTo>
                    <a:pt x="3841" y="20393"/>
                  </a:lnTo>
                  <a:lnTo>
                    <a:pt x="3891" y="20273"/>
                  </a:lnTo>
                  <a:lnTo>
                    <a:pt x="4140" y="20112"/>
                  </a:lnTo>
                  <a:lnTo>
                    <a:pt x="4265" y="19991"/>
                  </a:lnTo>
                  <a:lnTo>
                    <a:pt x="4265" y="19508"/>
                  </a:lnTo>
                  <a:lnTo>
                    <a:pt x="4315" y="19508"/>
                  </a:lnTo>
                  <a:lnTo>
                    <a:pt x="4365" y="19347"/>
                  </a:lnTo>
                  <a:lnTo>
                    <a:pt x="4365" y="18945"/>
                  </a:lnTo>
                  <a:lnTo>
                    <a:pt x="4490" y="18664"/>
                  </a:lnTo>
                  <a:lnTo>
                    <a:pt x="4539" y="18664"/>
                  </a:lnTo>
                  <a:lnTo>
                    <a:pt x="4614" y="18583"/>
                  </a:lnTo>
                  <a:lnTo>
                    <a:pt x="4839" y="18583"/>
                  </a:lnTo>
                  <a:lnTo>
                    <a:pt x="4964" y="18463"/>
                  </a:lnTo>
                  <a:lnTo>
                    <a:pt x="5437" y="18463"/>
                  </a:lnTo>
                  <a:lnTo>
                    <a:pt x="5487" y="18382"/>
                  </a:lnTo>
                  <a:lnTo>
                    <a:pt x="5562" y="18382"/>
                  </a:lnTo>
                  <a:lnTo>
                    <a:pt x="5911" y="18945"/>
                  </a:lnTo>
                  <a:lnTo>
                    <a:pt x="5911" y="19227"/>
                  </a:lnTo>
                  <a:lnTo>
                    <a:pt x="5961" y="19347"/>
                  </a:lnTo>
                  <a:lnTo>
                    <a:pt x="5961" y="19428"/>
                  </a:lnTo>
                  <a:lnTo>
                    <a:pt x="6036" y="19508"/>
                  </a:lnTo>
                  <a:lnTo>
                    <a:pt x="6086" y="19629"/>
                  </a:lnTo>
                  <a:lnTo>
                    <a:pt x="6136" y="19709"/>
                  </a:lnTo>
                  <a:lnTo>
                    <a:pt x="6385" y="20554"/>
                  </a:lnTo>
                  <a:lnTo>
                    <a:pt x="6385" y="21037"/>
                  </a:lnTo>
                  <a:lnTo>
                    <a:pt x="6435" y="21158"/>
                  </a:lnTo>
                  <a:lnTo>
                    <a:pt x="6510" y="21238"/>
                  </a:lnTo>
                  <a:lnTo>
                    <a:pt x="6560" y="21238"/>
                  </a:lnTo>
                  <a:lnTo>
                    <a:pt x="6560" y="21158"/>
                  </a:lnTo>
                  <a:lnTo>
                    <a:pt x="6610" y="21158"/>
                  </a:lnTo>
                  <a:lnTo>
                    <a:pt x="6610" y="20755"/>
                  </a:lnTo>
                  <a:lnTo>
                    <a:pt x="6685" y="20755"/>
                  </a:lnTo>
                  <a:lnTo>
                    <a:pt x="6685" y="20675"/>
                  </a:lnTo>
                  <a:lnTo>
                    <a:pt x="6734" y="20554"/>
                  </a:lnTo>
                  <a:lnTo>
                    <a:pt x="6784" y="20554"/>
                  </a:lnTo>
                  <a:lnTo>
                    <a:pt x="6859" y="20474"/>
                  </a:lnTo>
                  <a:lnTo>
                    <a:pt x="6909" y="20474"/>
                  </a:lnTo>
                  <a:lnTo>
                    <a:pt x="7034" y="20554"/>
                  </a:lnTo>
                  <a:lnTo>
                    <a:pt x="7208" y="20956"/>
                  </a:lnTo>
                  <a:lnTo>
                    <a:pt x="7258" y="21037"/>
                  </a:lnTo>
                  <a:lnTo>
                    <a:pt x="7508" y="21158"/>
                  </a:lnTo>
                  <a:lnTo>
                    <a:pt x="7607" y="21158"/>
                  </a:lnTo>
                  <a:lnTo>
                    <a:pt x="7807" y="20836"/>
                  </a:lnTo>
                  <a:lnTo>
                    <a:pt x="7807" y="20755"/>
                  </a:lnTo>
                  <a:lnTo>
                    <a:pt x="7982" y="20755"/>
                  </a:lnTo>
                  <a:lnTo>
                    <a:pt x="8081" y="20836"/>
                  </a:lnTo>
                  <a:lnTo>
                    <a:pt x="8156" y="20836"/>
                  </a:lnTo>
                  <a:lnTo>
                    <a:pt x="8156" y="20192"/>
                  </a:lnTo>
                  <a:lnTo>
                    <a:pt x="8206" y="20192"/>
                  </a:lnTo>
                  <a:lnTo>
                    <a:pt x="8206" y="20112"/>
                  </a:lnTo>
                  <a:lnTo>
                    <a:pt x="8455" y="20112"/>
                  </a:lnTo>
                  <a:lnTo>
                    <a:pt x="8505" y="19991"/>
                  </a:lnTo>
                  <a:lnTo>
                    <a:pt x="8555" y="19991"/>
                  </a:lnTo>
                  <a:lnTo>
                    <a:pt x="8630" y="20112"/>
                  </a:lnTo>
                  <a:lnTo>
                    <a:pt x="8730" y="20192"/>
                  </a:lnTo>
                  <a:lnTo>
                    <a:pt x="8979" y="20192"/>
                  </a:lnTo>
                  <a:lnTo>
                    <a:pt x="8979" y="20273"/>
                  </a:lnTo>
                  <a:lnTo>
                    <a:pt x="9029" y="20393"/>
                  </a:lnTo>
                  <a:lnTo>
                    <a:pt x="9029" y="20675"/>
                  </a:lnTo>
                  <a:lnTo>
                    <a:pt x="9104" y="20675"/>
                  </a:lnTo>
                  <a:lnTo>
                    <a:pt x="9154" y="20755"/>
                  </a:lnTo>
                  <a:lnTo>
                    <a:pt x="9204" y="20755"/>
                  </a:lnTo>
                  <a:lnTo>
                    <a:pt x="9204" y="20836"/>
                  </a:lnTo>
                  <a:lnTo>
                    <a:pt x="9154" y="20956"/>
                  </a:lnTo>
                  <a:lnTo>
                    <a:pt x="9154" y="21238"/>
                  </a:lnTo>
                  <a:lnTo>
                    <a:pt x="9204" y="21238"/>
                  </a:lnTo>
                  <a:lnTo>
                    <a:pt x="9204" y="21600"/>
                  </a:lnTo>
                  <a:lnTo>
                    <a:pt x="9328" y="21520"/>
                  </a:lnTo>
                  <a:lnTo>
                    <a:pt x="9453" y="21520"/>
                  </a:lnTo>
                  <a:lnTo>
                    <a:pt x="9628" y="21439"/>
                  </a:lnTo>
                  <a:lnTo>
                    <a:pt x="9678" y="21520"/>
                  </a:lnTo>
                  <a:lnTo>
                    <a:pt x="9752" y="21439"/>
                  </a:lnTo>
                  <a:lnTo>
                    <a:pt x="9852" y="21318"/>
                  </a:lnTo>
                  <a:lnTo>
                    <a:pt x="9927" y="21238"/>
                  </a:lnTo>
                  <a:lnTo>
                    <a:pt x="9927" y="20675"/>
                  </a:lnTo>
                  <a:lnTo>
                    <a:pt x="9977" y="20554"/>
                  </a:lnTo>
                  <a:lnTo>
                    <a:pt x="9977" y="20474"/>
                  </a:lnTo>
                  <a:lnTo>
                    <a:pt x="10027" y="20393"/>
                  </a:lnTo>
                  <a:lnTo>
                    <a:pt x="10027" y="20112"/>
                  </a:lnTo>
                  <a:lnTo>
                    <a:pt x="10102" y="20112"/>
                  </a:lnTo>
                  <a:lnTo>
                    <a:pt x="10102" y="19991"/>
                  </a:lnTo>
                  <a:lnTo>
                    <a:pt x="10276" y="19991"/>
                  </a:lnTo>
                  <a:lnTo>
                    <a:pt x="10326" y="19911"/>
                  </a:lnTo>
                  <a:lnTo>
                    <a:pt x="10451" y="19911"/>
                  </a:lnTo>
                  <a:lnTo>
                    <a:pt x="10576" y="20112"/>
                  </a:lnTo>
                  <a:lnTo>
                    <a:pt x="10675" y="20112"/>
                  </a:lnTo>
                  <a:lnTo>
                    <a:pt x="10750" y="19991"/>
                  </a:lnTo>
                  <a:lnTo>
                    <a:pt x="10800" y="19991"/>
                  </a:lnTo>
                  <a:lnTo>
                    <a:pt x="10875" y="19790"/>
                  </a:lnTo>
                  <a:lnTo>
                    <a:pt x="10875" y="19709"/>
                  </a:lnTo>
                  <a:lnTo>
                    <a:pt x="10925" y="19709"/>
                  </a:lnTo>
                  <a:lnTo>
                    <a:pt x="10925" y="19227"/>
                  </a:lnTo>
                  <a:lnTo>
                    <a:pt x="10975" y="19066"/>
                  </a:lnTo>
                  <a:lnTo>
                    <a:pt x="11099" y="18865"/>
                  </a:lnTo>
                  <a:lnTo>
                    <a:pt x="11099" y="18744"/>
                  </a:lnTo>
                  <a:lnTo>
                    <a:pt x="11149" y="18463"/>
                  </a:lnTo>
                  <a:lnTo>
                    <a:pt x="11149" y="18181"/>
                  </a:lnTo>
                  <a:lnTo>
                    <a:pt x="11274" y="18181"/>
                  </a:lnTo>
                  <a:lnTo>
                    <a:pt x="11448" y="18101"/>
                  </a:lnTo>
                  <a:lnTo>
                    <a:pt x="11873" y="18101"/>
                  </a:lnTo>
                  <a:lnTo>
                    <a:pt x="12047" y="17819"/>
                  </a:lnTo>
                  <a:lnTo>
                    <a:pt x="12346" y="17819"/>
                  </a:lnTo>
                  <a:lnTo>
                    <a:pt x="12346" y="18020"/>
                  </a:lnTo>
                  <a:lnTo>
                    <a:pt x="12446" y="17899"/>
                  </a:lnTo>
                  <a:lnTo>
                    <a:pt x="12571" y="17899"/>
                  </a:lnTo>
                  <a:lnTo>
                    <a:pt x="12571" y="17819"/>
                  </a:lnTo>
                  <a:lnTo>
                    <a:pt x="12621" y="17336"/>
                  </a:lnTo>
                  <a:lnTo>
                    <a:pt x="12696" y="17055"/>
                  </a:lnTo>
                  <a:lnTo>
                    <a:pt x="12745" y="16974"/>
                  </a:lnTo>
                  <a:lnTo>
                    <a:pt x="12745" y="16653"/>
                  </a:lnTo>
                  <a:lnTo>
                    <a:pt x="12995" y="16653"/>
                  </a:lnTo>
                  <a:lnTo>
                    <a:pt x="12995" y="16572"/>
                  </a:lnTo>
                  <a:lnTo>
                    <a:pt x="13045" y="16492"/>
                  </a:lnTo>
                  <a:lnTo>
                    <a:pt x="13095" y="16371"/>
                  </a:lnTo>
                  <a:lnTo>
                    <a:pt x="13095" y="16291"/>
                  </a:lnTo>
                  <a:lnTo>
                    <a:pt x="13170" y="16291"/>
                  </a:lnTo>
                  <a:lnTo>
                    <a:pt x="13170" y="16089"/>
                  </a:lnTo>
                  <a:lnTo>
                    <a:pt x="13219" y="15888"/>
                  </a:lnTo>
                  <a:lnTo>
                    <a:pt x="13269" y="15808"/>
                  </a:lnTo>
                  <a:lnTo>
                    <a:pt x="13344" y="15446"/>
                  </a:lnTo>
                  <a:lnTo>
                    <a:pt x="13344" y="15325"/>
                  </a:lnTo>
                  <a:lnTo>
                    <a:pt x="13394" y="15245"/>
                  </a:lnTo>
                  <a:lnTo>
                    <a:pt x="13469" y="15245"/>
                  </a:lnTo>
                  <a:lnTo>
                    <a:pt x="13519" y="15164"/>
                  </a:lnTo>
                  <a:lnTo>
                    <a:pt x="13569" y="15044"/>
                  </a:lnTo>
                  <a:lnTo>
                    <a:pt x="13643" y="15044"/>
                  </a:lnTo>
                  <a:lnTo>
                    <a:pt x="13643" y="15325"/>
                  </a:lnTo>
                  <a:lnTo>
                    <a:pt x="13693" y="15245"/>
                  </a:lnTo>
                  <a:lnTo>
                    <a:pt x="13818" y="14963"/>
                  </a:lnTo>
                  <a:lnTo>
                    <a:pt x="13918" y="14842"/>
                  </a:lnTo>
                  <a:lnTo>
                    <a:pt x="13868" y="14963"/>
                  </a:lnTo>
                  <a:lnTo>
                    <a:pt x="13918" y="15164"/>
                  </a:lnTo>
                  <a:lnTo>
                    <a:pt x="13993" y="15164"/>
                  </a:lnTo>
                  <a:lnTo>
                    <a:pt x="14042" y="15044"/>
                  </a:lnTo>
                  <a:lnTo>
                    <a:pt x="14117" y="15044"/>
                  </a:lnTo>
                  <a:lnTo>
                    <a:pt x="14117" y="14842"/>
                  </a:lnTo>
                  <a:lnTo>
                    <a:pt x="14042" y="14842"/>
                  </a:lnTo>
                  <a:lnTo>
                    <a:pt x="14042" y="14762"/>
                  </a:lnTo>
                  <a:lnTo>
                    <a:pt x="14117" y="14762"/>
                  </a:lnTo>
                  <a:lnTo>
                    <a:pt x="14167" y="14682"/>
                  </a:lnTo>
                  <a:lnTo>
                    <a:pt x="14167" y="14561"/>
                  </a:lnTo>
                  <a:lnTo>
                    <a:pt x="14042" y="14480"/>
                  </a:lnTo>
                  <a:lnTo>
                    <a:pt x="14117" y="14400"/>
                  </a:lnTo>
                  <a:lnTo>
                    <a:pt x="14167" y="14400"/>
                  </a:lnTo>
                  <a:lnTo>
                    <a:pt x="14167" y="14279"/>
                  </a:lnTo>
                  <a:lnTo>
                    <a:pt x="14217" y="14400"/>
                  </a:lnTo>
                  <a:lnTo>
                    <a:pt x="14292" y="14480"/>
                  </a:lnTo>
                  <a:lnTo>
                    <a:pt x="14342" y="14480"/>
                  </a:lnTo>
                  <a:lnTo>
                    <a:pt x="14392" y="14279"/>
                  </a:lnTo>
                  <a:lnTo>
                    <a:pt x="14467" y="13917"/>
                  </a:lnTo>
                  <a:lnTo>
                    <a:pt x="14516" y="13797"/>
                  </a:lnTo>
                  <a:lnTo>
                    <a:pt x="14641" y="13515"/>
                  </a:lnTo>
                  <a:lnTo>
                    <a:pt x="14766" y="13515"/>
                  </a:lnTo>
                  <a:lnTo>
                    <a:pt x="14816" y="13354"/>
                  </a:lnTo>
                  <a:lnTo>
                    <a:pt x="14866" y="13354"/>
                  </a:lnTo>
                  <a:lnTo>
                    <a:pt x="14866" y="13435"/>
                  </a:lnTo>
                  <a:lnTo>
                    <a:pt x="14816" y="13435"/>
                  </a:lnTo>
                  <a:lnTo>
                    <a:pt x="14816" y="13636"/>
                  </a:lnTo>
                  <a:lnTo>
                    <a:pt x="14866" y="13515"/>
                  </a:lnTo>
                  <a:lnTo>
                    <a:pt x="14990" y="13354"/>
                  </a:lnTo>
                  <a:lnTo>
                    <a:pt x="14990" y="13234"/>
                  </a:lnTo>
                  <a:lnTo>
                    <a:pt x="15115" y="13234"/>
                  </a:lnTo>
                  <a:lnTo>
                    <a:pt x="15165" y="13153"/>
                  </a:lnTo>
                  <a:lnTo>
                    <a:pt x="15165" y="12952"/>
                  </a:lnTo>
                  <a:lnTo>
                    <a:pt x="15115" y="12952"/>
                  </a:lnTo>
                  <a:lnTo>
                    <a:pt x="15115" y="13073"/>
                  </a:lnTo>
                  <a:lnTo>
                    <a:pt x="14990" y="13153"/>
                  </a:lnTo>
                  <a:lnTo>
                    <a:pt x="14990" y="13073"/>
                  </a:lnTo>
                  <a:lnTo>
                    <a:pt x="14866" y="13153"/>
                  </a:lnTo>
                  <a:lnTo>
                    <a:pt x="14816" y="13073"/>
                  </a:lnTo>
                  <a:lnTo>
                    <a:pt x="14816" y="12670"/>
                  </a:lnTo>
                  <a:lnTo>
                    <a:pt x="14766" y="12590"/>
                  </a:lnTo>
                  <a:lnTo>
                    <a:pt x="14691" y="12590"/>
                  </a:lnTo>
                  <a:lnTo>
                    <a:pt x="14641" y="12469"/>
                  </a:lnTo>
                  <a:lnTo>
                    <a:pt x="14566" y="12389"/>
                  </a:lnTo>
                  <a:lnTo>
                    <a:pt x="14566" y="12188"/>
                  </a:lnTo>
                  <a:lnTo>
                    <a:pt x="14641" y="12107"/>
                  </a:lnTo>
                  <a:lnTo>
                    <a:pt x="14641" y="11906"/>
                  </a:lnTo>
                  <a:lnTo>
                    <a:pt x="14566" y="11906"/>
                  </a:lnTo>
                  <a:lnTo>
                    <a:pt x="14566" y="11826"/>
                  </a:lnTo>
                  <a:lnTo>
                    <a:pt x="14641" y="11826"/>
                  </a:lnTo>
                  <a:lnTo>
                    <a:pt x="14691" y="11906"/>
                  </a:lnTo>
                  <a:lnTo>
                    <a:pt x="14766" y="11906"/>
                  </a:lnTo>
                  <a:lnTo>
                    <a:pt x="14866" y="11826"/>
                  </a:lnTo>
                  <a:lnTo>
                    <a:pt x="14940" y="11826"/>
                  </a:lnTo>
                  <a:lnTo>
                    <a:pt x="14940" y="11987"/>
                  </a:lnTo>
                  <a:lnTo>
                    <a:pt x="15040" y="11987"/>
                  </a:lnTo>
                  <a:lnTo>
                    <a:pt x="15115" y="12107"/>
                  </a:lnTo>
                  <a:lnTo>
                    <a:pt x="15165" y="11987"/>
                  </a:lnTo>
                  <a:lnTo>
                    <a:pt x="15115" y="11906"/>
                  </a:lnTo>
                  <a:lnTo>
                    <a:pt x="15115" y="11625"/>
                  </a:lnTo>
                  <a:lnTo>
                    <a:pt x="15165" y="11544"/>
                  </a:lnTo>
                  <a:lnTo>
                    <a:pt x="15215" y="11625"/>
                  </a:lnTo>
                  <a:lnTo>
                    <a:pt x="15215" y="11826"/>
                  </a:lnTo>
                  <a:lnTo>
                    <a:pt x="15290" y="11826"/>
                  </a:lnTo>
                  <a:lnTo>
                    <a:pt x="15290" y="11906"/>
                  </a:lnTo>
                  <a:lnTo>
                    <a:pt x="15339" y="11987"/>
                  </a:lnTo>
                  <a:lnTo>
                    <a:pt x="15290" y="12308"/>
                  </a:lnTo>
                  <a:lnTo>
                    <a:pt x="15215" y="12389"/>
                  </a:lnTo>
                  <a:lnTo>
                    <a:pt x="15215" y="12469"/>
                  </a:lnTo>
                  <a:lnTo>
                    <a:pt x="15165" y="12590"/>
                  </a:lnTo>
                  <a:lnTo>
                    <a:pt x="15165" y="12670"/>
                  </a:lnTo>
                  <a:lnTo>
                    <a:pt x="15215" y="12670"/>
                  </a:lnTo>
                  <a:lnTo>
                    <a:pt x="15290" y="12751"/>
                  </a:lnTo>
                  <a:lnTo>
                    <a:pt x="15339" y="12751"/>
                  </a:lnTo>
                  <a:lnTo>
                    <a:pt x="15514" y="12670"/>
                  </a:lnTo>
                  <a:lnTo>
                    <a:pt x="15639" y="12590"/>
                  </a:lnTo>
                  <a:lnTo>
                    <a:pt x="15764" y="12590"/>
                  </a:lnTo>
                  <a:lnTo>
                    <a:pt x="15813" y="12469"/>
                  </a:lnTo>
                  <a:lnTo>
                    <a:pt x="15888" y="12389"/>
                  </a:lnTo>
                  <a:lnTo>
                    <a:pt x="16063" y="12389"/>
                  </a:lnTo>
                  <a:lnTo>
                    <a:pt x="16237" y="12188"/>
                  </a:lnTo>
                  <a:lnTo>
                    <a:pt x="16287" y="12188"/>
                  </a:lnTo>
                  <a:lnTo>
                    <a:pt x="16237" y="12107"/>
                  </a:lnTo>
                  <a:lnTo>
                    <a:pt x="16237" y="11987"/>
                  </a:lnTo>
                  <a:lnTo>
                    <a:pt x="16163" y="11625"/>
                  </a:lnTo>
                  <a:lnTo>
                    <a:pt x="16163" y="11544"/>
                  </a:lnTo>
                  <a:lnTo>
                    <a:pt x="16113" y="11423"/>
                  </a:lnTo>
                  <a:lnTo>
                    <a:pt x="16163" y="11343"/>
                  </a:lnTo>
                  <a:lnTo>
                    <a:pt x="16113" y="11343"/>
                  </a:lnTo>
                  <a:lnTo>
                    <a:pt x="16113" y="11263"/>
                  </a:lnTo>
                  <a:lnTo>
                    <a:pt x="16163" y="11142"/>
                  </a:lnTo>
                  <a:lnTo>
                    <a:pt x="16163" y="11263"/>
                  </a:lnTo>
                  <a:lnTo>
                    <a:pt x="16337" y="11263"/>
                  </a:lnTo>
                  <a:lnTo>
                    <a:pt x="16287" y="11142"/>
                  </a:lnTo>
                  <a:lnTo>
                    <a:pt x="16237" y="10941"/>
                  </a:lnTo>
                  <a:lnTo>
                    <a:pt x="16287" y="10659"/>
                  </a:lnTo>
                  <a:lnTo>
                    <a:pt x="16337" y="10659"/>
                  </a:lnTo>
                  <a:lnTo>
                    <a:pt x="16337" y="10579"/>
                  </a:lnTo>
                  <a:lnTo>
                    <a:pt x="16412" y="10579"/>
                  </a:lnTo>
                  <a:lnTo>
                    <a:pt x="16412" y="10498"/>
                  </a:lnTo>
                  <a:lnTo>
                    <a:pt x="16537" y="10498"/>
                  </a:lnTo>
                  <a:lnTo>
                    <a:pt x="16636" y="10579"/>
                  </a:lnTo>
                  <a:lnTo>
                    <a:pt x="16587" y="10659"/>
                  </a:lnTo>
                  <a:lnTo>
                    <a:pt x="16636" y="10659"/>
                  </a:lnTo>
                  <a:lnTo>
                    <a:pt x="16636" y="10941"/>
                  </a:lnTo>
                  <a:lnTo>
                    <a:pt x="16761" y="10941"/>
                  </a:lnTo>
                  <a:lnTo>
                    <a:pt x="16761" y="10860"/>
                  </a:lnTo>
                  <a:lnTo>
                    <a:pt x="16811" y="10780"/>
                  </a:lnTo>
                  <a:lnTo>
                    <a:pt x="16811" y="10579"/>
                  </a:lnTo>
                  <a:lnTo>
                    <a:pt x="16886" y="10579"/>
                  </a:lnTo>
                  <a:lnTo>
                    <a:pt x="16886" y="10498"/>
                  </a:lnTo>
                  <a:lnTo>
                    <a:pt x="16936" y="10498"/>
                  </a:lnTo>
                  <a:lnTo>
                    <a:pt x="16886" y="10378"/>
                  </a:lnTo>
                  <a:lnTo>
                    <a:pt x="16886" y="10297"/>
                  </a:lnTo>
                  <a:lnTo>
                    <a:pt x="16936" y="10217"/>
                  </a:lnTo>
                  <a:lnTo>
                    <a:pt x="16986" y="10096"/>
                  </a:lnTo>
                  <a:lnTo>
                    <a:pt x="16986" y="10016"/>
                  </a:lnTo>
                  <a:lnTo>
                    <a:pt x="16936" y="10016"/>
                  </a:lnTo>
                  <a:lnTo>
                    <a:pt x="16936" y="10096"/>
                  </a:lnTo>
                  <a:lnTo>
                    <a:pt x="16886" y="10096"/>
                  </a:lnTo>
                  <a:lnTo>
                    <a:pt x="16886" y="10016"/>
                  </a:lnTo>
                  <a:lnTo>
                    <a:pt x="16761" y="10016"/>
                  </a:lnTo>
                  <a:lnTo>
                    <a:pt x="16711" y="9734"/>
                  </a:lnTo>
                  <a:lnTo>
                    <a:pt x="16636" y="9734"/>
                  </a:lnTo>
                  <a:lnTo>
                    <a:pt x="16587" y="9815"/>
                  </a:lnTo>
                  <a:lnTo>
                    <a:pt x="16537" y="10016"/>
                  </a:lnTo>
                  <a:lnTo>
                    <a:pt x="16462" y="10096"/>
                  </a:lnTo>
                  <a:lnTo>
                    <a:pt x="16412" y="10096"/>
                  </a:lnTo>
                  <a:lnTo>
                    <a:pt x="16337" y="10016"/>
                  </a:lnTo>
                  <a:lnTo>
                    <a:pt x="16412" y="9895"/>
                  </a:lnTo>
                  <a:lnTo>
                    <a:pt x="16412" y="9613"/>
                  </a:lnTo>
                  <a:lnTo>
                    <a:pt x="16462" y="9613"/>
                  </a:lnTo>
                  <a:lnTo>
                    <a:pt x="16587" y="9533"/>
                  </a:lnTo>
                  <a:lnTo>
                    <a:pt x="16636" y="9453"/>
                  </a:lnTo>
                  <a:lnTo>
                    <a:pt x="16711" y="9533"/>
                  </a:lnTo>
                  <a:lnTo>
                    <a:pt x="16761" y="9613"/>
                  </a:lnTo>
                  <a:lnTo>
                    <a:pt x="16886" y="9613"/>
                  </a:lnTo>
                  <a:lnTo>
                    <a:pt x="16886" y="9815"/>
                  </a:lnTo>
                  <a:lnTo>
                    <a:pt x="17185" y="9815"/>
                  </a:lnTo>
                  <a:lnTo>
                    <a:pt x="17185" y="9613"/>
                  </a:lnTo>
                  <a:lnTo>
                    <a:pt x="17235" y="9734"/>
                  </a:lnTo>
                  <a:lnTo>
                    <a:pt x="17285" y="9734"/>
                  </a:lnTo>
                  <a:lnTo>
                    <a:pt x="17285" y="9613"/>
                  </a:lnTo>
                  <a:lnTo>
                    <a:pt x="17410" y="9453"/>
                  </a:lnTo>
                  <a:lnTo>
                    <a:pt x="17534" y="9332"/>
                  </a:lnTo>
                  <a:lnTo>
                    <a:pt x="17933" y="9171"/>
                  </a:lnTo>
                  <a:lnTo>
                    <a:pt x="18183" y="9171"/>
                  </a:lnTo>
                  <a:lnTo>
                    <a:pt x="18108" y="9050"/>
                  </a:lnTo>
                  <a:lnTo>
                    <a:pt x="18108" y="8970"/>
                  </a:lnTo>
                  <a:lnTo>
                    <a:pt x="18183" y="8849"/>
                  </a:lnTo>
                  <a:lnTo>
                    <a:pt x="18283" y="8849"/>
                  </a:lnTo>
                  <a:lnTo>
                    <a:pt x="18358" y="8769"/>
                  </a:lnTo>
                  <a:lnTo>
                    <a:pt x="18358" y="8688"/>
                  </a:lnTo>
                  <a:lnTo>
                    <a:pt x="18283" y="8568"/>
                  </a:lnTo>
                  <a:lnTo>
                    <a:pt x="18283" y="8487"/>
                  </a:lnTo>
                  <a:lnTo>
                    <a:pt x="18407" y="8487"/>
                  </a:lnTo>
                  <a:lnTo>
                    <a:pt x="18407" y="8568"/>
                  </a:lnTo>
                  <a:lnTo>
                    <a:pt x="18482" y="8568"/>
                  </a:lnTo>
                  <a:lnTo>
                    <a:pt x="18532" y="8487"/>
                  </a:lnTo>
                  <a:lnTo>
                    <a:pt x="18532" y="8407"/>
                  </a:lnTo>
                  <a:lnTo>
                    <a:pt x="18707" y="8407"/>
                  </a:lnTo>
                  <a:lnTo>
                    <a:pt x="18707" y="8487"/>
                  </a:lnTo>
                  <a:lnTo>
                    <a:pt x="18657" y="8487"/>
                  </a:lnTo>
                  <a:lnTo>
                    <a:pt x="18582" y="8568"/>
                  </a:lnTo>
                  <a:lnTo>
                    <a:pt x="18532" y="8688"/>
                  </a:lnTo>
                  <a:lnTo>
                    <a:pt x="18407" y="8688"/>
                  </a:lnTo>
                  <a:lnTo>
                    <a:pt x="18407" y="8849"/>
                  </a:lnTo>
                  <a:lnTo>
                    <a:pt x="18582" y="8849"/>
                  </a:lnTo>
                  <a:lnTo>
                    <a:pt x="18582" y="8769"/>
                  </a:lnTo>
                  <a:lnTo>
                    <a:pt x="18657" y="8849"/>
                  </a:lnTo>
                  <a:lnTo>
                    <a:pt x="18707" y="8769"/>
                  </a:lnTo>
                  <a:lnTo>
                    <a:pt x="18707" y="8970"/>
                  </a:lnTo>
                  <a:lnTo>
                    <a:pt x="18757" y="8970"/>
                  </a:lnTo>
                  <a:lnTo>
                    <a:pt x="18757" y="8487"/>
                  </a:lnTo>
                  <a:lnTo>
                    <a:pt x="18831" y="8407"/>
                  </a:lnTo>
                  <a:lnTo>
                    <a:pt x="18931" y="8407"/>
                  </a:lnTo>
                  <a:lnTo>
                    <a:pt x="18881" y="8487"/>
                  </a:lnTo>
                  <a:lnTo>
                    <a:pt x="18831" y="8487"/>
                  </a:lnTo>
                  <a:lnTo>
                    <a:pt x="18831" y="8568"/>
                  </a:lnTo>
                  <a:lnTo>
                    <a:pt x="18881" y="8487"/>
                  </a:lnTo>
                  <a:lnTo>
                    <a:pt x="19006" y="8407"/>
                  </a:lnTo>
                  <a:lnTo>
                    <a:pt x="19056" y="8407"/>
                  </a:lnTo>
                  <a:lnTo>
                    <a:pt x="19131" y="8286"/>
                  </a:lnTo>
                  <a:lnTo>
                    <a:pt x="19131" y="8206"/>
                  </a:lnTo>
                  <a:lnTo>
                    <a:pt x="19181" y="8125"/>
                  </a:lnTo>
                  <a:lnTo>
                    <a:pt x="19530" y="7924"/>
                  </a:lnTo>
                  <a:lnTo>
                    <a:pt x="19655" y="7803"/>
                  </a:lnTo>
                  <a:lnTo>
                    <a:pt x="19530" y="7723"/>
                  </a:lnTo>
                  <a:lnTo>
                    <a:pt x="19530" y="7642"/>
                  </a:lnTo>
                  <a:lnTo>
                    <a:pt x="19580" y="7522"/>
                  </a:lnTo>
                  <a:lnTo>
                    <a:pt x="19879" y="7522"/>
                  </a:lnTo>
                  <a:lnTo>
                    <a:pt x="19879" y="8004"/>
                  </a:lnTo>
                  <a:lnTo>
                    <a:pt x="19954" y="8004"/>
                  </a:lnTo>
                  <a:lnTo>
                    <a:pt x="20004" y="7924"/>
                  </a:lnTo>
                  <a:lnTo>
                    <a:pt x="20004" y="7723"/>
                  </a:lnTo>
                  <a:lnTo>
                    <a:pt x="20054" y="7723"/>
                  </a:lnTo>
                  <a:lnTo>
                    <a:pt x="20128" y="7803"/>
                  </a:lnTo>
                  <a:lnTo>
                    <a:pt x="20178" y="7803"/>
                  </a:lnTo>
                  <a:lnTo>
                    <a:pt x="20178" y="7441"/>
                  </a:lnTo>
                  <a:lnTo>
                    <a:pt x="20228" y="7441"/>
                  </a:lnTo>
                  <a:lnTo>
                    <a:pt x="20228" y="7803"/>
                  </a:lnTo>
                  <a:lnTo>
                    <a:pt x="20353" y="7924"/>
                  </a:lnTo>
                  <a:lnTo>
                    <a:pt x="20478" y="8004"/>
                  </a:lnTo>
                  <a:lnTo>
                    <a:pt x="20303" y="8004"/>
                  </a:lnTo>
                  <a:lnTo>
                    <a:pt x="20303" y="8125"/>
                  </a:lnTo>
                  <a:lnTo>
                    <a:pt x="20228" y="8206"/>
                  </a:lnTo>
                  <a:lnTo>
                    <a:pt x="20303" y="8286"/>
                  </a:lnTo>
                  <a:lnTo>
                    <a:pt x="20652" y="8407"/>
                  </a:lnTo>
                  <a:lnTo>
                    <a:pt x="20777" y="8407"/>
                  </a:lnTo>
                  <a:lnTo>
                    <a:pt x="20777" y="8286"/>
                  </a:lnTo>
                  <a:lnTo>
                    <a:pt x="20827" y="8206"/>
                  </a:lnTo>
                  <a:lnTo>
                    <a:pt x="20951" y="8206"/>
                  </a:lnTo>
                  <a:lnTo>
                    <a:pt x="20951" y="8004"/>
                  </a:lnTo>
                  <a:lnTo>
                    <a:pt x="20902" y="8004"/>
                  </a:lnTo>
                  <a:lnTo>
                    <a:pt x="20902" y="7924"/>
                  </a:lnTo>
                  <a:lnTo>
                    <a:pt x="21001" y="7924"/>
                  </a:lnTo>
                  <a:lnTo>
                    <a:pt x="21076" y="7803"/>
                  </a:lnTo>
                  <a:lnTo>
                    <a:pt x="21126" y="7803"/>
                  </a:lnTo>
                  <a:lnTo>
                    <a:pt x="21126" y="8004"/>
                  </a:lnTo>
                  <a:lnTo>
                    <a:pt x="21176" y="8004"/>
                  </a:lnTo>
                  <a:lnTo>
                    <a:pt x="21176" y="7924"/>
                  </a:lnTo>
                  <a:lnTo>
                    <a:pt x="21251" y="7803"/>
                  </a:lnTo>
                  <a:lnTo>
                    <a:pt x="21176" y="7723"/>
                  </a:lnTo>
                  <a:lnTo>
                    <a:pt x="21251" y="7240"/>
                  </a:lnTo>
                  <a:lnTo>
                    <a:pt x="21126" y="7361"/>
                  </a:lnTo>
                  <a:lnTo>
                    <a:pt x="21001" y="7240"/>
                  </a:lnTo>
                  <a:lnTo>
                    <a:pt x="20951" y="7361"/>
                  </a:lnTo>
                  <a:lnTo>
                    <a:pt x="20902" y="7441"/>
                  </a:lnTo>
                  <a:lnTo>
                    <a:pt x="20827" y="7361"/>
                  </a:lnTo>
                  <a:lnTo>
                    <a:pt x="20951" y="7160"/>
                  </a:lnTo>
                  <a:lnTo>
                    <a:pt x="21001" y="7039"/>
                  </a:lnTo>
                  <a:lnTo>
                    <a:pt x="20951" y="6959"/>
                  </a:lnTo>
                  <a:lnTo>
                    <a:pt x="20951" y="6677"/>
                  </a:lnTo>
                  <a:lnTo>
                    <a:pt x="21001" y="6597"/>
                  </a:lnTo>
                  <a:lnTo>
                    <a:pt x="21001" y="6878"/>
                  </a:lnTo>
                  <a:lnTo>
                    <a:pt x="21076" y="6677"/>
                  </a:lnTo>
                  <a:lnTo>
                    <a:pt x="21126" y="6597"/>
                  </a:lnTo>
                  <a:lnTo>
                    <a:pt x="21251" y="6597"/>
                  </a:lnTo>
                  <a:lnTo>
                    <a:pt x="21301" y="6677"/>
                  </a:lnTo>
                  <a:lnTo>
                    <a:pt x="21301" y="6396"/>
                  </a:lnTo>
                  <a:lnTo>
                    <a:pt x="21475" y="6396"/>
                  </a:lnTo>
                  <a:lnTo>
                    <a:pt x="21475" y="6315"/>
                  </a:lnTo>
                  <a:lnTo>
                    <a:pt x="21351" y="6315"/>
                  </a:lnTo>
                  <a:lnTo>
                    <a:pt x="21351" y="6114"/>
                  </a:lnTo>
                  <a:lnTo>
                    <a:pt x="21301" y="5993"/>
                  </a:lnTo>
                  <a:lnTo>
                    <a:pt x="21251" y="5913"/>
                  </a:lnTo>
                  <a:lnTo>
                    <a:pt x="21251" y="5712"/>
                  </a:lnTo>
                  <a:lnTo>
                    <a:pt x="21351" y="5832"/>
                  </a:lnTo>
                  <a:lnTo>
                    <a:pt x="21351" y="5712"/>
                  </a:lnTo>
                  <a:lnTo>
                    <a:pt x="21301" y="5551"/>
                  </a:lnTo>
                  <a:lnTo>
                    <a:pt x="21425" y="5430"/>
                  </a:lnTo>
                  <a:lnTo>
                    <a:pt x="21475" y="5350"/>
                  </a:lnTo>
                  <a:lnTo>
                    <a:pt x="21600" y="5350"/>
                  </a:lnTo>
                  <a:lnTo>
                    <a:pt x="21600" y="5149"/>
                  </a:lnTo>
                  <a:close/>
                </a:path>
              </a:pathLst>
            </a:custGeom>
            <a:solidFill>
              <a:schemeClr val="bg2">
                <a:alpha val="10000"/>
              </a:scheme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40" name="Shape 3340"/>
            <p:cNvSpPr/>
            <p:nvPr/>
          </p:nvSpPr>
          <p:spPr>
            <a:xfrm>
              <a:off x="4562057" y="1806336"/>
              <a:ext cx="57819" cy="63139"/>
            </a:xfrm>
            <a:custGeom>
              <a:avLst/>
              <a:gdLst/>
              <a:ahLst/>
              <a:cxnLst>
                <a:cxn ang="0">
                  <a:pos x="wd2" y="hd2"/>
                </a:cxn>
                <a:cxn ang="5400000">
                  <a:pos x="wd2" y="hd2"/>
                </a:cxn>
                <a:cxn ang="10800000">
                  <a:pos x="wd2" y="hd2"/>
                </a:cxn>
                <a:cxn ang="16200000">
                  <a:pos x="wd2" y="hd2"/>
                </a:cxn>
              </a:cxnLst>
              <a:rect l="0" t="0" r="r" b="b"/>
              <a:pathLst>
                <a:path w="21600" h="21600" extrusionOk="0">
                  <a:moveTo>
                    <a:pt x="10800" y="2362"/>
                  </a:moveTo>
                  <a:lnTo>
                    <a:pt x="13708" y="1012"/>
                  </a:lnTo>
                  <a:lnTo>
                    <a:pt x="21600" y="0"/>
                  </a:lnTo>
                  <a:lnTo>
                    <a:pt x="20769" y="1687"/>
                  </a:lnTo>
                  <a:lnTo>
                    <a:pt x="19523" y="2362"/>
                  </a:lnTo>
                  <a:lnTo>
                    <a:pt x="17446" y="4725"/>
                  </a:lnTo>
                  <a:lnTo>
                    <a:pt x="17446" y="5737"/>
                  </a:lnTo>
                  <a:lnTo>
                    <a:pt x="16615" y="6412"/>
                  </a:lnTo>
                  <a:lnTo>
                    <a:pt x="16615" y="7425"/>
                  </a:lnTo>
                  <a:lnTo>
                    <a:pt x="17446" y="8775"/>
                  </a:lnTo>
                  <a:lnTo>
                    <a:pt x="18692" y="9787"/>
                  </a:lnTo>
                  <a:lnTo>
                    <a:pt x="18692" y="10462"/>
                  </a:lnTo>
                  <a:lnTo>
                    <a:pt x="21600" y="10462"/>
                  </a:lnTo>
                  <a:lnTo>
                    <a:pt x="21600" y="12150"/>
                  </a:lnTo>
                  <a:lnTo>
                    <a:pt x="18692" y="12150"/>
                  </a:lnTo>
                  <a:lnTo>
                    <a:pt x="18692" y="16875"/>
                  </a:lnTo>
                  <a:lnTo>
                    <a:pt x="17446" y="19912"/>
                  </a:lnTo>
                  <a:lnTo>
                    <a:pt x="17446" y="21600"/>
                  </a:lnTo>
                  <a:lnTo>
                    <a:pt x="15785" y="21600"/>
                  </a:lnTo>
                  <a:lnTo>
                    <a:pt x="11631" y="19912"/>
                  </a:lnTo>
                  <a:lnTo>
                    <a:pt x="7892" y="19238"/>
                  </a:lnTo>
                  <a:lnTo>
                    <a:pt x="6646" y="18562"/>
                  </a:lnTo>
                  <a:lnTo>
                    <a:pt x="4985" y="18562"/>
                  </a:lnTo>
                  <a:lnTo>
                    <a:pt x="4985" y="16875"/>
                  </a:lnTo>
                  <a:lnTo>
                    <a:pt x="5815" y="15188"/>
                  </a:lnTo>
                  <a:lnTo>
                    <a:pt x="6646" y="14513"/>
                  </a:lnTo>
                  <a:lnTo>
                    <a:pt x="6646" y="11137"/>
                  </a:lnTo>
                  <a:lnTo>
                    <a:pt x="3738" y="11137"/>
                  </a:lnTo>
                  <a:lnTo>
                    <a:pt x="3738" y="10462"/>
                  </a:lnTo>
                  <a:lnTo>
                    <a:pt x="2908" y="10462"/>
                  </a:lnTo>
                  <a:lnTo>
                    <a:pt x="2908" y="9787"/>
                  </a:lnTo>
                  <a:lnTo>
                    <a:pt x="2077" y="9787"/>
                  </a:lnTo>
                  <a:lnTo>
                    <a:pt x="2077" y="8775"/>
                  </a:lnTo>
                  <a:lnTo>
                    <a:pt x="831" y="8775"/>
                  </a:lnTo>
                  <a:lnTo>
                    <a:pt x="831" y="8100"/>
                  </a:lnTo>
                  <a:lnTo>
                    <a:pt x="0" y="6412"/>
                  </a:lnTo>
                  <a:lnTo>
                    <a:pt x="0" y="3375"/>
                  </a:lnTo>
                  <a:lnTo>
                    <a:pt x="831" y="2362"/>
                  </a:lnTo>
                  <a:lnTo>
                    <a:pt x="10800" y="2362"/>
                  </a:lnTo>
                  <a:close/>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41" name="Shape 3341"/>
            <p:cNvSpPr/>
            <p:nvPr/>
          </p:nvSpPr>
          <p:spPr>
            <a:xfrm>
              <a:off x="4562057" y="1806336"/>
              <a:ext cx="57819" cy="63139"/>
            </a:xfrm>
            <a:custGeom>
              <a:avLst/>
              <a:gdLst/>
              <a:ahLst/>
              <a:cxnLst>
                <a:cxn ang="0">
                  <a:pos x="wd2" y="hd2"/>
                </a:cxn>
                <a:cxn ang="5400000">
                  <a:pos x="wd2" y="hd2"/>
                </a:cxn>
                <a:cxn ang="10800000">
                  <a:pos x="wd2" y="hd2"/>
                </a:cxn>
                <a:cxn ang="16200000">
                  <a:pos x="wd2" y="hd2"/>
                </a:cxn>
              </a:cxnLst>
              <a:rect l="0" t="0" r="r" b="b"/>
              <a:pathLst>
                <a:path w="21600" h="21600" extrusionOk="0">
                  <a:moveTo>
                    <a:pt x="10800" y="2362"/>
                  </a:moveTo>
                  <a:lnTo>
                    <a:pt x="13708" y="1012"/>
                  </a:lnTo>
                  <a:lnTo>
                    <a:pt x="21600" y="0"/>
                  </a:lnTo>
                  <a:lnTo>
                    <a:pt x="20769" y="1687"/>
                  </a:lnTo>
                  <a:lnTo>
                    <a:pt x="19523" y="2362"/>
                  </a:lnTo>
                  <a:lnTo>
                    <a:pt x="17446" y="4725"/>
                  </a:lnTo>
                  <a:lnTo>
                    <a:pt x="17446" y="5737"/>
                  </a:lnTo>
                  <a:lnTo>
                    <a:pt x="16615" y="6412"/>
                  </a:lnTo>
                  <a:lnTo>
                    <a:pt x="16615" y="7425"/>
                  </a:lnTo>
                  <a:lnTo>
                    <a:pt x="17446" y="8775"/>
                  </a:lnTo>
                  <a:lnTo>
                    <a:pt x="18692" y="9787"/>
                  </a:lnTo>
                  <a:lnTo>
                    <a:pt x="18692" y="10462"/>
                  </a:lnTo>
                  <a:lnTo>
                    <a:pt x="21600" y="10462"/>
                  </a:lnTo>
                  <a:lnTo>
                    <a:pt x="21600" y="12150"/>
                  </a:lnTo>
                  <a:lnTo>
                    <a:pt x="18692" y="12150"/>
                  </a:lnTo>
                  <a:lnTo>
                    <a:pt x="18692" y="16875"/>
                  </a:lnTo>
                  <a:lnTo>
                    <a:pt x="17446" y="19912"/>
                  </a:lnTo>
                  <a:lnTo>
                    <a:pt x="17446" y="21600"/>
                  </a:lnTo>
                  <a:lnTo>
                    <a:pt x="15785" y="21600"/>
                  </a:lnTo>
                  <a:lnTo>
                    <a:pt x="11631" y="19912"/>
                  </a:lnTo>
                  <a:lnTo>
                    <a:pt x="7892" y="19238"/>
                  </a:lnTo>
                  <a:lnTo>
                    <a:pt x="6646" y="18562"/>
                  </a:lnTo>
                  <a:lnTo>
                    <a:pt x="4985" y="18562"/>
                  </a:lnTo>
                  <a:lnTo>
                    <a:pt x="4985" y="16875"/>
                  </a:lnTo>
                  <a:lnTo>
                    <a:pt x="5815" y="15188"/>
                  </a:lnTo>
                  <a:lnTo>
                    <a:pt x="6646" y="14513"/>
                  </a:lnTo>
                  <a:lnTo>
                    <a:pt x="6646" y="11137"/>
                  </a:lnTo>
                  <a:lnTo>
                    <a:pt x="3738" y="11137"/>
                  </a:lnTo>
                  <a:lnTo>
                    <a:pt x="3738" y="10462"/>
                  </a:lnTo>
                  <a:lnTo>
                    <a:pt x="2908" y="10462"/>
                  </a:lnTo>
                  <a:lnTo>
                    <a:pt x="2908" y="9787"/>
                  </a:lnTo>
                  <a:lnTo>
                    <a:pt x="2077" y="9787"/>
                  </a:lnTo>
                  <a:lnTo>
                    <a:pt x="2077" y="8775"/>
                  </a:lnTo>
                  <a:lnTo>
                    <a:pt x="831" y="8775"/>
                  </a:lnTo>
                  <a:lnTo>
                    <a:pt x="831" y="8100"/>
                  </a:lnTo>
                  <a:lnTo>
                    <a:pt x="0" y="6412"/>
                  </a:lnTo>
                  <a:lnTo>
                    <a:pt x="0" y="3375"/>
                  </a:lnTo>
                  <a:lnTo>
                    <a:pt x="831" y="2362"/>
                  </a:lnTo>
                  <a:lnTo>
                    <a:pt x="10800" y="2362"/>
                  </a:lnTo>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42" name="Shape 3342"/>
            <p:cNvSpPr/>
            <p:nvPr/>
          </p:nvSpPr>
          <p:spPr>
            <a:xfrm>
              <a:off x="4548714" y="1785618"/>
              <a:ext cx="157888" cy="225917"/>
            </a:xfrm>
            <a:custGeom>
              <a:avLst/>
              <a:gdLst/>
              <a:ahLst/>
              <a:cxnLst>
                <a:cxn ang="0">
                  <a:pos x="wd2" y="hd2"/>
                </a:cxn>
                <a:cxn ang="5400000">
                  <a:pos x="wd2" y="hd2"/>
                </a:cxn>
                <a:cxn ang="10800000">
                  <a:pos x="wd2" y="hd2"/>
                </a:cxn>
                <a:cxn ang="16200000">
                  <a:pos x="wd2" y="hd2"/>
                </a:cxn>
              </a:cxnLst>
              <a:rect l="0" t="0" r="r" b="b"/>
              <a:pathLst>
                <a:path w="21600" h="21600" extrusionOk="0">
                  <a:moveTo>
                    <a:pt x="21296" y="13205"/>
                  </a:moveTo>
                  <a:lnTo>
                    <a:pt x="21296" y="13394"/>
                  </a:lnTo>
                  <a:lnTo>
                    <a:pt x="20079" y="13394"/>
                  </a:lnTo>
                  <a:lnTo>
                    <a:pt x="17949" y="14054"/>
                  </a:lnTo>
                  <a:lnTo>
                    <a:pt x="17341" y="14714"/>
                  </a:lnTo>
                  <a:lnTo>
                    <a:pt x="16580" y="14714"/>
                  </a:lnTo>
                  <a:lnTo>
                    <a:pt x="16580" y="14903"/>
                  </a:lnTo>
                  <a:lnTo>
                    <a:pt x="16885" y="15186"/>
                  </a:lnTo>
                  <a:lnTo>
                    <a:pt x="16885" y="15375"/>
                  </a:lnTo>
                  <a:lnTo>
                    <a:pt x="16580" y="15658"/>
                  </a:lnTo>
                  <a:lnTo>
                    <a:pt x="16580" y="15846"/>
                  </a:lnTo>
                  <a:lnTo>
                    <a:pt x="16885" y="16035"/>
                  </a:lnTo>
                  <a:lnTo>
                    <a:pt x="16885" y="16318"/>
                  </a:lnTo>
                  <a:lnTo>
                    <a:pt x="17341" y="16318"/>
                  </a:lnTo>
                  <a:lnTo>
                    <a:pt x="16885" y="16318"/>
                  </a:lnTo>
                  <a:lnTo>
                    <a:pt x="16124" y="16035"/>
                  </a:lnTo>
                  <a:lnTo>
                    <a:pt x="16124" y="16318"/>
                  </a:lnTo>
                  <a:lnTo>
                    <a:pt x="16580" y="16318"/>
                  </a:lnTo>
                  <a:lnTo>
                    <a:pt x="14451" y="18487"/>
                  </a:lnTo>
                  <a:lnTo>
                    <a:pt x="14451" y="18770"/>
                  </a:lnTo>
                  <a:lnTo>
                    <a:pt x="13994" y="18959"/>
                  </a:lnTo>
                  <a:lnTo>
                    <a:pt x="13690" y="19808"/>
                  </a:lnTo>
                  <a:lnTo>
                    <a:pt x="13690" y="20940"/>
                  </a:lnTo>
                  <a:lnTo>
                    <a:pt x="11865" y="21223"/>
                  </a:lnTo>
                  <a:lnTo>
                    <a:pt x="11561" y="21223"/>
                  </a:lnTo>
                  <a:lnTo>
                    <a:pt x="8975" y="21600"/>
                  </a:lnTo>
                  <a:lnTo>
                    <a:pt x="8670" y="21411"/>
                  </a:lnTo>
                  <a:lnTo>
                    <a:pt x="8214" y="21411"/>
                  </a:lnTo>
                  <a:lnTo>
                    <a:pt x="8214" y="20940"/>
                  </a:lnTo>
                  <a:lnTo>
                    <a:pt x="7910" y="20940"/>
                  </a:lnTo>
                  <a:lnTo>
                    <a:pt x="6541" y="20751"/>
                  </a:lnTo>
                  <a:lnTo>
                    <a:pt x="6085" y="20751"/>
                  </a:lnTo>
                  <a:lnTo>
                    <a:pt x="5780" y="20562"/>
                  </a:lnTo>
                  <a:lnTo>
                    <a:pt x="5780" y="19619"/>
                  </a:lnTo>
                  <a:lnTo>
                    <a:pt x="5020" y="19619"/>
                  </a:lnTo>
                  <a:lnTo>
                    <a:pt x="3651" y="19808"/>
                  </a:lnTo>
                  <a:lnTo>
                    <a:pt x="3194" y="19808"/>
                  </a:lnTo>
                  <a:lnTo>
                    <a:pt x="2890" y="19619"/>
                  </a:lnTo>
                  <a:lnTo>
                    <a:pt x="2586" y="19148"/>
                  </a:lnTo>
                  <a:lnTo>
                    <a:pt x="2130" y="18959"/>
                  </a:lnTo>
                  <a:lnTo>
                    <a:pt x="1825" y="18959"/>
                  </a:lnTo>
                  <a:lnTo>
                    <a:pt x="1065" y="18770"/>
                  </a:lnTo>
                  <a:lnTo>
                    <a:pt x="761" y="18487"/>
                  </a:lnTo>
                  <a:lnTo>
                    <a:pt x="304" y="18299"/>
                  </a:lnTo>
                  <a:lnTo>
                    <a:pt x="304" y="18110"/>
                  </a:lnTo>
                  <a:lnTo>
                    <a:pt x="0" y="17827"/>
                  </a:lnTo>
                  <a:lnTo>
                    <a:pt x="0" y="15846"/>
                  </a:lnTo>
                  <a:lnTo>
                    <a:pt x="304" y="15846"/>
                  </a:lnTo>
                  <a:lnTo>
                    <a:pt x="304" y="15658"/>
                  </a:lnTo>
                  <a:lnTo>
                    <a:pt x="3194" y="14526"/>
                  </a:lnTo>
                  <a:lnTo>
                    <a:pt x="3651" y="14526"/>
                  </a:lnTo>
                  <a:lnTo>
                    <a:pt x="3651" y="13866"/>
                  </a:lnTo>
                  <a:lnTo>
                    <a:pt x="3194" y="13583"/>
                  </a:lnTo>
                  <a:lnTo>
                    <a:pt x="2890" y="13583"/>
                  </a:lnTo>
                  <a:lnTo>
                    <a:pt x="2586" y="13394"/>
                  </a:lnTo>
                  <a:lnTo>
                    <a:pt x="2586" y="12734"/>
                  </a:lnTo>
                  <a:lnTo>
                    <a:pt x="2890" y="11790"/>
                  </a:lnTo>
                  <a:lnTo>
                    <a:pt x="2890" y="11130"/>
                  </a:lnTo>
                  <a:lnTo>
                    <a:pt x="2586" y="10941"/>
                  </a:lnTo>
                  <a:lnTo>
                    <a:pt x="2586" y="10281"/>
                  </a:lnTo>
                  <a:lnTo>
                    <a:pt x="2130" y="9810"/>
                  </a:lnTo>
                  <a:lnTo>
                    <a:pt x="2130" y="8017"/>
                  </a:lnTo>
                  <a:lnTo>
                    <a:pt x="2586" y="8017"/>
                  </a:lnTo>
                  <a:lnTo>
                    <a:pt x="2586" y="7829"/>
                  </a:lnTo>
                  <a:lnTo>
                    <a:pt x="3194" y="7357"/>
                  </a:lnTo>
                  <a:lnTo>
                    <a:pt x="3651" y="7169"/>
                  </a:lnTo>
                  <a:lnTo>
                    <a:pt x="4259" y="7169"/>
                  </a:lnTo>
                  <a:lnTo>
                    <a:pt x="4715" y="7357"/>
                  </a:lnTo>
                  <a:lnTo>
                    <a:pt x="6085" y="7546"/>
                  </a:lnTo>
                  <a:lnTo>
                    <a:pt x="7606" y="8017"/>
                  </a:lnTo>
                  <a:lnTo>
                    <a:pt x="8214" y="8017"/>
                  </a:lnTo>
                  <a:lnTo>
                    <a:pt x="8214" y="7546"/>
                  </a:lnTo>
                  <a:lnTo>
                    <a:pt x="8670" y="6697"/>
                  </a:lnTo>
                  <a:lnTo>
                    <a:pt x="8670" y="5376"/>
                  </a:lnTo>
                  <a:lnTo>
                    <a:pt x="9735" y="5376"/>
                  </a:lnTo>
                  <a:lnTo>
                    <a:pt x="9735" y="4905"/>
                  </a:lnTo>
                  <a:lnTo>
                    <a:pt x="8670" y="4905"/>
                  </a:lnTo>
                  <a:lnTo>
                    <a:pt x="8670" y="4716"/>
                  </a:lnTo>
                  <a:lnTo>
                    <a:pt x="8214" y="4433"/>
                  </a:lnTo>
                  <a:lnTo>
                    <a:pt x="7910" y="4056"/>
                  </a:lnTo>
                  <a:lnTo>
                    <a:pt x="7910" y="3773"/>
                  </a:lnTo>
                  <a:lnTo>
                    <a:pt x="8214" y="3584"/>
                  </a:lnTo>
                  <a:lnTo>
                    <a:pt x="8214" y="3301"/>
                  </a:lnTo>
                  <a:lnTo>
                    <a:pt x="8975" y="2641"/>
                  </a:lnTo>
                  <a:lnTo>
                    <a:pt x="9431" y="2452"/>
                  </a:lnTo>
                  <a:lnTo>
                    <a:pt x="9735" y="1981"/>
                  </a:lnTo>
                  <a:lnTo>
                    <a:pt x="10496" y="1981"/>
                  </a:lnTo>
                  <a:lnTo>
                    <a:pt x="10496" y="1792"/>
                  </a:lnTo>
                  <a:lnTo>
                    <a:pt x="10800" y="1792"/>
                  </a:lnTo>
                  <a:lnTo>
                    <a:pt x="10800" y="1603"/>
                  </a:lnTo>
                  <a:lnTo>
                    <a:pt x="11104" y="1321"/>
                  </a:lnTo>
                  <a:lnTo>
                    <a:pt x="11104" y="1132"/>
                  </a:lnTo>
                  <a:lnTo>
                    <a:pt x="11865" y="660"/>
                  </a:lnTo>
                  <a:lnTo>
                    <a:pt x="11865" y="472"/>
                  </a:lnTo>
                  <a:lnTo>
                    <a:pt x="11561" y="0"/>
                  </a:lnTo>
                  <a:lnTo>
                    <a:pt x="12930" y="472"/>
                  </a:lnTo>
                  <a:lnTo>
                    <a:pt x="14755" y="1132"/>
                  </a:lnTo>
                  <a:lnTo>
                    <a:pt x="15820" y="1792"/>
                  </a:lnTo>
                  <a:lnTo>
                    <a:pt x="15820" y="1981"/>
                  </a:lnTo>
                  <a:lnTo>
                    <a:pt x="16124" y="2264"/>
                  </a:lnTo>
                  <a:lnTo>
                    <a:pt x="16580" y="2452"/>
                  </a:lnTo>
                  <a:lnTo>
                    <a:pt x="17645" y="2452"/>
                  </a:lnTo>
                  <a:lnTo>
                    <a:pt x="17645" y="3113"/>
                  </a:lnTo>
                  <a:lnTo>
                    <a:pt x="17949" y="3113"/>
                  </a:lnTo>
                  <a:lnTo>
                    <a:pt x="17949" y="3301"/>
                  </a:lnTo>
                  <a:lnTo>
                    <a:pt x="18406" y="3584"/>
                  </a:lnTo>
                  <a:lnTo>
                    <a:pt x="17949" y="3584"/>
                  </a:lnTo>
                  <a:lnTo>
                    <a:pt x="17949" y="3773"/>
                  </a:lnTo>
                  <a:lnTo>
                    <a:pt x="15515" y="3773"/>
                  </a:lnTo>
                  <a:lnTo>
                    <a:pt x="14451" y="3301"/>
                  </a:lnTo>
                  <a:lnTo>
                    <a:pt x="13994" y="3301"/>
                  </a:lnTo>
                  <a:lnTo>
                    <a:pt x="13994" y="3113"/>
                  </a:lnTo>
                  <a:lnTo>
                    <a:pt x="13994" y="3301"/>
                  </a:lnTo>
                  <a:lnTo>
                    <a:pt x="13690" y="3301"/>
                  </a:lnTo>
                  <a:lnTo>
                    <a:pt x="13690" y="3773"/>
                  </a:lnTo>
                  <a:lnTo>
                    <a:pt x="13994" y="3773"/>
                  </a:lnTo>
                  <a:lnTo>
                    <a:pt x="13994" y="4245"/>
                  </a:lnTo>
                  <a:lnTo>
                    <a:pt x="13690" y="4716"/>
                  </a:lnTo>
                  <a:lnTo>
                    <a:pt x="13690" y="5093"/>
                  </a:lnTo>
                  <a:lnTo>
                    <a:pt x="13994" y="5565"/>
                  </a:lnTo>
                  <a:lnTo>
                    <a:pt x="13994" y="6508"/>
                  </a:lnTo>
                  <a:lnTo>
                    <a:pt x="14451" y="6697"/>
                  </a:lnTo>
                  <a:lnTo>
                    <a:pt x="14451" y="6886"/>
                  </a:lnTo>
                  <a:lnTo>
                    <a:pt x="14755" y="7169"/>
                  </a:lnTo>
                  <a:lnTo>
                    <a:pt x="14755" y="7357"/>
                  </a:lnTo>
                  <a:lnTo>
                    <a:pt x="15515" y="7546"/>
                  </a:lnTo>
                  <a:lnTo>
                    <a:pt x="15515" y="8678"/>
                  </a:lnTo>
                  <a:lnTo>
                    <a:pt x="16124" y="8961"/>
                  </a:lnTo>
                  <a:lnTo>
                    <a:pt x="16580" y="8961"/>
                  </a:lnTo>
                  <a:lnTo>
                    <a:pt x="16580" y="9338"/>
                  </a:lnTo>
                  <a:lnTo>
                    <a:pt x="16885" y="9338"/>
                  </a:lnTo>
                  <a:lnTo>
                    <a:pt x="16885" y="9149"/>
                  </a:lnTo>
                  <a:lnTo>
                    <a:pt x="17341" y="9149"/>
                  </a:lnTo>
                  <a:lnTo>
                    <a:pt x="17341" y="8678"/>
                  </a:lnTo>
                  <a:lnTo>
                    <a:pt x="17949" y="8678"/>
                  </a:lnTo>
                  <a:lnTo>
                    <a:pt x="18406" y="8961"/>
                  </a:lnTo>
                  <a:lnTo>
                    <a:pt x="19775" y="8961"/>
                  </a:lnTo>
                  <a:lnTo>
                    <a:pt x="19775" y="9810"/>
                  </a:lnTo>
                  <a:lnTo>
                    <a:pt x="19470" y="10470"/>
                  </a:lnTo>
                  <a:lnTo>
                    <a:pt x="19470" y="10941"/>
                  </a:lnTo>
                  <a:lnTo>
                    <a:pt x="19775" y="11130"/>
                  </a:lnTo>
                  <a:lnTo>
                    <a:pt x="20839" y="11413"/>
                  </a:lnTo>
                  <a:lnTo>
                    <a:pt x="21296" y="11602"/>
                  </a:lnTo>
                  <a:lnTo>
                    <a:pt x="21296" y="11790"/>
                  </a:lnTo>
                  <a:lnTo>
                    <a:pt x="21600" y="11790"/>
                  </a:lnTo>
                  <a:lnTo>
                    <a:pt x="21600" y="12262"/>
                  </a:lnTo>
                  <a:lnTo>
                    <a:pt x="21296" y="12922"/>
                  </a:lnTo>
                  <a:lnTo>
                    <a:pt x="21296" y="13205"/>
                  </a:lnTo>
                  <a:close/>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43" name="Shape 3343"/>
            <p:cNvSpPr/>
            <p:nvPr/>
          </p:nvSpPr>
          <p:spPr>
            <a:xfrm>
              <a:off x="4075053" y="3130260"/>
              <a:ext cx="660460" cy="697479"/>
            </a:xfrm>
            <a:custGeom>
              <a:avLst/>
              <a:gdLst/>
              <a:ahLst/>
              <a:cxnLst>
                <a:cxn ang="0">
                  <a:pos x="wd2" y="hd2"/>
                </a:cxn>
                <a:cxn ang="5400000">
                  <a:pos x="wd2" y="hd2"/>
                </a:cxn>
                <a:cxn ang="10800000">
                  <a:pos x="wd2" y="hd2"/>
                </a:cxn>
                <a:cxn ang="16200000">
                  <a:pos x="wd2" y="hd2"/>
                </a:cxn>
              </a:cxnLst>
              <a:rect l="0" t="0" r="r" b="b"/>
              <a:pathLst>
                <a:path w="21600" h="21600" extrusionOk="0">
                  <a:moveTo>
                    <a:pt x="21600" y="6996"/>
                  </a:moveTo>
                  <a:lnTo>
                    <a:pt x="21600" y="7057"/>
                  </a:lnTo>
                  <a:lnTo>
                    <a:pt x="21418" y="7210"/>
                  </a:lnTo>
                  <a:lnTo>
                    <a:pt x="21236" y="7271"/>
                  </a:lnTo>
                  <a:lnTo>
                    <a:pt x="21091" y="7424"/>
                  </a:lnTo>
                  <a:lnTo>
                    <a:pt x="20982" y="7516"/>
                  </a:lnTo>
                  <a:lnTo>
                    <a:pt x="21091" y="7577"/>
                  </a:lnTo>
                  <a:lnTo>
                    <a:pt x="21164" y="7638"/>
                  </a:lnTo>
                  <a:lnTo>
                    <a:pt x="21164" y="7730"/>
                  </a:lnTo>
                  <a:lnTo>
                    <a:pt x="21091" y="7791"/>
                  </a:lnTo>
                  <a:lnTo>
                    <a:pt x="21091" y="8005"/>
                  </a:lnTo>
                  <a:lnTo>
                    <a:pt x="20836" y="8005"/>
                  </a:lnTo>
                  <a:lnTo>
                    <a:pt x="20291" y="8157"/>
                  </a:lnTo>
                  <a:lnTo>
                    <a:pt x="20036" y="8157"/>
                  </a:lnTo>
                  <a:lnTo>
                    <a:pt x="20036" y="8218"/>
                  </a:lnTo>
                  <a:lnTo>
                    <a:pt x="19964" y="8310"/>
                  </a:lnTo>
                  <a:lnTo>
                    <a:pt x="19891" y="8310"/>
                  </a:lnTo>
                  <a:lnTo>
                    <a:pt x="19891" y="8371"/>
                  </a:lnTo>
                  <a:lnTo>
                    <a:pt x="19782" y="8371"/>
                  </a:lnTo>
                  <a:lnTo>
                    <a:pt x="19782" y="8432"/>
                  </a:lnTo>
                  <a:lnTo>
                    <a:pt x="19636" y="8371"/>
                  </a:lnTo>
                  <a:lnTo>
                    <a:pt x="19527" y="8371"/>
                  </a:lnTo>
                  <a:lnTo>
                    <a:pt x="19527" y="8432"/>
                  </a:lnTo>
                  <a:lnTo>
                    <a:pt x="19200" y="8432"/>
                  </a:lnTo>
                  <a:lnTo>
                    <a:pt x="19018" y="8524"/>
                  </a:lnTo>
                  <a:lnTo>
                    <a:pt x="18836" y="8524"/>
                  </a:lnTo>
                  <a:lnTo>
                    <a:pt x="18691" y="8585"/>
                  </a:lnTo>
                  <a:lnTo>
                    <a:pt x="18582" y="8646"/>
                  </a:lnTo>
                  <a:lnTo>
                    <a:pt x="18582" y="8860"/>
                  </a:lnTo>
                  <a:lnTo>
                    <a:pt x="18509" y="8952"/>
                  </a:lnTo>
                  <a:lnTo>
                    <a:pt x="18400" y="9013"/>
                  </a:lnTo>
                  <a:lnTo>
                    <a:pt x="18255" y="9013"/>
                  </a:lnTo>
                  <a:lnTo>
                    <a:pt x="18255" y="8952"/>
                  </a:lnTo>
                  <a:lnTo>
                    <a:pt x="18000" y="8952"/>
                  </a:lnTo>
                  <a:lnTo>
                    <a:pt x="17818" y="8860"/>
                  </a:lnTo>
                  <a:lnTo>
                    <a:pt x="17745" y="8799"/>
                  </a:lnTo>
                  <a:lnTo>
                    <a:pt x="17745" y="8738"/>
                  </a:lnTo>
                  <a:lnTo>
                    <a:pt x="17636" y="8738"/>
                  </a:lnTo>
                  <a:lnTo>
                    <a:pt x="17636" y="8646"/>
                  </a:lnTo>
                  <a:lnTo>
                    <a:pt x="17564" y="8585"/>
                  </a:lnTo>
                  <a:lnTo>
                    <a:pt x="17564" y="8432"/>
                  </a:lnTo>
                  <a:lnTo>
                    <a:pt x="17455" y="8432"/>
                  </a:lnTo>
                  <a:lnTo>
                    <a:pt x="17455" y="8371"/>
                  </a:lnTo>
                  <a:lnTo>
                    <a:pt x="17382" y="8371"/>
                  </a:lnTo>
                  <a:lnTo>
                    <a:pt x="17200" y="8524"/>
                  </a:lnTo>
                  <a:lnTo>
                    <a:pt x="17127" y="8524"/>
                  </a:lnTo>
                  <a:lnTo>
                    <a:pt x="17055" y="8585"/>
                  </a:lnTo>
                  <a:lnTo>
                    <a:pt x="16945" y="8585"/>
                  </a:lnTo>
                  <a:lnTo>
                    <a:pt x="16873" y="8646"/>
                  </a:lnTo>
                  <a:lnTo>
                    <a:pt x="16618" y="8799"/>
                  </a:lnTo>
                  <a:lnTo>
                    <a:pt x="16364" y="8799"/>
                  </a:lnTo>
                  <a:lnTo>
                    <a:pt x="16364" y="9165"/>
                  </a:lnTo>
                  <a:lnTo>
                    <a:pt x="16255" y="9165"/>
                  </a:lnTo>
                  <a:lnTo>
                    <a:pt x="16109" y="9379"/>
                  </a:lnTo>
                  <a:lnTo>
                    <a:pt x="15855" y="9593"/>
                  </a:lnTo>
                  <a:lnTo>
                    <a:pt x="15564" y="9960"/>
                  </a:lnTo>
                  <a:lnTo>
                    <a:pt x="15564" y="10021"/>
                  </a:lnTo>
                  <a:lnTo>
                    <a:pt x="15491" y="10113"/>
                  </a:lnTo>
                  <a:lnTo>
                    <a:pt x="15491" y="10326"/>
                  </a:lnTo>
                  <a:lnTo>
                    <a:pt x="15564" y="10388"/>
                  </a:lnTo>
                  <a:lnTo>
                    <a:pt x="15564" y="10540"/>
                  </a:lnTo>
                  <a:lnTo>
                    <a:pt x="15491" y="10693"/>
                  </a:lnTo>
                  <a:lnTo>
                    <a:pt x="15491" y="10815"/>
                  </a:lnTo>
                  <a:lnTo>
                    <a:pt x="15564" y="10907"/>
                  </a:lnTo>
                  <a:lnTo>
                    <a:pt x="15564" y="10815"/>
                  </a:lnTo>
                  <a:lnTo>
                    <a:pt x="15673" y="10815"/>
                  </a:lnTo>
                  <a:lnTo>
                    <a:pt x="15673" y="10968"/>
                  </a:lnTo>
                  <a:lnTo>
                    <a:pt x="15745" y="11029"/>
                  </a:lnTo>
                  <a:lnTo>
                    <a:pt x="15745" y="11121"/>
                  </a:lnTo>
                  <a:lnTo>
                    <a:pt x="15491" y="11335"/>
                  </a:lnTo>
                  <a:lnTo>
                    <a:pt x="15491" y="11396"/>
                  </a:lnTo>
                  <a:lnTo>
                    <a:pt x="15418" y="11487"/>
                  </a:lnTo>
                  <a:lnTo>
                    <a:pt x="15309" y="11549"/>
                  </a:lnTo>
                  <a:lnTo>
                    <a:pt x="15236" y="11762"/>
                  </a:lnTo>
                  <a:lnTo>
                    <a:pt x="15055" y="11915"/>
                  </a:lnTo>
                  <a:lnTo>
                    <a:pt x="14982" y="11915"/>
                  </a:lnTo>
                  <a:lnTo>
                    <a:pt x="14727" y="12068"/>
                  </a:lnTo>
                  <a:lnTo>
                    <a:pt x="14618" y="12129"/>
                  </a:lnTo>
                  <a:lnTo>
                    <a:pt x="14618" y="12068"/>
                  </a:lnTo>
                  <a:lnTo>
                    <a:pt x="14473" y="12068"/>
                  </a:lnTo>
                  <a:lnTo>
                    <a:pt x="14364" y="12129"/>
                  </a:lnTo>
                  <a:lnTo>
                    <a:pt x="13855" y="12129"/>
                  </a:lnTo>
                  <a:lnTo>
                    <a:pt x="13782" y="12190"/>
                  </a:lnTo>
                  <a:lnTo>
                    <a:pt x="13527" y="12190"/>
                  </a:lnTo>
                  <a:lnTo>
                    <a:pt x="13345" y="12343"/>
                  </a:lnTo>
                  <a:lnTo>
                    <a:pt x="13273" y="12343"/>
                  </a:lnTo>
                  <a:lnTo>
                    <a:pt x="13164" y="12404"/>
                  </a:lnTo>
                  <a:lnTo>
                    <a:pt x="12982" y="12557"/>
                  </a:lnTo>
                  <a:lnTo>
                    <a:pt x="12982" y="12618"/>
                  </a:lnTo>
                  <a:lnTo>
                    <a:pt x="12909" y="13076"/>
                  </a:lnTo>
                  <a:lnTo>
                    <a:pt x="12909" y="13137"/>
                  </a:lnTo>
                  <a:lnTo>
                    <a:pt x="12836" y="13137"/>
                  </a:lnTo>
                  <a:lnTo>
                    <a:pt x="12836" y="13504"/>
                  </a:lnTo>
                  <a:lnTo>
                    <a:pt x="12909" y="13504"/>
                  </a:lnTo>
                  <a:lnTo>
                    <a:pt x="12909" y="13870"/>
                  </a:lnTo>
                  <a:lnTo>
                    <a:pt x="12982" y="13993"/>
                  </a:lnTo>
                  <a:lnTo>
                    <a:pt x="13091" y="13993"/>
                  </a:lnTo>
                  <a:lnTo>
                    <a:pt x="13091" y="14084"/>
                  </a:lnTo>
                  <a:lnTo>
                    <a:pt x="13273" y="14084"/>
                  </a:lnTo>
                  <a:lnTo>
                    <a:pt x="13273" y="14145"/>
                  </a:lnTo>
                  <a:lnTo>
                    <a:pt x="13164" y="14359"/>
                  </a:lnTo>
                  <a:lnTo>
                    <a:pt x="13164" y="14512"/>
                  </a:lnTo>
                  <a:lnTo>
                    <a:pt x="13091" y="14512"/>
                  </a:lnTo>
                  <a:lnTo>
                    <a:pt x="13091" y="14573"/>
                  </a:lnTo>
                  <a:lnTo>
                    <a:pt x="12909" y="14573"/>
                  </a:lnTo>
                  <a:lnTo>
                    <a:pt x="12909" y="14512"/>
                  </a:lnTo>
                  <a:lnTo>
                    <a:pt x="12836" y="14451"/>
                  </a:lnTo>
                  <a:lnTo>
                    <a:pt x="12727" y="14451"/>
                  </a:lnTo>
                  <a:lnTo>
                    <a:pt x="12655" y="14573"/>
                  </a:lnTo>
                  <a:lnTo>
                    <a:pt x="12582" y="14665"/>
                  </a:lnTo>
                  <a:lnTo>
                    <a:pt x="12473" y="14726"/>
                  </a:lnTo>
                  <a:lnTo>
                    <a:pt x="12218" y="14879"/>
                  </a:lnTo>
                  <a:lnTo>
                    <a:pt x="12218" y="15093"/>
                  </a:lnTo>
                  <a:lnTo>
                    <a:pt x="12327" y="15154"/>
                  </a:lnTo>
                  <a:lnTo>
                    <a:pt x="12327" y="15520"/>
                  </a:lnTo>
                  <a:lnTo>
                    <a:pt x="12218" y="15826"/>
                  </a:lnTo>
                  <a:lnTo>
                    <a:pt x="12036" y="15948"/>
                  </a:lnTo>
                  <a:lnTo>
                    <a:pt x="11964" y="16101"/>
                  </a:lnTo>
                  <a:lnTo>
                    <a:pt x="11709" y="16315"/>
                  </a:lnTo>
                  <a:lnTo>
                    <a:pt x="11273" y="16315"/>
                  </a:lnTo>
                  <a:lnTo>
                    <a:pt x="11273" y="16376"/>
                  </a:lnTo>
                  <a:lnTo>
                    <a:pt x="11200" y="16376"/>
                  </a:lnTo>
                  <a:lnTo>
                    <a:pt x="11018" y="16528"/>
                  </a:lnTo>
                  <a:lnTo>
                    <a:pt x="11018" y="16742"/>
                  </a:lnTo>
                  <a:lnTo>
                    <a:pt x="11091" y="16742"/>
                  </a:lnTo>
                  <a:lnTo>
                    <a:pt x="11091" y="16895"/>
                  </a:lnTo>
                  <a:lnTo>
                    <a:pt x="10945" y="16895"/>
                  </a:lnTo>
                  <a:lnTo>
                    <a:pt x="10945" y="16956"/>
                  </a:lnTo>
                  <a:lnTo>
                    <a:pt x="10836" y="17109"/>
                  </a:lnTo>
                  <a:lnTo>
                    <a:pt x="10764" y="17109"/>
                  </a:lnTo>
                  <a:lnTo>
                    <a:pt x="10691" y="17201"/>
                  </a:lnTo>
                  <a:lnTo>
                    <a:pt x="10582" y="17262"/>
                  </a:lnTo>
                  <a:lnTo>
                    <a:pt x="10582" y="17323"/>
                  </a:lnTo>
                  <a:lnTo>
                    <a:pt x="10509" y="17414"/>
                  </a:lnTo>
                  <a:lnTo>
                    <a:pt x="10509" y="17537"/>
                  </a:lnTo>
                  <a:lnTo>
                    <a:pt x="10582" y="17628"/>
                  </a:lnTo>
                  <a:lnTo>
                    <a:pt x="10582" y="17689"/>
                  </a:lnTo>
                  <a:lnTo>
                    <a:pt x="10509" y="17750"/>
                  </a:lnTo>
                  <a:lnTo>
                    <a:pt x="10436" y="17842"/>
                  </a:lnTo>
                  <a:lnTo>
                    <a:pt x="10436" y="17903"/>
                  </a:lnTo>
                  <a:lnTo>
                    <a:pt x="10327" y="18117"/>
                  </a:lnTo>
                  <a:lnTo>
                    <a:pt x="10255" y="18270"/>
                  </a:lnTo>
                  <a:lnTo>
                    <a:pt x="10255" y="18545"/>
                  </a:lnTo>
                  <a:lnTo>
                    <a:pt x="10145" y="18636"/>
                  </a:lnTo>
                  <a:lnTo>
                    <a:pt x="10145" y="18698"/>
                  </a:lnTo>
                  <a:lnTo>
                    <a:pt x="10073" y="18789"/>
                  </a:lnTo>
                  <a:lnTo>
                    <a:pt x="9891" y="18911"/>
                  </a:lnTo>
                  <a:lnTo>
                    <a:pt x="9891" y="19003"/>
                  </a:lnTo>
                  <a:lnTo>
                    <a:pt x="9818" y="19003"/>
                  </a:lnTo>
                  <a:lnTo>
                    <a:pt x="9745" y="19064"/>
                  </a:lnTo>
                  <a:lnTo>
                    <a:pt x="9636" y="19064"/>
                  </a:lnTo>
                  <a:lnTo>
                    <a:pt x="9636" y="19217"/>
                  </a:lnTo>
                  <a:lnTo>
                    <a:pt x="9745" y="19492"/>
                  </a:lnTo>
                  <a:lnTo>
                    <a:pt x="9745" y="19797"/>
                  </a:lnTo>
                  <a:lnTo>
                    <a:pt x="9818" y="19859"/>
                  </a:lnTo>
                  <a:lnTo>
                    <a:pt x="9818" y="19920"/>
                  </a:lnTo>
                  <a:lnTo>
                    <a:pt x="9745" y="19920"/>
                  </a:lnTo>
                  <a:lnTo>
                    <a:pt x="9745" y="20011"/>
                  </a:lnTo>
                  <a:lnTo>
                    <a:pt x="9636" y="20011"/>
                  </a:lnTo>
                  <a:lnTo>
                    <a:pt x="9818" y="20164"/>
                  </a:lnTo>
                  <a:lnTo>
                    <a:pt x="9818" y="20225"/>
                  </a:lnTo>
                  <a:lnTo>
                    <a:pt x="9891" y="20286"/>
                  </a:lnTo>
                  <a:lnTo>
                    <a:pt x="9891" y="20378"/>
                  </a:lnTo>
                  <a:lnTo>
                    <a:pt x="9309" y="20378"/>
                  </a:lnTo>
                  <a:lnTo>
                    <a:pt x="9309" y="20439"/>
                  </a:lnTo>
                  <a:lnTo>
                    <a:pt x="9200" y="20439"/>
                  </a:lnTo>
                  <a:lnTo>
                    <a:pt x="9200" y="20714"/>
                  </a:lnTo>
                  <a:lnTo>
                    <a:pt x="9127" y="20806"/>
                  </a:lnTo>
                  <a:lnTo>
                    <a:pt x="9127" y="20867"/>
                  </a:lnTo>
                  <a:lnTo>
                    <a:pt x="9200" y="20867"/>
                  </a:lnTo>
                  <a:lnTo>
                    <a:pt x="9200" y="21020"/>
                  </a:lnTo>
                  <a:lnTo>
                    <a:pt x="9309" y="21020"/>
                  </a:lnTo>
                  <a:lnTo>
                    <a:pt x="9309" y="21508"/>
                  </a:lnTo>
                  <a:lnTo>
                    <a:pt x="9382" y="21508"/>
                  </a:lnTo>
                  <a:lnTo>
                    <a:pt x="9127" y="21508"/>
                  </a:lnTo>
                  <a:lnTo>
                    <a:pt x="8945" y="21600"/>
                  </a:lnTo>
                  <a:lnTo>
                    <a:pt x="8800" y="21600"/>
                  </a:lnTo>
                  <a:lnTo>
                    <a:pt x="8691" y="21447"/>
                  </a:lnTo>
                  <a:lnTo>
                    <a:pt x="8436" y="21294"/>
                  </a:lnTo>
                  <a:lnTo>
                    <a:pt x="8255" y="21172"/>
                  </a:lnTo>
                  <a:lnTo>
                    <a:pt x="8255" y="21020"/>
                  </a:lnTo>
                  <a:lnTo>
                    <a:pt x="8182" y="21020"/>
                  </a:lnTo>
                  <a:lnTo>
                    <a:pt x="8000" y="20958"/>
                  </a:lnTo>
                  <a:lnTo>
                    <a:pt x="8000" y="20867"/>
                  </a:lnTo>
                  <a:lnTo>
                    <a:pt x="7927" y="20867"/>
                  </a:lnTo>
                  <a:lnTo>
                    <a:pt x="7855" y="20653"/>
                  </a:lnTo>
                  <a:lnTo>
                    <a:pt x="7745" y="20653"/>
                  </a:lnTo>
                  <a:lnTo>
                    <a:pt x="7673" y="20592"/>
                  </a:lnTo>
                  <a:lnTo>
                    <a:pt x="7564" y="20592"/>
                  </a:lnTo>
                  <a:lnTo>
                    <a:pt x="7309" y="20653"/>
                  </a:lnTo>
                  <a:lnTo>
                    <a:pt x="7309" y="20714"/>
                  </a:lnTo>
                  <a:lnTo>
                    <a:pt x="7236" y="20714"/>
                  </a:lnTo>
                  <a:lnTo>
                    <a:pt x="7164" y="20653"/>
                  </a:lnTo>
                  <a:lnTo>
                    <a:pt x="6909" y="20653"/>
                  </a:lnTo>
                  <a:lnTo>
                    <a:pt x="6909" y="20714"/>
                  </a:lnTo>
                  <a:lnTo>
                    <a:pt x="6545" y="20867"/>
                  </a:lnTo>
                  <a:lnTo>
                    <a:pt x="6473" y="20958"/>
                  </a:lnTo>
                  <a:lnTo>
                    <a:pt x="6218" y="20958"/>
                  </a:lnTo>
                  <a:lnTo>
                    <a:pt x="6036" y="20867"/>
                  </a:lnTo>
                  <a:lnTo>
                    <a:pt x="6036" y="20806"/>
                  </a:lnTo>
                  <a:lnTo>
                    <a:pt x="5964" y="20867"/>
                  </a:lnTo>
                  <a:lnTo>
                    <a:pt x="5855" y="20867"/>
                  </a:lnTo>
                  <a:lnTo>
                    <a:pt x="5527" y="20958"/>
                  </a:lnTo>
                  <a:lnTo>
                    <a:pt x="5418" y="20958"/>
                  </a:lnTo>
                  <a:lnTo>
                    <a:pt x="5418" y="21020"/>
                  </a:lnTo>
                  <a:lnTo>
                    <a:pt x="5273" y="21172"/>
                  </a:lnTo>
                  <a:lnTo>
                    <a:pt x="5273" y="21233"/>
                  </a:lnTo>
                  <a:lnTo>
                    <a:pt x="5091" y="21233"/>
                  </a:lnTo>
                  <a:lnTo>
                    <a:pt x="5091" y="21172"/>
                  </a:lnTo>
                  <a:lnTo>
                    <a:pt x="5018" y="21172"/>
                  </a:lnTo>
                  <a:lnTo>
                    <a:pt x="5018" y="21081"/>
                  </a:lnTo>
                  <a:lnTo>
                    <a:pt x="4836" y="21081"/>
                  </a:lnTo>
                  <a:lnTo>
                    <a:pt x="4727" y="21020"/>
                  </a:lnTo>
                  <a:lnTo>
                    <a:pt x="4655" y="21020"/>
                  </a:lnTo>
                  <a:lnTo>
                    <a:pt x="4582" y="21081"/>
                  </a:lnTo>
                  <a:lnTo>
                    <a:pt x="4582" y="21172"/>
                  </a:lnTo>
                  <a:lnTo>
                    <a:pt x="4473" y="21233"/>
                  </a:lnTo>
                  <a:lnTo>
                    <a:pt x="4473" y="21386"/>
                  </a:lnTo>
                  <a:lnTo>
                    <a:pt x="4400" y="21386"/>
                  </a:lnTo>
                  <a:lnTo>
                    <a:pt x="4327" y="21294"/>
                  </a:lnTo>
                  <a:lnTo>
                    <a:pt x="4218" y="21294"/>
                  </a:lnTo>
                  <a:lnTo>
                    <a:pt x="4218" y="21233"/>
                  </a:lnTo>
                  <a:lnTo>
                    <a:pt x="4073" y="21233"/>
                  </a:lnTo>
                  <a:lnTo>
                    <a:pt x="3891" y="21294"/>
                  </a:lnTo>
                  <a:lnTo>
                    <a:pt x="3382" y="21294"/>
                  </a:lnTo>
                  <a:lnTo>
                    <a:pt x="3382" y="21386"/>
                  </a:lnTo>
                  <a:lnTo>
                    <a:pt x="3273" y="21447"/>
                  </a:lnTo>
                  <a:lnTo>
                    <a:pt x="3018" y="21447"/>
                  </a:lnTo>
                  <a:lnTo>
                    <a:pt x="3018" y="21386"/>
                  </a:lnTo>
                  <a:lnTo>
                    <a:pt x="2945" y="21233"/>
                  </a:lnTo>
                  <a:lnTo>
                    <a:pt x="2836" y="21172"/>
                  </a:lnTo>
                  <a:lnTo>
                    <a:pt x="2691" y="21081"/>
                  </a:lnTo>
                  <a:lnTo>
                    <a:pt x="2582" y="21081"/>
                  </a:lnTo>
                  <a:lnTo>
                    <a:pt x="2509" y="21020"/>
                  </a:lnTo>
                  <a:lnTo>
                    <a:pt x="2509" y="20958"/>
                  </a:lnTo>
                  <a:lnTo>
                    <a:pt x="2436" y="20958"/>
                  </a:lnTo>
                  <a:lnTo>
                    <a:pt x="2436" y="20867"/>
                  </a:lnTo>
                  <a:lnTo>
                    <a:pt x="2255" y="20867"/>
                  </a:lnTo>
                  <a:lnTo>
                    <a:pt x="2073" y="20806"/>
                  </a:lnTo>
                  <a:lnTo>
                    <a:pt x="2073" y="20714"/>
                  </a:lnTo>
                  <a:lnTo>
                    <a:pt x="2182" y="20653"/>
                  </a:lnTo>
                  <a:lnTo>
                    <a:pt x="2509" y="20500"/>
                  </a:lnTo>
                  <a:lnTo>
                    <a:pt x="2582" y="20500"/>
                  </a:lnTo>
                  <a:lnTo>
                    <a:pt x="2691" y="20439"/>
                  </a:lnTo>
                  <a:lnTo>
                    <a:pt x="2764" y="20378"/>
                  </a:lnTo>
                  <a:lnTo>
                    <a:pt x="2764" y="20286"/>
                  </a:lnTo>
                  <a:lnTo>
                    <a:pt x="2836" y="20164"/>
                  </a:lnTo>
                  <a:lnTo>
                    <a:pt x="2945" y="20072"/>
                  </a:lnTo>
                  <a:lnTo>
                    <a:pt x="3018" y="20072"/>
                  </a:lnTo>
                  <a:lnTo>
                    <a:pt x="3018" y="20011"/>
                  </a:lnTo>
                  <a:lnTo>
                    <a:pt x="3127" y="19920"/>
                  </a:lnTo>
                  <a:lnTo>
                    <a:pt x="3127" y="19706"/>
                  </a:lnTo>
                  <a:lnTo>
                    <a:pt x="3200" y="19645"/>
                  </a:lnTo>
                  <a:lnTo>
                    <a:pt x="3200" y="19584"/>
                  </a:lnTo>
                  <a:lnTo>
                    <a:pt x="3455" y="19584"/>
                  </a:lnTo>
                  <a:lnTo>
                    <a:pt x="3455" y="19492"/>
                  </a:lnTo>
                  <a:lnTo>
                    <a:pt x="3709" y="19431"/>
                  </a:lnTo>
                  <a:lnTo>
                    <a:pt x="3782" y="19339"/>
                  </a:lnTo>
                  <a:lnTo>
                    <a:pt x="3891" y="19339"/>
                  </a:lnTo>
                  <a:lnTo>
                    <a:pt x="3964" y="19278"/>
                  </a:lnTo>
                  <a:lnTo>
                    <a:pt x="4218" y="19278"/>
                  </a:lnTo>
                  <a:lnTo>
                    <a:pt x="4400" y="19217"/>
                  </a:lnTo>
                  <a:lnTo>
                    <a:pt x="4582" y="19217"/>
                  </a:lnTo>
                  <a:lnTo>
                    <a:pt x="4582" y="19125"/>
                  </a:lnTo>
                  <a:lnTo>
                    <a:pt x="4655" y="19125"/>
                  </a:lnTo>
                  <a:lnTo>
                    <a:pt x="4655" y="19064"/>
                  </a:lnTo>
                  <a:lnTo>
                    <a:pt x="4473" y="19003"/>
                  </a:lnTo>
                  <a:lnTo>
                    <a:pt x="4473" y="18911"/>
                  </a:lnTo>
                  <a:lnTo>
                    <a:pt x="4655" y="18636"/>
                  </a:lnTo>
                  <a:lnTo>
                    <a:pt x="4655" y="18545"/>
                  </a:lnTo>
                  <a:lnTo>
                    <a:pt x="4582" y="18484"/>
                  </a:lnTo>
                  <a:lnTo>
                    <a:pt x="4582" y="18423"/>
                  </a:lnTo>
                  <a:lnTo>
                    <a:pt x="4473" y="18423"/>
                  </a:lnTo>
                  <a:lnTo>
                    <a:pt x="4218" y="18331"/>
                  </a:lnTo>
                  <a:lnTo>
                    <a:pt x="4218" y="18270"/>
                  </a:lnTo>
                  <a:lnTo>
                    <a:pt x="4145" y="18270"/>
                  </a:lnTo>
                  <a:lnTo>
                    <a:pt x="4073" y="18209"/>
                  </a:lnTo>
                  <a:lnTo>
                    <a:pt x="4073" y="18117"/>
                  </a:lnTo>
                  <a:lnTo>
                    <a:pt x="3964" y="18056"/>
                  </a:lnTo>
                  <a:lnTo>
                    <a:pt x="3964" y="17995"/>
                  </a:lnTo>
                  <a:lnTo>
                    <a:pt x="3891" y="17903"/>
                  </a:lnTo>
                  <a:lnTo>
                    <a:pt x="3782" y="17903"/>
                  </a:lnTo>
                  <a:lnTo>
                    <a:pt x="3782" y="17995"/>
                  </a:lnTo>
                  <a:lnTo>
                    <a:pt x="3709" y="18056"/>
                  </a:lnTo>
                  <a:lnTo>
                    <a:pt x="3455" y="18056"/>
                  </a:lnTo>
                  <a:lnTo>
                    <a:pt x="3455" y="17995"/>
                  </a:lnTo>
                  <a:lnTo>
                    <a:pt x="3382" y="17995"/>
                  </a:lnTo>
                  <a:lnTo>
                    <a:pt x="3382" y="18056"/>
                  </a:lnTo>
                  <a:lnTo>
                    <a:pt x="3273" y="18056"/>
                  </a:lnTo>
                  <a:lnTo>
                    <a:pt x="3273" y="18117"/>
                  </a:lnTo>
                  <a:lnTo>
                    <a:pt x="3200" y="18209"/>
                  </a:lnTo>
                  <a:lnTo>
                    <a:pt x="3127" y="18209"/>
                  </a:lnTo>
                  <a:lnTo>
                    <a:pt x="3127" y="18270"/>
                  </a:lnTo>
                  <a:lnTo>
                    <a:pt x="2836" y="18270"/>
                  </a:lnTo>
                  <a:lnTo>
                    <a:pt x="2764" y="18331"/>
                  </a:lnTo>
                  <a:lnTo>
                    <a:pt x="2327" y="18331"/>
                  </a:lnTo>
                  <a:lnTo>
                    <a:pt x="2255" y="18270"/>
                  </a:lnTo>
                  <a:lnTo>
                    <a:pt x="1891" y="18270"/>
                  </a:lnTo>
                  <a:lnTo>
                    <a:pt x="1745" y="18331"/>
                  </a:lnTo>
                  <a:lnTo>
                    <a:pt x="1636" y="18331"/>
                  </a:lnTo>
                  <a:lnTo>
                    <a:pt x="1564" y="18423"/>
                  </a:lnTo>
                  <a:lnTo>
                    <a:pt x="1491" y="18331"/>
                  </a:lnTo>
                  <a:lnTo>
                    <a:pt x="1491" y="18209"/>
                  </a:lnTo>
                  <a:lnTo>
                    <a:pt x="1564" y="18117"/>
                  </a:lnTo>
                  <a:lnTo>
                    <a:pt x="1564" y="17903"/>
                  </a:lnTo>
                  <a:lnTo>
                    <a:pt x="1491" y="17842"/>
                  </a:lnTo>
                  <a:lnTo>
                    <a:pt x="1564" y="17750"/>
                  </a:lnTo>
                  <a:lnTo>
                    <a:pt x="1564" y="17689"/>
                  </a:lnTo>
                  <a:lnTo>
                    <a:pt x="1491" y="17689"/>
                  </a:lnTo>
                  <a:lnTo>
                    <a:pt x="1491" y="17750"/>
                  </a:lnTo>
                  <a:lnTo>
                    <a:pt x="1382" y="17750"/>
                  </a:lnTo>
                  <a:lnTo>
                    <a:pt x="1236" y="17689"/>
                  </a:lnTo>
                  <a:lnTo>
                    <a:pt x="1236" y="17628"/>
                  </a:lnTo>
                  <a:lnTo>
                    <a:pt x="1127" y="17628"/>
                  </a:lnTo>
                  <a:lnTo>
                    <a:pt x="1236" y="17476"/>
                  </a:lnTo>
                  <a:lnTo>
                    <a:pt x="1236" y="17414"/>
                  </a:lnTo>
                  <a:lnTo>
                    <a:pt x="1309" y="17323"/>
                  </a:lnTo>
                  <a:lnTo>
                    <a:pt x="1382" y="17201"/>
                  </a:lnTo>
                  <a:lnTo>
                    <a:pt x="1382" y="17048"/>
                  </a:lnTo>
                  <a:lnTo>
                    <a:pt x="1309" y="16956"/>
                  </a:lnTo>
                  <a:lnTo>
                    <a:pt x="1236" y="16895"/>
                  </a:lnTo>
                  <a:lnTo>
                    <a:pt x="1127" y="16834"/>
                  </a:lnTo>
                  <a:lnTo>
                    <a:pt x="1127" y="16467"/>
                  </a:lnTo>
                  <a:lnTo>
                    <a:pt x="1309" y="16315"/>
                  </a:lnTo>
                  <a:lnTo>
                    <a:pt x="1382" y="16162"/>
                  </a:lnTo>
                  <a:lnTo>
                    <a:pt x="1382" y="16101"/>
                  </a:lnTo>
                  <a:lnTo>
                    <a:pt x="1491" y="16040"/>
                  </a:lnTo>
                  <a:lnTo>
                    <a:pt x="1564" y="15948"/>
                  </a:lnTo>
                  <a:lnTo>
                    <a:pt x="1636" y="15887"/>
                  </a:lnTo>
                  <a:lnTo>
                    <a:pt x="1636" y="15367"/>
                  </a:lnTo>
                  <a:lnTo>
                    <a:pt x="1745" y="15306"/>
                  </a:lnTo>
                  <a:lnTo>
                    <a:pt x="1818" y="15245"/>
                  </a:lnTo>
                  <a:lnTo>
                    <a:pt x="1891" y="15154"/>
                  </a:lnTo>
                  <a:lnTo>
                    <a:pt x="2073" y="15154"/>
                  </a:lnTo>
                  <a:lnTo>
                    <a:pt x="2073" y="15093"/>
                  </a:lnTo>
                  <a:lnTo>
                    <a:pt x="2182" y="15093"/>
                  </a:lnTo>
                  <a:lnTo>
                    <a:pt x="2327" y="15031"/>
                  </a:lnTo>
                  <a:lnTo>
                    <a:pt x="2436" y="15031"/>
                  </a:lnTo>
                  <a:lnTo>
                    <a:pt x="2509" y="14940"/>
                  </a:lnTo>
                  <a:lnTo>
                    <a:pt x="2582" y="14940"/>
                  </a:lnTo>
                  <a:lnTo>
                    <a:pt x="2582" y="14787"/>
                  </a:lnTo>
                  <a:lnTo>
                    <a:pt x="2509" y="14726"/>
                  </a:lnTo>
                  <a:lnTo>
                    <a:pt x="2436" y="14726"/>
                  </a:lnTo>
                  <a:lnTo>
                    <a:pt x="2436" y="14665"/>
                  </a:lnTo>
                  <a:lnTo>
                    <a:pt x="2182" y="14665"/>
                  </a:lnTo>
                  <a:lnTo>
                    <a:pt x="2073" y="14726"/>
                  </a:lnTo>
                  <a:lnTo>
                    <a:pt x="1891" y="14787"/>
                  </a:lnTo>
                  <a:lnTo>
                    <a:pt x="1891" y="14879"/>
                  </a:lnTo>
                  <a:lnTo>
                    <a:pt x="1818" y="14879"/>
                  </a:lnTo>
                  <a:lnTo>
                    <a:pt x="1745" y="14787"/>
                  </a:lnTo>
                  <a:lnTo>
                    <a:pt x="1636" y="14787"/>
                  </a:lnTo>
                  <a:lnTo>
                    <a:pt x="1636" y="14726"/>
                  </a:lnTo>
                  <a:lnTo>
                    <a:pt x="1636" y="14787"/>
                  </a:lnTo>
                  <a:lnTo>
                    <a:pt x="1491" y="14787"/>
                  </a:lnTo>
                  <a:lnTo>
                    <a:pt x="1491" y="14879"/>
                  </a:lnTo>
                  <a:lnTo>
                    <a:pt x="1382" y="14879"/>
                  </a:lnTo>
                  <a:lnTo>
                    <a:pt x="1309" y="14787"/>
                  </a:lnTo>
                  <a:lnTo>
                    <a:pt x="1309" y="14726"/>
                  </a:lnTo>
                  <a:lnTo>
                    <a:pt x="1636" y="14451"/>
                  </a:lnTo>
                  <a:lnTo>
                    <a:pt x="1636" y="14298"/>
                  </a:lnTo>
                  <a:lnTo>
                    <a:pt x="1745" y="14145"/>
                  </a:lnTo>
                  <a:lnTo>
                    <a:pt x="1745" y="13932"/>
                  </a:lnTo>
                  <a:lnTo>
                    <a:pt x="1818" y="13932"/>
                  </a:lnTo>
                  <a:lnTo>
                    <a:pt x="1891" y="13779"/>
                  </a:lnTo>
                  <a:lnTo>
                    <a:pt x="2000" y="13718"/>
                  </a:lnTo>
                  <a:lnTo>
                    <a:pt x="2073" y="13657"/>
                  </a:lnTo>
                  <a:lnTo>
                    <a:pt x="2000" y="13565"/>
                  </a:lnTo>
                  <a:lnTo>
                    <a:pt x="2073" y="13565"/>
                  </a:lnTo>
                  <a:lnTo>
                    <a:pt x="2073" y="13198"/>
                  </a:lnTo>
                  <a:lnTo>
                    <a:pt x="1745" y="13198"/>
                  </a:lnTo>
                  <a:lnTo>
                    <a:pt x="1745" y="13137"/>
                  </a:lnTo>
                  <a:lnTo>
                    <a:pt x="1636" y="13137"/>
                  </a:lnTo>
                  <a:lnTo>
                    <a:pt x="1564" y="13076"/>
                  </a:lnTo>
                  <a:lnTo>
                    <a:pt x="1491" y="13076"/>
                  </a:lnTo>
                  <a:lnTo>
                    <a:pt x="1309" y="12984"/>
                  </a:lnTo>
                  <a:lnTo>
                    <a:pt x="1236" y="12984"/>
                  </a:lnTo>
                  <a:lnTo>
                    <a:pt x="1236" y="12923"/>
                  </a:lnTo>
                  <a:lnTo>
                    <a:pt x="1127" y="12923"/>
                  </a:lnTo>
                  <a:lnTo>
                    <a:pt x="1127" y="12709"/>
                  </a:lnTo>
                  <a:lnTo>
                    <a:pt x="1055" y="12282"/>
                  </a:lnTo>
                  <a:lnTo>
                    <a:pt x="1055" y="12190"/>
                  </a:lnTo>
                  <a:lnTo>
                    <a:pt x="1127" y="12129"/>
                  </a:lnTo>
                  <a:lnTo>
                    <a:pt x="1236" y="12068"/>
                  </a:lnTo>
                  <a:lnTo>
                    <a:pt x="1236" y="11823"/>
                  </a:lnTo>
                  <a:lnTo>
                    <a:pt x="1309" y="11823"/>
                  </a:lnTo>
                  <a:lnTo>
                    <a:pt x="1309" y="11762"/>
                  </a:lnTo>
                  <a:lnTo>
                    <a:pt x="1382" y="11701"/>
                  </a:lnTo>
                  <a:lnTo>
                    <a:pt x="1309" y="11701"/>
                  </a:lnTo>
                  <a:lnTo>
                    <a:pt x="1236" y="11610"/>
                  </a:lnTo>
                  <a:lnTo>
                    <a:pt x="1236" y="11549"/>
                  </a:lnTo>
                  <a:lnTo>
                    <a:pt x="1127" y="11487"/>
                  </a:lnTo>
                  <a:lnTo>
                    <a:pt x="1055" y="11396"/>
                  </a:lnTo>
                  <a:lnTo>
                    <a:pt x="1055" y="11335"/>
                  </a:lnTo>
                  <a:lnTo>
                    <a:pt x="945" y="11335"/>
                  </a:lnTo>
                  <a:lnTo>
                    <a:pt x="945" y="11182"/>
                  </a:lnTo>
                  <a:lnTo>
                    <a:pt x="800" y="11182"/>
                  </a:lnTo>
                  <a:lnTo>
                    <a:pt x="800" y="10907"/>
                  </a:lnTo>
                  <a:lnTo>
                    <a:pt x="873" y="10815"/>
                  </a:lnTo>
                  <a:lnTo>
                    <a:pt x="873" y="10754"/>
                  </a:lnTo>
                  <a:lnTo>
                    <a:pt x="1055" y="10693"/>
                  </a:lnTo>
                  <a:lnTo>
                    <a:pt x="1127" y="10601"/>
                  </a:lnTo>
                  <a:lnTo>
                    <a:pt x="1236" y="10479"/>
                  </a:lnTo>
                  <a:lnTo>
                    <a:pt x="1236" y="10235"/>
                  </a:lnTo>
                  <a:lnTo>
                    <a:pt x="1309" y="10235"/>
                  </a:lnTo>
                  <a:lnTo>
                    <a:pt x="1236" y="10174"/>
                  </a:lnTo>
                  <a:lnTo>
                    <a:pt x="1127" y="10113"/>
                  </a:lnTo>
                  <a:lnTo>
                    <a:pt x="1055" y="10021"/>
                  </a:lnTo>
                  <a:lnTo>
                    <a:pt x="800" y="10021"/>
                  </a:lnTo>
                  <a:lnTo>
                    <a:pt x="800" y="10113"/>
                  </a:lnTo>
                  <a:lnTo>
                    <a:pt x="691" y="10113"/>
                  </a:lnTo>
                  <a:lnTo>
                    <a:pt x="618" y="10174"/>
                  </a:lnTo>
                  <a:lnTo>
                    <a:pt x="436" y="10174"/>
                  </a:lnTo>
                  <a:lnTo>
                    <a:pt x="291" y="10113"/>
                  </a:lnTo>
                  <a:lnTo>
                    <a:pt x="182" y="10021"/>
                  </a:lnTo>
                  <a:lnTo>
                    <a:pt x="182" y="9807"/>
                  </a:lnTo>
                  <a:lnTo>
                    <a:pt x="109" y="9593"/>
                  </a:lnTo>
                  <a:lnTo>
                    <a:pt x="109" y="9318"/>
                  </a:lnTo>
                  <a:lnTo>
                    <a:pt x="0" y="9227"/>
                  </a:lnTo>
                  <a:lnTo>
                    <a:pt x="0" y="9165"/>
                  </a:lnTo>
                  <a:lnTo>
                    <a:pt x="109" y="9104"/>
                  </a:lnTo>
                  <a:lnTo>
                    <a:pt x="109" y="9013"/>
                  </a:lnTo>
                  <a:lnTo>
                    <a:pt x="182" y="8952"/>
                  </a:lnTo>
                  <a:lnTo>
                    <a:pt x="291" y="8646"/>
                  </a:lnTo>
                  <a:lnTo>
                    <a:pt x="436" y="8585"/>
                  </a:lnTo>
                  <a:lnTo>
                    <a:pt x="436" y="8524"/>
                  </a:lnTo>
                  <a:lnTo>
                    <a:pt x="691" y="8310"/>
                  </a:lnTo>
                  <a:lnTo>
                    <a:pt x="691" y="8218"/>
                  </a:lnTo>
                  <a:lnTo>
                    <a:pt x="800" y="8157"/>
                  </a:lnTo>
                  <a:lnTo>
                    <a:pt x="800" y="7791"/>
                  </a:lnTo>
                  <a:lnTo>
                    <a:pt x="873" y="7638"/>
                  </a:lnTo>
                  <a:lnTo>
                    <a:pt x="945" y="7638"/>
                  </a:lnTo>
                  <a:lnTo>
                    <a:pt x="945" y="7577"/>
                  </a:lnTo>
                  <a:lnTo>
                    <a:pt x="1309" y="7577"/>
                  </a:lnTo>
                  <a:lnTo>
                    <a:pt x="1382" y="7516"/>
                  </a:lnTo>
                  <a:lnTo>
                    <a:pt x="1745" y="7516"/>
                  </a:lnTo>
                  <a:lnTo>
                    <a:pt x="2073" y="7363"/>
                  </a:lnTo>
                  <a:lnTo>
                    <a:pt x="2182" y="7271"/>
                  </a:lnTo>
                  <a:lnTo>
                    <a:pt x="2182" y="6935"/>
                  </a:lnTo>
                  <a:lnTo>
                    <a:pt x="2255" y="6935"/>
                  </a:lnTo>
                  <a:lnTo>
                    <a:pt x="2327" y="6844"/>
                  </a:lnTo>
                  <a:lnTo>
                    <a:pt x="2436" y="6782"/>
                  </a:lnTo>
                  <a:lnTo>
                    <a:pt x="2509" y="6782"/>
                  </a:lnTo>
                  <a:lnTo>
                    <a:pt x="2509" y="6630"/>
                  </a:lnTo>
                  <a:lnTo>
                    <a:pt x="2764" y="6569"/>
                  </a:lnTo>
                  <a:lnTo>
                    <a:pt x="2836" y="6569"/>
                  </a:lnTo>
                  <a:lnTo>
                    <a:pt x="3018" y="6416"/>
                  </a:lnTo>
                  <a:lnTo>
                    <a:pt x="3127" y="6263"/>
                  </a:lnTo>
                  <a:lnTo>
                    <a:pt x="3200" y="6202"/>
                  </a:lnTo>
                  <a:lnTo>
                    <a:pt x="3200" y="6141"/>
                  </a:lnTo>
                  <a:lnTo>
                    <a:pt x="3127" y="6049"/>
                  </a:lnTo>
                  <a:lnTo>
                    <a:pt x="3127" y="5988"/>
                  </a:lnTo>
                  <a:lnTo>
                    <a:pt x="2945" y="5896"/>
                  </a:lnTo>
                  <a:lnTo>
                    <a:pt x="2945" y="5621"/>
                  </a:lnTo>
                  <a:lnTo>
                    <a:pt x="2691" y="5621"/>
                  </a:lnTo>
                  <a:lnTo>
                    <a:pt x="2691" y="5469"/>
                  </a:lnTo>
                  <a:lnTo>
                    <a:pt x="2582" y="5469"/>
                  </a:lnTo>
                  <a:lnTo>
                    <a:pt x="2436" y="5408"/>
                  </a:lnTo>
                  <a:lnTo>
                    <a:pt x="2691" y="5255"/>
                  </a:lnTo>
                  <a:lnTo>
                    <a:pt x="2691" y="5194"/>
                  </a:lnTo>
                  <a:lnTo>
                    <a:pt x="2764" y="5041"/>
                  </a:lnTo>
                  <a:lnTo>
                    <a:pt x="2764" y="4827"/>
                  </a:lnTo>
                  <a:lnTo>
                    <a:pt x="2836" y="4552"/>
                  </a:lnTo>
                  <a:lnTo>
                    <a:pt x="2836" y="4399"/>
                  </a:lnTo>
                  <a:lnTo>
                    <a:pt x="2764" y="4308"/>
                  </a:lnTo>
                  <a:lnTo>
                    <a:pt x="2509" y="4186"/>
                  </a:lnTo>
                  <a:lnTo>
                    <a:pt x="2436" y="4186"/>
                  </a:lnTo>
                  <a:lnTo>
                    <a:pt x="2436" y="4094"/>
                  </a:lnTo>
                  <a:lnTo>
                    <a:pt x="2327" y="4033"/>
                  </a:lnTo>
                  <a:lnTo>
                    <a:pt x="2327" y="3972"/>
                  </a:lnTo>
                  <a:lnTo>
                    <a:pt x="2255" y="3972"/>
                  </a:lnTo>
                  <a:lnTo>
                    <a:pt x="2255" y="3880"/>
                  </a:lnTo>
                  <a:lnTo>
                    <a:pt x="2182" y="3880"/>
                  </a:lnTo>
                  <a:lnTo>
                    <a:pt x="2073" y="3819"/>
                  </a:lnTo>
                  <a:lnTo>
                    <a:pt x="1891" y="3819"/>
                  </a:lnTo>
                  <a:lnTo>
                    <a:pt x="1891" y="3300"/>
                  </a:lnTo>
                  <a:lnTo>
                    <a:pt x="2327" y="2964"/>
                  </a:lnTo>
                  <a:lnTo>
                    <a:pt x="2582" y="2811"/>
                  </a:lnTo>
                  <a:lnTo>
                    <a:pt x="3018" y="2811"/>
                  </a:lnTo>
                  <a:lnTo>
                    <a:pt x="3273" y="2719"/>
                  </a:lnTo>
                  <a:lnTo>
                    <a:pt x="3455" y="2719"/>
                  </a:lnTo>
                  <a:lnTo>
                    <a:pt x="3455" y="2383"/>
                  </a:lnTo>
                  <a:lnTo>
                    <a:pt x="3527" y="2291"/>
                  </a:lnTo>
                  <a:lnTo>
                    <a:pt x="3782" y="2291"/>
                  </a:lnTo>
                  <a:lnTo>
                    <a:pt x="3782" y="2383"/>
                  </a:lnTo>
                  <a:lnTo>
                    <a:pt x="3891" y="2444"/>
                  </a:lnTo>
                  <a:lnTo>
                    <a:pt x="4145" y="2444"/>
                  </a:lnTo>
                  <a:lnTo>
                    <a:pt x="4218" y="2383"/>
                  </a:lnTo>
                  <a:lnTo>
                    <a:pt x="4218" y="2444"/>
                  </a:lnTo>
                  <a:lnTo>
                    <a:pt x="4327" y="2444"/>
                  </a:lnTo>
                  <a:lnTo>
                    <a:pt x="4327" y="2505"/>
                  </a:lnTo>
                  <a:lnTo>
                    <a:pt x="4400" y="2505"/>
                  </a:lnTo>
                  <a:lnTo>
                    <a:pt x="5164" y="2291"/>
                  </a:lnTo>
                  <a:lnTo>
                    <a:pt x="5345" y="2291"/>
                  </a:lnTo>
                  <a:lnTo>
                    <a:pt x="5418" y="2230"/>
                  </a:lnTo>
                  <a:lnTo>
                    <a:pt x="5527" y="2230"/>
                  </a:lnTo>
                  <a:lnTo>
                    <a:pt x="5527" y="2383"/>
                  </a:lnTo>
                  <a:lnTo>
                    <a:pt x="5673" y="2383"/>
                  </a:lnTo>
                  <a:lnTo>
                    <a:pt x="5855" y="2291"/>
                  </a:lnTo>
                  <a:lnTo>
                    <a:pt x="5964" y="2291"/>
                  </a:lnTo>
                  <a:lnTo>
                    <a:pt x="5964" y="2230"/>
                  </a:lnTo>
                  <a:lnTo>
                    <a:pt x="6036" y="2078"/>
                  </a:lnTo>
                  <a:lnTo>
                    <a:pt x="6036" y="2016"/>
                  </a:lnTo>
                  <a:lnTo>
                    <a:pt x="6109" y="2016"/>
                  </a:lnTo>
                  <a:lnTo>
                    <a:pt x="6218" y="1925"/>
                  </a:lnTo>
                  <a:lnTo>
                    <a:pt x="6218" y="1803"/>
                  </a:lnTo>
                  <a:lnTo>
                    <a:pt x="6291" y="1803"/>
                  </a:lnTo>
                  <a:lnTo>
                    <a:pt x="6291" y="1864"/>
                  </a:lnTo>
                  <a:lnTo>
                    <a:pt x="6473" y="1864"/>
                  </a:lnTo>
                  <a:lnTo>
                    <a:pt x="6473" y="1711"/>
                  </a:lnTo>
                  <a:lnTo>
                    <a:pt x="6545" y="1711"/>
                  </a:lnTo>
                  <a:lnTo>
                    <a:pt x="6545" y="1650"/>
                  </a:lnTo>
                  <a:lnTo>
                    <a:pt x="7055" y="1650"/>
                  </a:lnTo>
                  <a:lnTo>
                    <a:pt x="7055" y="1711"/>
                  </a:lnTo>
                  <a:lnTo>
                    <a:pt x="7164" y="1803"/>
                  </a:lnTo>
                  <a:lnTo>
                    <a:pt x="7164" y="1864"/>
                  </a:lnTo>
                  <a:lnTo>
                    <a:pt x="7236" y="1864"/>
                  </a:lnTo>
                  <a:lnTo>
                    <a:pt x="7236" y="1711"/>
                  </a:lnTo>
                  <a:lnTo>
                    <a:pt x="7309" y="1711"/>
                  </a:lnTo>
                  <a:lnTo>
                    <a:pt x="7309" y="1497"/>
                  </a:lnTo>
                  <a:lnTo>
                    <a:pt x="7236" y="1436"/>
                  </a:lnTo>
                  <a:lnTo>
                    <a:pt x="7236" y="1344"/>
                  </a:lnTo>
                  <a:lnTo>
                    <a:pt x="7164" y="1344"/>
                  </a:lnTo>
                  <a:lnTo>
                    <a:pt x="7164" y="1283"/>
                  </a:lnTo>
                  <a:lnTo>
                    <a:pt x="7055" y="1283"/>
                  </a:lnTo>
                  <a:lnTo>
                    <a:pt x="7491" y="1283"/>
                  </a:lnTo>
                  <a:lnTo>
                    <a:pt x="7745" y="1344"/>
                  </a:lnTo>
                  <a:lnTo>
                    <a:pt x="7745" y="1436"/>
                  </a:lnTo>
                  <a:lnTo>
                    <a:pt x="7855" y="1436"/>
                  </a:lnTo>
                  <a:lnTo>
                    <a:pt x="7927" y="1497"/>
                  </a:lnTo>
                  <a:lnTo>
                    <a:pt x="8000" y="1436"/>
                  </a:lnTo>
                  <a:lnTo>
                    <a:pt x="8182" y="1344"/>
                  </a:lnTo>
                  <a:lnTo>
                    <a:pt x="8255" y="1344"/>
                  </a:lnTo>
                  <a:lnTo>
                    <a:pt x="8436" y="1222"/>
                  </a:lnTo>
                  <a:lnTo>
                    <a:pt x="8618" y="1069"/>
                  </a:lnTo>
                  <a:lnTo>
                    <a:pt x="8618" y="1008"/>
                  </a:lnTo>
                  <a:lnTo>
                    <a:pt x="8691" y="794"/>
                  </a:lnTo>
                  <a:lnTo>
                    <a:pt x="8800" y="642"/>
                  </a:lnTo>
                  <a:lnTo>
                    <a:pt x="8873" y="489"/>
                  </a:lnTo>
                  <a:lnTo>
                    <a:pt x="8945" y="550"/>
                  </a:lnTo>
                  <a:lnTo>
                    <a:pt x="9818" y="550"/>
                  </a:lnTo>
                  <a:lnTo>
                    <a:pt x="9891" y="642"/>
                  </a:lnTo>
                  <a:lnTo>
                    <a:pt x="9891" y="794"/>
                  </a:lnTo>
                  <a:lnTo>
                    <a:pt x="10000" y="794"/>
                  </a:lnTo>
                  <a:lnTo>
                    <a:pt x="10436" y="1069"/>
                  </a:lnTo>
                  <a:lnTo>
                    <a:pt x="10582" y="1130"/>
                  </a:lnTo>
                  <a:lnTo>
                    <a:pt x="11018" y="1069"/>
                  </a:lnTo>
                  <a:lnTo>
                    <a:pt x="11091" y="1069"/>
                  </a:lnTo>
                  <a:lnTo>
                    <a:pt x="11382" y="1008"/>
                  </a:lnTo>
                  <a:lnTo>
                    <a:pt x="11527" y="917"/>
                  </a:lnTo>
                  <a:lnTo>
                    <a:pt x="11709" y="917"/>
                  </a:lnTo>
                  <a:lnTo>
                    <a:pt x="11964" y="1008"/>
                  </a:lnTo>
                  <a:lnTo>
                    <a:pt x="12218" y="1008"/>
                  </a:lnTo>
                  <a:lnTo>
                    <a:pt x="12582" y="703"/>
                  </a:lnTo>
                  <a:lnTo>
                    <a:pt x="12727" y="642"/>
                  </a:lnTo>
                  <a:lnTo>
                    <a:pt x="13164" y="642"/>
                  </a:lnTo>
                  <a:lnTo>
                    <a:pt x="13273" y="550"/>
                  </a:lnTo>
                  <a:lnTo>
                    <a:pt x="13345" y="550"/>
                  </a:lnTo>
                  <a:lnTo>
                    <a:pt x="13418" y="489"/>
                  </a:lnTo>
                  <a:lnTo>
                    <a:pt x="13418" y="336"/>
                  </a:lnTo>
                  <a:lnTo>
                    <a:pt x="13527" y="275"/>
                  </a:lnTo>
                  <a:lnTo>
                    <a:pt x="13600" y="214"/>
                  </a:lnTo>
                  <a:lnTo>
                    <a:pt x="13600" y="122"/>
                  </a:lnTo>
                  <a:lnTo>
                    <a:pt x="13673" y="122"/>
                  </a:lnTo>
                  <a:lnTo>
                    <a:pt x="13855" y="0"/>
                  </a:lnTo>
                  <a:lnTo>
                    <a:pt x="14291" y="0"/>
                  </a:lnTo>
                  <a:lnTo>
                    <a:pt x="14473" y="61"/>
                  </a:lnTo>
                  <a:lnTo>
                    <a:pt x="14473" y="122"/>
                  </a:lnTo>
                  <a:lnTo>
                    <a:pt x="14800" y="428"/>
                  </a:lnTo>
                  <a:lnTo>
                    <a:pt x="14873" y="489"/>
                  </a:lnTo>
                  <a:lnTo>
                    <a:pt x="14873" y="550"/>
                  </a:lnTo>
                  <a:lnTo>
                    <a:pt x="14800" y="794"/>
                  </a:lnTo>
                  <a:lnTo>
                    <a:pt x="14473" y="1222"/>
                  </a:lnTo>
                  <a:lnTo>
                    <a:pt x="14364" y="1222"/>
                  </a:lnTo>
                  <a:lnTo>
                    <a:pt x="14291" y="1130"/>
                  </a:lnTo>
                  <a:lnTo>
                    <a:pt x="14291" y="1222"/>
                  </a:lnTo>
                  <a:lnTo>
                    <a:pt x="14218" y="1222"/>
                  </a:lnTo>
                  <a:lnTo>
                    <a:pt x="14218" y="1344"/>
                  </a:lnTo>
                  <a:lnTo>
                    <a:pt x="14109" y="1344"/>
                  </a:lnTo>
                  <a:lnTo>
                    <a:pt x="14036" y="1283"/>
                  </a:lnTo>
                  <a:lnTo>
                    <a:pt x="13927" y="1283"/>
                  </a:lnTo>
                  <a:lnTo>
                    <a:pt x="13927" y="1344"/>
                  </a:lnTo>
                  <a:lnTo>
                    <a:pt x="13855" y="1589"/>
                  </a:lnTo>
                  <a:lnTo>
                    <a:pt x="13855" y="1711"/>
                  </a:lnTo>
                  <a:lnTo>
                    <a:pt x="14036" y="1803"/>
                  </a:lnTo>
                  <a:lnTo>
                    <a:pt x="14036" y="1864"/>
                  </a:lnTo>
                  <a:lnTo>
                    <a:pt x="14109" y="1925"/>
                  </a:lnTo>
                  <a:lnTo>
                    <a:pt x="14109" y="2016"/>
                  </a:lnTo>
                  <a:lnTo>
                    <a:pt x="14291" y="2016"/>
                  </a:lnTo>
                  <a:lnTo>
                    <a:pt x="14291" y="1925"/>
                  </a:lnTo>
                  <a:lnTo>
                    <a:pt x="14364" y="1925"/>
                  </a:lnTo>
                  <a:lnTo>
                    <a:pt x="14545" y="2016"/>
                  </a:lnTo>
                  <a:lnTo>
                    <a:pt x="14800" y="2016"/>
                  </a:lnTo>
                  <a:lnTo>
                    <a:pt x="15055" y="1803"/>
                  </a:lnTo>
                  <a:lnTo>
                    <a:pt x="15164" y="1650"/>
                  </a:lnTo>
                  <a:lnTo>
                    <a:pt x="15164" y="1589"/>
                  </a:lnTo>
                  <a:lnTo>
                    <a:pt x="15236" y="1589"/>
                  </a:lnTo>
                  <a:lnTo>
                    <a:pt x="15418" y="1497"/>
                  </a:lnTo>
                  <a:lnTo>
                    <a:pt x="15673" y="1436"/>
                  </a:lnTo>
                  <a:lnTo>
                    <a:pt x="15745" y="1344"/>
                  </a:lnTo>
                  <a:lnTo>
                    <a:pt x="15745" y="1130"/>
                  </a:lnTo>
                  <a:lnTo>
                    <a:pt x="15855" y="1130"/>
                  </a:lnTo>
                  <a:lnTo>
                    <a:pt x="15855" y="1069"/>
                  </a:lnTo>
                  <a:lnTo>
                    <a:pt x="15745" y="1008"/>
                  </a:lnTo>
                  <a:lnTo>
                    <a:pt x="15745" y="917"/>
                  </a:lnTo>
                  <a:lnTo>
                    <a:pt x="15673" y="917"/>
                  </a:lnTo>
                  <a:lnTo>
                    <a:pt x="15673" y="855"/>
                  </a:lnTo>
                  <a:lnTo>
                    <a:pt x="15745" y="794"/>
                  </a:lnTo>
                  <a:lnTo>
                    <a:pt x="15855" y="642"/>
                  </a:lnTo>
                  <a:lnTo>
                    <a:pt x="15927" y="642"/>
                  </a:lnTo>
                  <a:lnTo>
                    <a:pt x="15927" y="550"/>
                  </a:lnTo>
                  <a:lnTo>
                    <a:pt x="16182" y="550"/>
                  </a:lnTo>
                  <a:lnTo>
                    <a:pt x="16364" y="642"/>
                  </a:lnTo>
                  <a:lnTo>
                    <a:pt x="16364" y="917"/>
                  </a:lnTo>
                  <a:lnTo>
                    <a:pt x="16800" y="917"/>
                  </a:lnTo>
                  <a:lnTo>
                    <a:pt x="16873" y="1008"/>
                  </a:lnTo>
                  <a:lnTo>
                    <a:pt x="16945" y="917"/>
                  </a:lnTo>
                  <a:lnTo>
                    <a:pt x="17127" y="917"/>
                  </a:lnTo>
                  <a:lnTo>
                    <a:pt x="17055" y="1130"/>
                  </a:lnTo>
                  <a:lnTo>
                    <a:pt x="17055" y="1222"/>
                  </a:lnTo>
                  <a:lnTo>
                    <a:pt x="17127" y="1222"/>
                  </a:lnTo>
                  <a:lnTo>
                    <a:pt x="17127" y="1283"/>
                  </a:lnTo>
                  <a:lnTo>
                    <a:pt x="17200" y="1436"/>
                  </a:lnTo>
                  <a:lnTo>
                    <a:pt x="17382" y="1650"/>
                  </a:lnTo>
                  <a:lnTo>
                    <a:pt x="17455" y="1650"/>
                  </a:lnTo>
                  <a:lnTo>
                    <a:pt x="17564" y="1711"/>
                  </a:lnTo>
                  <a:lnTo>
                    <a:pt x="17564" y="1803"/>
                  </a:lnTo>
                  <a:lnTo>
                    <a:pt x="17636" y="1864"/>
                  </a:lnTo>
                  <a:lnTo>
                    <a:pt x="18145" y="1864"/>
                  </a:lnTo>
                  <a:lnTo>
                    <a:pt x="18255" y="2016"/>
                  </a:lnTo>
                  <a:lnTo>
                    <a:pt x="18255" y="2078"/>
                  </a:lnTo>
                  <a:lnTo>
                    <a:pt x="18836" y="2078"/>
                  </a:lnTo>
                  <a:lnTo>
                    <a:pt x="19091" y="2139"/>
                  </a:lnTo>
                  <a:lnTo>
                    <a:pt x="19273" y="2139"/>
                  </a:lnTo>
                  <a:lnTo>
                    <a:pt x="19345" y="2078"/>
                  </a:lnTo>
                  <a:lnTo>
                    <a:pt x="19709" y="2078"/>
                  </a:lnTo>
                  <a:lnTo>
                    <a:pt x="19782" y="2139"/>
                  </a:lnTo>
                  <a:lnTo>
                    <a:pt x="20036" y="2230"/>
                  </a:lnTo>
                  <a:lnTo>
                    <a:pt x="20145" y="2291"/>
                  </a:lnTo>
                  <a:lnTo>
                    <a:pt x="20145" y="2658"/>
                  </a:lnTo>
                  <a:lnTo>
                    <a:pt x="20400" y="2719"/>
                  </a:lnTo>
                  <a:lnTo>
                    <a:pt x="20400" y="2964"/>
                  </a:lnTo>
                  <a:lnTo>
                    <a:pt x="20291" y="3025"/>
                  </a:lnTo>
                  <a:lnTo>
                    <a:pt x="20218" y="3177"/>
                  </a:lnTo>
                  <a:lnTo>
                    <a:pt x="20145" y="3177"/>
                  </a:lnTo>
                  <a:lnTo>
                    <a:pt x="19891" y="3238"/>
                  </a:lnTo>
                  <a:lnTo>
                    <a:pt x="19782" y="3238"/>
                  </a:lnTo>
                  <a:lnTo>
                    <a:pt x="19782" y="3513"/>
                  </a:lnTo>
                  <a:lnTo>
                    <a:pt x="19636" y="3758"/>
                  </a:lnTo>
                  <a:lnTo>
                    <a:pt x="19636" y="3880"/>
                  </a:lnTo>
                  <a:lnTo>
                    <a:pt x="19709" y="3972"/>
                  </a:lnTo>
                  <a:lnTo>
                    <a:pt x="19782" y="4033"/>
                  </a:lnTo>
                  <a:lnTo>
                    <a:pt x="19891" y="4186"/>
                  </a:lnTo>
                  <a:lnTo>
                    <a:pt x="20145" y="4247"/>
                  </a:lnTo>
                  <a:lnTo>
                    <a:pt x="20473" y="4461"/>
                  </a:lnTo>
                  <a:lnTo>
                    <a:pt x="20582" y="4552"/>
                  </a:lnTo>
                  <a:lnTo>
                    <a:pt x="20582" y="4674"/>
                  </a:lnTo>
                  <a:lnTo>
                    <a:pt x="20727" y="4674"/>
                  </a:lnTo>
                  <a:lnTo>
                    <a:pt x="20727" y="4766"/>
                  </a:lnTo>
                  <a:lnTo>
                    <a:pt x="20836" y="4827"/>
                  </a:lnTo>
                  <a:lnTo>
                    <a:pt x="20836" y="5041"/>
                  </a:lnTo>
                  <a:lnTo>
                    <a:pt x="20909" y="5041"/>
                  </a:lnTo>
                  <a:lnTo>
                    <a:pt x="20982" y="5102"/>
                  </a:lnTo>
                  <a:lnTo>
                    <a:pt x="21091" y="5102"/>
                  </a:lnTo>
                  <a:lnTo>
                    <a:pt x="21164" y="5194"/>
                  </a:lnTo>
                  <a:lnTo>
                    <a:pt x="21236" y="5469"/>
                  </a:lnTo>
                  <a:lnTo>
                    <a:pt x="21418" y="5621"/>
                  </a:lnTo>
                  <a:lnTo>
                    <a:pt x="21418" y="5774"/>
                  </a:lnTo>
                  <a:lnTo>
                    <a:pt x="21345" y="5896"/>
                  </a:lnTo>
                  <a:lnTo>
                    <a:pt x="21345" y="5988"/>
                  </a:lnTo>
                  <a:lnTo>
                    <a:pt x="21418" y="6141"/>
                  </a:lnTo>
                  <a:lnTo>
                    <a:pt x="21418" y="6202"/>
                  </a:lnTo>
                  <a:lnTo>
                    <a:pt x="21527" y="6263"/>
                  </a:lnTo>
                  <a:lnTo>
                    <a:pt x="21527" y="6355"/>
                  </a:lnTo>
                  <a:lnTo>
                    <a:pt x="21418" y="6355"/>
                  </a:lnTo>
                  <a:lnTo>
                    <a:pt x="21418" y="6416"/>
                  </a:lnTo>
                  <a:lnTo>
                    <a:pt x="21527" y="6477"/>
                  </a:lnTo>
                  <a:lnTo>
                    <a:pt x="21527" y="6844"/>
                  </a:lnTo>
                  <a:lnTo>
                    <a:pt x="21600" y="6996"/>
                  </a:lnTo>
                  <a:close/>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44" name="Shape 3344"/>
            <p:cNvSpPr/>
            <p:nvPr/>
          </p:nvSpPr>
          <p:spPr>
            <a:xfrm>
              <a:off x="4488673" y="2474217"/>
              <a:ext cx="693816" cy="571202"/>
            </a:xfrm>
            <a:custGeom>
              <a:avLst/>
              <a:gdLst/>
              <a:ahLst/>
              <a:cxnLst>
                <a:cxn ang="0">
                  <a:pos x="wd2" y="hd2"/>
                </a:cxn>
                <a:cxn ang="5400000">
                  <a:pos x="wd2" y="hd2"/>
                </a:cxn>
                <a:cxn ang="10800000">
                  <a:pos x="wd2" y="hd2"/>
                </a:cxn>
                <a:cxn ang="16200000">
                  <a:pos x="wd2" y="hd2"/>
                </a:cxn>
              </a:cxnLst>
              <a:rect l="0" t="0" r="r" b="b"/>
              <a:pathLst>
                <a:path w="21600" h="21600" extrusionOk="0">
                  <a:moveTo>
                    <a:pt x="13154" y="14810"/>
                  </a:moveTo>
                  <a:lnTo>
                    <a:pt x="13154" y="14624"/>
                  </a:lnTo>
                  <a:lnTo>
                    <a:pt x="13258" y="14549"/>
                  </a:lnTo>
                  <a:lnTo>
                    <a:pt x="13258" y="14475"/>
                  </a:lnTo>
                  <a:lnTo>
                    <a:pt x="13154" y="14475"/>
                  </a:lnTo>
                  <a:lnTo>
                    <a:pt x="13015" y="14363"/>
                  </a:lnTo>
                  <a:lnTo>
                    <a:pt x="12842" y="14288"/>
                  </a:lnTo>
                  <a:lnTo>
                    <a:pt x="12842" y="14102"/>
                  </a:lnTo>
                  <a:lnTo>
                    <a:pt x="13015" y="14027"/>
                  </a:lnTo>
                  <a:lnTo>
                    <a:pt x="13154" y="14027"/>
                  </a:lnTo>
                  <a:lnTo>
                    <a:pt x="13258" y="14102"/>
                  </a:lnTo>
                  <a:lnTo>
                    <a:pt x="13327" y="14213"/>
                  </a:lnTo>
                  <a:lnTo>
                    <a:pt x="13500" y="14736"/>
                  </a:lnTo>
                  <a:lnTo>
                    <a:pt x="13500" y="14922"/>
                  </a:lnTo>
                  <a:lnTo>
                    <a:pt x="13569" y="15072"/>
                  </a:lnTo>
                  <a:lnTo>
                    <a:pt x="13396" y="14997"/>
                  </a:lnTo>
                  <a:lnTo>
                    <a:pt x="13327" y="14922"/>
                  </a:lnTo>
                  <a:lnTo>
                    <a:pt x="13154" y="14922"/>
                  </a:lnTo>
                  <a:lnTo>
                    <a:pt x="13154" y="14810"/>
                  </a:lnTo>
                  <a:close/>
                  <a:moveTo>
                    <a:pt x="13742" y="19660"/>
                  </a:moveTo>
                  <a:lnTo>
                    <a:pt x="13742" y="20033"/>
                  </a:lnTo>
                  <a:lnTo>
                    <a:pt x="13812" y="20108"/>
                  </a:lnTo>
                  <a:lnTo>
                    <a:pt x="14054" y="20294"/>
                  </a:lnTo>
                  <a:lnTo>
                    <a:pt x="14469" y="20742"/>
                  </a:lnTo>
                  <a:lnTo>
                    <a:pt x="14885" y="20817"/>
                  </a:lnTo>
                  <a:lnTo>
                    <a:pt x="15196" y="20742"/>
                  </a:lnTo>
                  <a:lnTo>
                    <a:pt x="15473" y="20742"/>
                  </a:lnTo>
                  <a:lnTo>
                    <a:pt x="15473" y="20891"/>
                  </a:lnTo>
                  <a:lnTo>
                    <a:pt x="15542" y="21003"/>
                  </a:lnTo>
                  <a:lnTo>
                    <a:pt x="15612" y="21003"/>
                  </a:lnTo>
                  <a:lnTo>
                    <a:pt x="15715" y="20891"/>
                  </a:lnTo>
                  <a:lnTo>
                    <a:pt x="15785" y="20891"/>
                  </a:lnTo>
                  <a:lnTo>
                    <a:pt x="15785" y="21003"/>
                  </a:lnTo>
                  <a:lnTo>
                    <a:pt x="15958" y="21339"/>
                  </a:lnTo>
                  <a:lnTo>
                    <a:pt x="15958" y="21600"/>
                  </a:lnTo>
                  <a:lnTo>
                    <a:pt x="16131" y="21451"/>
                  </a:lnTo>
                  <a:lnTo>
                    <a:pt x="16373" y="21190"/>
                  </a:lnTo>
                  <a:lnTo>
                    <a:pt x="16373" y="21078"/>
                  </a:lnTo>
                  <a:lnTo>
                    <a:pt x="16615" y="21078"/>
                  </a:lnTo>
                  <a:lnTo>
                    <a:pt x="16754" y="21003"/>
                  </a:lnTo>
                  <a:lnTo>
                    <a:pt x="16858" y="21003"/>
                  </a:lnTo>
                  <a:lnTo>
                    <a:pt x="16858" y="20742"/>
                  </a:lnTo>
                  <a:lnTo>
                    <a:pt x="16754" y="20742"/>
                  </a:lnTo>
                  <a:lnTo>
                    <a:pt x="16754" y="20555"/>
                  </a:lnTo>
                  <a:lnTo>
                    <a:pt x="16927" y="20555"/>
                  </a:lnTo>
                  <a:lnTo>
                    <a:pt x="16927" y="20481"/>
                  </a:lnTo>
                  <a:lnTo>
                    <a:pt x="17100" y="20481"/>
                  </a:lnTo>
                  <a:lnTo>
                    <a:pt x="17169" y="20369"/>
                  </a:lnTo>
                  <a:lnTo>
                    <a:pt x="17412" y="20369"/>
                  </a:lnTo>
                  <a:lnTo>
                    <a:pt x="17515" y="20481"/>
                  </a:lnTo>
                  <a:lnTo>
                    <a:pt x="17585" y="20481"/>
                  </a:lnTo>
                  <a:lnTo>
                    <a:pt x="17585" y="20369"/>
                  </a:lnTo>
                  <a:lnTo>
                    <a:pt x="17654" y="20369"/>
                  </a:lnTo>
                  <a:lnTo>
                    <a:pt x="17585" y="20108"/>
                  </a:lnTo>
                  <a:lnTo>
                    <a:pt x="17585" y="20033"/>
                  </a:lnTo>
                  <a:lnTo>
                    <a:pt x="17515" y="19847"/>
                  </a:lnTo>
                  <a:lnTo>
                    <a:pt x="17412" y="19772"/>
                  </a:lnTo>
                  <a:lnTo>
                    <a:pt x="17515" y="19772"/>
                  </a:lnTo>
                  <a:lnTo>
                    <a:pt x="17515" y="19660"/>
                  </a:lnTo>
                  <a:lnTo>
                    <a:pt x="17585" y="19660"/>
                  </a:lnTo>
                  <a:lnTo>
                    <a:pt x="17827" y="19772"/>
                  </a:lnTo>
                  <a:lnTo>
                    <a:pt x="18173" y="19660"/>
                  </a:lnTo>
                  <a:lnTo>
                    <a:pt x="18242" y="19660"/>
                  </a:lnTo>
                  <a:lnTo>
                    <a:pt x="18312" y="19585"/>
                  </a:lnTo>
                  <a:lnTo>
                    <a:pt x="18312" y="19511"/>
                  </a:lnTo>
                  <a:lnTo>
                    <a:pt x="18242" y="19138"/>
                  </a:lnTo>
                  <a:lnTo>
                    <a:pt x="18242" y="19063"/>
                  </a:lnTo>
                  <a:lnTo>
                    <a:pt x="18415" y="19063"/>
                  </a:lnTo>
                  <a:lnTo>
                    <a:pt x="18415" y="18951"/>
                  </a:lnTo>
                  <a:lnTo>
                    <a:pt x="18415" y="19063"/>
                  </a:lnTo>
                  <a:lnTo>
                    <a:pt x="18485" y="19063"/>
                  </a:lnTo>
                  <a:lnTo>
                    <a:pt x="18554" y="18951"/>
                  </a:lnTo>
                  <a:lnTo>
                    <a:pt x="18554" y="18429"/>
                  </a:lnTo>
                  <a:lnTo>
                    <a:pt x="18658" y="18429"/>
                  </a:lnTo>
                  <a:lnTo>
                    <a:pt x="18727" y="18168"/>
                  </a:lnTo>
                  <a:lnTo>
                    <a:pt x="18727" y="18093"/>
                  </a:lnTo>
                  <a:lnTo>
                    <a:pt x="18900" y="18093"/>
                  </a:lnTo>
                  <a:lnTo>
                    <a:pt x="18969" y="17981"/>
                  </a:lnTo>
                  <a:lnTo>
                    <a:pt x="19212" y="17981"/>
                  </a:lnTo>
                  <a:lnTo>
                    <a:pt x="19315" y="17907"/>
                  </a:lnTo>
                  <a:lnTo>
                    <a:pt x="19385" y="17981"/>
                  </a:lnTo>
                  <a:lnTo>
                    <a:pt x="19315" y="17907"/>
                  </a:lnTo>
                  <a:lnTo>
                    <a:pt x="18969" y="17384"/>
                  </a:lnTo>
                  <a:lnTo>
                    <a:pt x="18831" y="17273"/>
                  </a:lnTo>
                  <a:lnTo>
                    <a:pt x="18312" y="16937"/>
                  </a:lnTo>
                  <a:lnTo>
                    <a:pt x="18173" y="16862"/>
                  </a:lnTo>
                  <a:lnTo>
                    <a:pt x="18069" y="16750"/>
                  </a:lnTo>
                  <a:lnTo>
                    <a:pt x="18000" y="16750"/>
                  </a:lnTo>
                  <a:lnTo>
                    <a:pt x="18000" y="16676"/>
                  </a:lnTo>
                  <a:lnTo>
                    <a:pt x="17342" y="16676"/>
                  </a:lnTo>
                  <a:lnTo>
                    <a:pt x="17031" y="16415"/>
                  </a:lnTo>
                  <a:lnTo>
                    <a:pt x="16927" y="16415"/>
                  </a:lnTo>
                  <a:lnTo>
                    <a:pt x="16858" y="16303"/>
                  </a:lnTo>
                  <a:lnTo>
                    <a:pt x="16858" y="16153"/>
                  </a:lnTo>
                  <a:lnTo>
                    <a:pt x="16927" y="16228"/>
                  </a:lnTo>
                  <a:lnTo>
                    <a:pt x="16927" y="16303"/>
                  </a:lnTo>
                  <a:lnTo>
                    <a:pt x="17100" y="16303"/>
                  </a:lnTo>
                  <a:lnTo>
                    <a:pt x="17169" y="16041"/>
                  </a:lnTo>
                  <a:lnTo>
                    <a:pt x="17031" y="15967"/>
                  </a:lnTo>
                  <a:lnTo>
                    <a:pt x="16927" y="15594"/>
                  </a:lnTo>
                  <a:lnTo>
                    <a:pt x="16754" y="15445"/>
                  </a:lnTo>
                  <a:lnTo>
                    <a:pt x="16685" y="15445"/>
                  </a:lnTo>
                  <a:lnTo>
                    <a:pt x="16442" y="15519"/>
                  </a:lnTo>
                  <a:lnTo>
                    <a:pt x="16027" y="15333"/>
                  </a:lnTo>
                  <a:lnTo>
                    <a:pt x="15785" y="15333"/>
                  </a:lnTo>
                  <a:lnTo>
                    <a:pt x="15715" y="15445"/>
                  </a:lnTo>
                  <a:lnTo>
                    <a:pt x="15715" y="15594"/>
                  </a:lnTo>
                  <a:lnTo>
                    <a:pt x="15369" y="15706"/>
                  </a:lnTo>
                  <a:lnTo>
                    <a:pt x="14885" y="15967"/>
                  </a:lnTo>
                  <a:lnTo>
                    <a:pt x="14712" y="15967"/>
                  </a:lnTo>
                  <a:lnTo>
                    <a:pt x="14469" y="15892"/>
                  </a:lnTo>
                  <a:lnTo>
                    <a:pt x="14158" y="15780"/>
                  </a:lnTo>
                  <a:lnTo>
                    <a:pt x="13985" y="15706"/>
                  </a:lnTo>
                  <a:lnTo>
                    <a:pt x="13812" y="15594"/>
                  </a:lnTo>
                  <a:lnTo>
                    <a:pt x="13673" y="15594"/>
                  </a:lnTo>
                  <a:lnTo>
                    <a:pt x="13569" y="15519"/>
                  </a:lnTo>
                  <a:lnTo>
                    <a:pt x="13500" y="15445"/>
                  </a:lnTo>
                  <a:lnTo>
                    <a:pt x="13500" y="15072"/>
                  </a:lnTo>
                  <a:lnTo>
                    <a:pt x="13396" y="15072"/>
                  </a:lnTo>
                  <a:lnTo>
                    <a:pt x="13154" y="14922"/>
                  </a:lnTo>
                  <a:lnTo>
                    <a:pt x="13085" y="14810"/>
                  </a:lnTo>
                  <a:lnTo>
                    <a:pt x="13085" y="14624"/>
                  </a:lnTo>
                  <a:lnTo>
                    <a:pt x="13154" y="14475"/>
                  </a:lnTo>
                  <a:lnTo>
                    <a:pt x="12912" y="14475"/>
                  </a:lnTo>
                  <a:lnTo>
                    <a:pt x="12842" y="14363"/>
                  </a:lnTo>
                  <a:lnTo>
                    <a:pt x="12842" y="14288"/>
                  </a:lnTo>
                  <a:lnTo>
                    <a:pt x="12773" y="14288"/>
                  </a:lnTo>
                  <a:lnTo>
                    <a:pt x="12669" y="14363"/>
                  </a:lnTo>
                  <a:lnTo>
                    <a:pt x="12669" y="14475"/>
                  </a:lnTo>
                  <a:lnTo>
                    <a:pt x="12600" y="14549"/>
                  </a:lnTo>
                  <a:lnTo>
                    <a:pt x="12496" y="14549"/>
                  </a:lnTo>
                  <a:lnTo>
                    <a:pt x="12427" y="14475"/>
                  </a:lnTo>
                  <a:lnTo>
                    <a:pt x="12496" y="14475"/>
                  </a:lnTo>
                  <a:lnTo>
                    <a:pt x="12600" y="14363"/>
                  </a:lnTo>
                  <a:lnTo>
                    <a:pt x="12600" y="14288"/>
                  </a:lnTo>
                  <a:lnTo>
                    <a:pt x="12669" y="14102"/>
                  </a:lnTo>
                  <a:lnTo>
                    <a:pt x="12669" y="14027"/>
                  </a:lnTo>
                  <a:lnTo>
                    <a:pt x="12773" y="14027"/>
                  </a:lnTo>
                  <a:lnTo>
                    <a:pt x="12669" y="13952"/>
                  </a:lnTo>
                  <a:lnTo>
                    <a:pt x="12669" y="13840"/>
                  </a:lnTo>
                  <a:lnTo>
                    <a:pt x="12600" y="13840"/>
                  </a:lnTo>
                  <a:lnTo>
                    <a:pt x="12427" y="13766"/>
                  </a:lnTo>
                  <a:lnTo>
                    <a:pt x="12600" y="13654"/>
                  </a:lnTo>
                  <a:lnTo>
                    <a:pt x="12669" y="13766"/>
                  </a:lnTo>
                  <a:lnTo>
                    <a:pt x="12669" y="13840"/>
                  </a:lnTo>
                  <a:lnTo>
                    <a:pt x="12773" y="13952"/>
                  </a:lnTo>
                  <a:lnTo>
                    <a:pt x="13015" y="13840"/>
                  </a:lnTo>
                  <a:lnTo>
                    <a:pt x="13085" y="13952"/>
                  </a:lnTo>
                  <a:lnTo>
                    <a:pt x="13258" y="13952"/>
                  </a:lnTo>
                  <a:lnTo>
                    <a:pt x="13500" y="14213"/>
                  </a:lnTo>
                  <a:lnTo>
                    <a:pt x="13569" y="14475"/>
                  </a:lnTo>
                  <a:lnTo>
                    <a:pt x="13673" y="14363"/>
                  </a:lnTo>
                  <a:lnTo>
                    <a:pt x="13673" y="14922"/>
                  </a:lnTo>
                  <a:lnTo>
                    <a:pt x="13985" y="15445"/>
                  </a:lnTo>
                  <a:lnTo>
                    <a:pt x="14054" y="15519"/>
                  </a:lnTo>
                  <a:lnTo>
                    <a:pt x="14227" y="15594"/>
                  </a:lnTo>
                  <a:lnTo>
                    <a:pt x="14296" y="15706"/>
                  </a:lnTo>
                  <a:lnTo>
                    <a:pt x="14573" y="15780"/>
                  </a:lnTo>
                  <a:lnTo>
                    <a:pt x="14885" y="15780"/>
                  </a:lnTo>
                  <a:lnTo>
                    <a:pt x="15058" y="15706"/>
                  </a:lnTo>
                  <a:lnTo>
                    <a:pt x="15196" y="15594"/>
                  </a:lnTo>
                  <a:lnTo>
                    <a:pt x="15473" y="15333"/>
                  </a:lnTo>
                  <a:lnTo>
                    <a:pt x="15854" y="14997"/>
                  </a:lnTo>
                  <a:lnTo>
                    <a:pt x="16027" y="14922"/>
                  </a:lnTo>
                  <a:lnTo>
                    <a:pt x="16373" y="14997"/>
                  </a:lnTo>
                  <a:lnTo>
                    <a:pt x="16442" y="14997"/>
                  </a:lnTo>
                  <a:lnTo>
                    <a:pt x="17100" y="15258"/>
                  </a:lnTo>
                  <a:lnTo>
                    <a:pt x="17273" y="15333"/>
                  </a:lnTo>
                  <a:lnTo>
                    <a:pt x="17342" y="15519"/>
                  </a:lnTo>
                  <a:lnTo>
                    <a:pt x="17585" y="15780"/>
                  </a:lnTo>
                  <a:lnTo>
                    <a:pt x="17654" y="15892"/>
                  </a:lnTo>
                  <a:lnTo>
                    <a:pt x="17654" y="15967"/>
                  </a:lnTo>
                  <a:lnTo>
                    <a:pt x="17758" y="15967"/>
                  </a:lnTo>
                  <a:lnTo>
                    <a:pt x="17758" y="16153"/>
                  </a:lnTo>
                  <a:lnTo>
                    <a:pt x="17827" y="16228"/>
                  </a:lnTo>
                  <a:lnTo>
                    <a:pt x="17931" y="16303"/>
                  </a:lnTo>
                  <a:lnTo>
                    <a:pt x="18000" y="16303"/>
                  </a:lnTo>
                  <a:lnTo>
                    <a:pt x="18069" y="16228"/>
                  </a:lnTo>
                  <a:lnTo>
                    <a:pt x="18242" y="16153"/>
                  </a:lnTo>
                  <a:lnTo>
                    <a:pt x="18415" y="16153"/>
                  </a:lnTo>
                  <a:lnTo>
                    <a:pt x="18554" y="16228"/>
                  </a:lnTo>
                  <a:lnTo>
                    <a:pt x="18727" y="16228"/>
                  </a:lnTo>
                  <a:lnTo>
                    <a:pt x="18969" y="16153"/>
                  </a:lnTo>
                  <a:lnTo>
                    <a:pt x="19142" y="16041"/>
                  </a:lnTo>
                  <a:lnTo>
                    <a:pt x="19315" y="16153"/>
                  </a:lnTo>
                  <a:lnTo>
                    <a:pt x="19627" y="16228"/>
                  </a:lnTo>
                  <a:lnTo>
                    <a:pt x="19869" y="16303"/>
                  </a:lnTo>
                  <a:lnTo>
                    <a:pt x="19973" y="16415"/>
                  </a:lnTo>
                  <a:lnTo>
                    <a:pt x="20042" y="16415"/>
                  </a:lnTo>
                  <a:lnTo>
                    <a:pt x="20042" y="16489"/>
                  </a:lnTo>
                  <a:lnTo>
                    <a:pt x="20215" y="16489"/>
                  </a:lnTo>
                  <a:lnTo>
                    <a:pt x="20285" y="16601"/>
                  </a:lnTo>
                  <a:lnTo>
                    <a:pt x="20527" y="16750"/>
                  </a:lnTo>
                  <a:lnTo>
                    <a:pt x="20631" y="16862"/>
                  </a:lnTo>
                  <a:lnTo>
                    <a:pt x="20942" y="16862"/>
                  </a:lnTo>
                  <a:lnTo>
                    <a:pt x="21358" y="16937"/>
                  </a:lnTo>
                  <a:lnTo>
                    <a:pt x="21531" y="16937"/>
                  </a:lnTo>
                  <a:lnTo>
                    <a:pt x="21600" y="16862"/>
                  </a:lnTo>
                  <a:lnTo>
                    <a:pt x="21600" y="16676"/>
                  </a:lnTo>
                  <a:lnTo>
                    <a:pt x="21531" y="16601"/>
                  </a:lnTo>
                  <a:lnTo>
                    <a:pt x="21531" y="16415"/>
                  </a:lnTo>
                  <a:lnTo>
                    <a:pt x="21358" y="16041"/>
                  </a:lnTo>
                  <a:lnTo>
                    <a:pt x="21358" y="15892"/>
                  </a:lnTo>
                  <a:lnTo>
                    <a:pt x="21185" y="15706"/>
                  </a:lnTo>
                  <a:lnTo>
                    <a:pt x="21115" y="15594"/>
                  </a:lnTo>
                  <a:lnTo>
                    <a:pt x="20942" y="15445"/>
                  </a:lnTo>
                  <a:lnTo>
                    <a:pt x="20873" y="15333"/>
                  </a:lnTo>
                  <a:lnTo>
                    <a:pt x="20873" y="15258"/>
                  </a:lnTo>
                  <a:lnTo>
                    <a:pt x="20700" y="15183"/>
                  </a:lnTo>
                  <a:lnTo>
                    <a:pt x="20631" y="15072"/>
                  </a:lnTo>
                  <a:lnTo>
                    <a:pt x="20354" y="14997"/>
                  </a:lnTo>
                  <a:lnTo>
                    <a:pt x="20112" y="14810"/>
                  </a:lnTo>
                  <a:lnTo>
                    <a:pt x="20042" y="14810"/>
                  </a:lnTo>
                  <a:lnTo>
                    <a:pt x="19973" y="14922"/>
                  </a:lnTo>
                  <a:lnTo>
                    <a:pt x="19869" y="14922"/>
                  </a:lnTo>
                  <a:lnTo>
                    <a:pt x="19869" y="14810"/>
                  </a:lnTo>
                  <a:lnTo>
                    <a:pt x="19800" y="14810"/>
                  </a:lnTo>
                  <a:lnTo>
                    <a:pt x="19800" y="14922"/>
                  </a:lnTo>
                  <a:lnTo>
                    <a:pt x="19731" y="14922"/>
                  </a:lnTo>
                  <a:lnTo>
                    <a:pt x="19731" y="14624"/>
                  </a:lnTo>
                  <a:lnTo>
                    <a:pt x="19627" y="14624"/>
                  </a:lnTo>
                  <a:lnTo>
                    <a:pt x="19558" y="14549"/>
                  </a:lnTo>
                  <a:lnTo>
                    <a:pt x="19454" y="14288"/>
                  </a:lnTo>
                  <a:lnTo>
                    <a:pt x="19385" y="14288"/>
                  </a:lnTo>
                  <a:lnTo>
                    <a:pt x="19454" y="14288"/>
                  </a:lnTo>
                  <a:lnTo>
                    <a:pt x="19454" y="14213"/>
                  </a:lnTo>
                  <a:lnTo>
                    <a:pt x="19627" y="14213"/>
                  </a:lnTo>
                  <a:lnTo>
                    <a:pt x="19627" y="13654"/>
                  </a:lnTo>
                  <a:lnTo>
                    <a:pt x="19558" y="13505"/>
                  </a:lnTo>
                  <a:lnTo>
                    <a:pt x="19385" y="13318"/>
                  </a:lnTo>
                  <a:lnTo>
                    <a:pt x="19073" y="13132"/>
                  </a:lnTo>
                  <a:lnTo>
                    <a:pt x="18831" y="13057"/>
                  </a:lnTo>
                  <a:lnTo>
                    <a:pt x="18658" y="13057"/>
                  </a:lnTo>
                  <a:lnTo>
                    <a:pt x="18658" y="12982"/>
                  </a:lnTo>
                  <a:lnTo>
                    <a:pt x="18415" y="12982"/>
                  </a:lnTo>
                  <a:lnTo>
                    <a:pt x="18312" y="12870"/>
                  </a:lnTo>
                  <a:lnTo>
                    <a:pt x="18312" y="12796"/>
                  </a:lnTo>
                  <a:lnTo>
                    <a:pt x="18173" y="12796"/>
                  </a:lnTo>
                  <a:lnTo>
                    <a:pt x="18069" y="12684"/>
                  </a:lnTo>
                  <a:lnTo>
                    <a:pt x="17931" y="12609"/>
                  </a:lnTo>
                  <a:lnTo>
                    <a:pt x="17758" y="12535"/>
                  </a:lnTo>
                  <a:lnTo>
                    <a:pt x="17342" y="12274"/>
                  </a:lnTo>
                  <a:lnTo>
                    <a:pt x="17273" y="12162"/>
                  </a:lnTo>
                  <a:lnTo>
                    <a:pt x="17342" y="12162"/>
                  </a:lnTo>
                  <a:lnTo>
                    <a:pt x="17273" y="12012"/>
                  </a:lnTo>
                  <a:lnTo>
                    <a:pt x="17342" y="11901"/>
                  </a:lnTo>
                  <a:lnTo>
                    <a:pt x="17342" y="12012"/>
                  </a:lnTo>
                  <a:lnTo>
                    <a:pt x="17412" y="12087"/>
                  </a:lnTo>
                  <a:lnTo>
                    <a:pt x="17412" y="11901"/>
                  </a:lnTo>
                  <a:lnTo>
                    <a:pt x="17342" y="11714"/>
                  </a:lnTo>
                  <a:lnTo>
                    <a:pt x="17342" y="11565"/>
                  </a:lnTo>
                  <a:lnTo>
                    <a:pt x="17585" y="11453"/>
                  </a:lnTo>
                  <a:lnTo>
                    <a:pt x="17585" y="11304"/>
                  </a:lnTo>
                  <a:lnTo>
                    <a:pt x="17515" y="10669"/>
                  </a:lnTo>
                  <a:lnTo>
                    <a:pt x="17515" y="10408"/>
                  </a:lnTo>
                  <a:lnTo>
                    <a:pt x="17412" y="10334"/>
                  </a:lnTo>
                  <a:lnTo>
                    <a:pt x="17342" y="10334"/>
                  </a:lnTo>
                  <a:lnTo>
                    <a:pt x="17273" y="10408"/>
                  </a:lnTo>
                  <a:lnTo>
                    <a:pt x="17273" y="10035"/>
                  </a:lnTo>
                  <a:lnTo>
                    <a:pt x="17169" y="9961"/>
                  </a:lnTo>
                  <a:lnTo>
                    <a:pt x="17100" y="9961"/>
                  </a:lnTo>
                  <a:lnTo>
                    <a:pt x="17169" y="9774"/>
                  </a:lnTo>
                  <a:lnTo>
                    <a:pt x="17100" y="9699"/>
                  </a:lnTo>
                  <a:lnTo>
                    <a:pt x="16858" y="9513"/>
                  </a:lnTo>
                  <a:lnTo>
                    <a:pt x="16927" y="9513"/>
                  </a:lnTo>
                  <a:lnTo>
                    <a:pt x="16927" y="9364"/>
                  </a:lnTo>
                  <a:lnTo>
                    <a:pt x="16858" y="9364"/>
                  </a:lnTo>
                  <a:lnTo>
                    <a:pt x="16858" y="9252"/>
                  </a:lnTo>
                  <a:lnTo>
                    <a:pt x="16927" y="9252"/>
                  </a:lnTo>
                  <a:lnTo>
                    <a:pt x="16927" y="9065"/>
                  </a:lnTo>
                  <a:lnTo>
                    <a:pt x="16754" y="9065"/>
                  </a:lnTo>
                  <a:lnTo>
                    <a:pt x="16615" y="8916"/>
                  </a:lnTo>
                  <a:lnTo>
                    <a:pt x="16615" y="8468"/>
                  </a:lnTo>
                  <a:lnTo>
                    <a:pt x="16512" y="8394"/>
                  </a:lnTo>
                  <a:lnTo>
                    <a:pt x="16512" y="8207"/>
                  </a:lnTo>
                  <a:lnTo>
                    <a:pt x="16442" y="8095"/>
                  </a:lnTo>
                  <a:lnTo>
                    <a:pt x="16269" y="7834"/>
                  </a:lnTo>
                  <a:lnTo>
                    <a:pt x="16200" y="7760"/>
                  </a:lnTo>
                  <a:lnTo>
                    <a:pt x="16131" y="7573"/>
                  </a:lnTo>
                  <a:lnTo>
                    <a:pt x="16027" y="7498"/>
                  </a:lnTo>
                  <a:lnTo>
                    <a:pt x="15854" y="7312"/>
                  </a:lnTo>
                  <a:lnTo>
                    <a:pt x="15958" y="7237"/>
                  </a:lnTo>
                  <a:lnTo>
                    <a:pt x="16027" y="7237"/>
                  </a:lnTo>
                  <a:lnTo>
                    <a:pt x="15958" y="7051"/>
                  </a:lnTo>
                  <a:lnTo>
                    <a:pt x="15958" y="6790"/>
                  </a:lnTo>
                  <a:lnTo>
                    <a:pt x="15854" y="6715"/>
                  </a:lnTo>
                  <a:lnTo>
                    <a:pt x="15785" y="6715"/>
                  </a:lnTo>
                  <a:lnTo>
                    <a:pt x="15785" y="6528"/>
                  </a:lnTo>
                  <a:lnTo>
                    <a:pt x="15715" y="6417"/>
                  </a:lnTo>
                  <a:lnTo>
                    <a:pt x="15715" y="6342"/>
                  </a:lnTo>
                  <a:lnTo>
                    <a:pt x="15612" y="6267"/>
                  </a:lnTo>
                  <a:lnTo>
                    <a:pt x="15542" y="6155"/>
                  </a:lnTo>
                  <a:lnTo>
                    <a:pt x="15612" y="6081"/>
                  </a:lnTo>
                  <a:lnTo>
                    <a:pt x="15612" y="6006"/>
                  </a:lnTo>
                  <a:lnTo>
                    <a:pt x="15473" y="5745"/>
                  </a:lnTo>
                  <a:lnTo>
                    <a:pt x="15473" y="5297"/>
                  </a:lnTo>
                  <a:lnTo>
                    <a:pt x="15369" y="5297"/>
                  </a:lnTo>
                  <a:lnTo>
                    <a:pt x="15369" y="5185"/>
                  </a:lnTo>
                  <a:lnTo>
                    <a:pt x="15300" y="4924"/>
                  </a:lnTo>
                  <a:lnTo>
                    <a:pt x="15300" y="4663"/>
                  </a:lnTo>
                  <a:lnTo>
                    <a:pt x="15127" y="4477"/>
                  </a:lnTo>
                  <a:lnTo>
                    <a:pt x="15058" y="4327"/>
                  </a:lnTo>
                  <a:lnTo>
                    <a:pt x="15058" y="4141"/>
                  </a:lnTo>
                  <a:lnTo>
                    <a:pt x="14954" y="3954"/>
                  </a:lnTo>
                  <a:lnTo>
                    <a:pt x="14885" y="3954"/>
                  </a:lnTo>
                  <a:lnTo>
                    <a:pt x="14469" y="3805"/>
                  </a:lnTo>
                  <a:lnTo>
                    <a:pt x="14296" y="3693"/>
                  </a:lnTo>
                  <a:lnTo>
                    <a:pt x="14054" y="3432"/>
                  </a:lnTo>
                  <a:lnTo>
                    <a:pt x="13915" y="3358"/>
                  </a:lnTo>
                  <a:lnTo>
                    <a:pt x="13742" y="3246"/>
                  </a:lnTo>
                  <a:lnTo>
                    <a:pt x="13500" y="3246"/>
                  </a:lnTo>
                  <a:lnTo>
                    <a:pt x="13327" y="3171"/>
                  </a:lnTo>
                  <a:lnTo>
                    <a:pt x="13154" y="3171"/>
                  </a:lnTo>
                  <a:lnTo>
                    <a:pt x="13015" y="2984"/>
                  </a:lnTo>
                  <a:lnTo>
                    <a:pt x="12912" y="2910"/>
                  </a:lnTo>
                  <a:lnTo>
                    <a:pt x="12600" y="2910"/>
                  </a:lnTo>
                  <a:lnTo>
                    <a:pt x="12600" y="2798"/>
                  </a:lnTo>
                  <a:lnTo>
                    <a:pt x="12496" y="2723"/>
                  </a:lnTo>
                  <a:lnTo>
                    <a:pt x="12427" y="2723"/>
                  </a:lnTo>
                  <a:lnTo>
                    <a:pt x="12427" y="2649"/>
                  </a:lnTo>
                  <a:lnTo>
                    <a:pt x="12185" y="2462"/>
                  </a:lnTo>
                  <a:lnTo>
                    <a:pt x="11873" y="2126"/>
                  </a:lnTo>
                  <a:lnTo>
                    <a:pt x="11942" y="2015"/>
                  </a:lnTo>
                  <a:lnTo>
                    <a:pt x="11942" y="1940"/>
                  </a:lnTo>
                  <a:lnTo>
                    <a:pt x="11873" y="1828"/>
                  </a:lnTo>
                  <a:lnTo>
                    <a:pt x="11769" y="1828"/>
                  </a:lnTo>
                  <a:lnTo>
                    <a:pt x="11700" y="1753"/>
                  </a:lnTo>
                  <a:lnTo>
                    <a:pt x="11596" y="1753"/>
                  </a:lnTo>
                  <a:lnTo>
                    <a:pt x="11527" y="1679"/>
                  </a:lnTo>
                  <a:lnTo>
                    <a:pt x="11458" y="1679"/>
                  </a:lnTo>
                  <a:lnTo>
                    <a:pt x="11354" y="1753"/>
                  </a:lnTo>
                  <a:lnTo>
                    <a:pt x="10973" y="1753"/>
                  </a:lnTo>
                  <a:lnTo>
                    <a:pt x="10973" y="1940"/>
                  </a:lnTo>
                  <a:lnTo>
                    <a:pt x="10869" y="2015"/>
                  </a:lnTo>
                  <a:lnTo>
                    <a:pt x="10869" y="1492"/>
                  </a:lnTo>
                  <a:lnTo>
                    <a:pt x="10696" y="1231"/>
                  </a:lnTo>
                  <a:lnTo>
                    <a:pt x="10973" y="858"/>
                  </a:lnTo>
                  <a:lnTo>
                    <a:pt x="10869" y="783"/>
                  </a:lnTo>
                  <a:lnTo>
                    <a:pt x="10869" y="448"/>
                  </a:lnTo>
                  <a:lnTo>
                    <a:pt x="10973" y="448"/>
                  </a:lnTo>
                  <a:lnTo>
                    <a:pt x="10973" y="261"/>
                  </a:lnTo>
                  <a:lnTo>
                    <a:pt x="11042" y="261"/>
                  </a:lnTo>
                  <a:lnTo>
                    <a:pt x="11112" y="187"/>
                  </a:lnTo>
                  <a:lnTo>
                    <a:pt x="11215" y="187"/>
                  </a:lnTo>
                  <a:lnTo>
                    <a:pt x="11215" y="0"/>
                  </a:lnTo>
                  <a:lnTo>
                    <a:pt x="10800" y="0"/>
                  </a:lnTo>
                  <a:lnTo>
                    <a:pt x="10558" y="261"/>
                  </a:lnTo>
                  <a:lnTo>
                    <a:pt x="9969" y="261"/>
                  </a:lnTo>
                  <a:lnTo>
                    <a:pt x="9727" y="336"/>
                  </a:lnTo>
                  <a:lnTo>
                    <a:pt x="9554" y="336"/>
                  </a:lnTo>
                  <a:lnTo>
                    <a:pt x="9554" y="597"/>
                  </a:lnTo>
                  <a:lnTo>
                    <a:pt x="9485" y="858"/>
                  </a:lnTo>
                  <a:lnTo>
                    <a:pt x="9485" y="970"/>
                  </a:lnTo>
                  <a:lnTo>
                    <a:pt x="9312" y="1156"/>
                  </a:lnTo>
                  <a:lnTo>
                    <a:pt x="9242" y="1306"/>
                  </a:lnTo>
                  <a:lnTo>
                    <a:pt x="9242" y="1753"/>
                  </a:lnTo>
                  <a:lnTo>
                    <a:pt x="9173" y="1753"/>
                  </a:lnTo>
                  <a:lnTo>
                    <a:pt x="9173" y="1828"/>
                  </a:lnTo>
                  <a:lnTo>
                    <a:pt x="9069" y="2015"/>
                  </a:lnTo>
                  <a:lnTo>
                    <a:pt x="9000" y="2015"/>
                  </a:lnTo>
                  <a:lnTo>
                    <a:pt x="8896" y="2126"/>
                  </a:lnTo>
                  <a:lnTo>
                    <a:pt x="8758" y="2126"/>
                  </a:lnTo>
                  <a:lnTo>
                    <a:pt x="8585" y="1940"/>
                  </a:lnTo>
                  <a:lnTo>
                    <a:pt x="8412" y="1940"/>
                  </a:lnTo>
                  <a:lnTo>
                    <a:pt x="8342" y="2015"/>
                  </a:lnTo>
                  <a:lnTo>
                    <a:pt x="8100" y="2015"/>
                  </a:lnTo>
                  <a:lnTo>
                    <a:pt x="8100" y="2126"/>
                  </a:lnTo>
                  <a:lnTo>
                    <a:pt x="7996" y="2126"/>
                  </a:lnTo>
                  <a:lnTo>
                    <a:pt x="7996" y="2388"/>
                  </a:lnTo>
                  <a:lnTo>
                    <a:pt x="7927" y="2462"/>
                  </a:lnTo>
                  <a:lnTo>
                    <a:pt x="7927" y="2537"/>
                  </a:lnTo>
                  <a:lnTo>
                    <a:pt x="7858" y="2649"/>
                  </a:lnTo>
                  <a:lnTo>
                    <a:pt x="7858" y="3171"/>
                  </a:lnTo>
                  <a:lnTo>
                    <a:pt x="7754" y="3246"/>
                  </a:lnTo>
                  <a:lnTo>
                    <a:pt x="7615" y="3358"/>
                  </a:lnTo>
                  <a:lnTo>
                    <a:pt x="7512" y="3432"/>
                  </a:lnTo>
                  <a:lnTo>
                    <a:pt x="7442" y="3358"/>
                  </a:lnTo>
                  <a:lnTo>
                    <a:pt x="7200" y="3432"/>
                  </a:lnTo>
                  <a:lnTo>
                    <a:pt x="7027" y="3432"/>
                  </a:lnTo>
                  <a:lnTo>
                    <a:pt x="6854" y="3507"/>
                  </a:lnTo>
                  <a:lnTo>
                    <a:pt x="6854" y="3171"/>
                  </a:lnTo>
                  <a:lnTo>
                    <a:pt x="6785" y="3171"/>
                  </a:lnTo>
                  <a:lnTo>
                    <a:pt x="6785" y="2910"/>
                  </a:lnTo>
                  <a:lnTo>
                    <a:pt x="6854" y="2798"/>
                  </a:lnTo>
                  <a:lnTo>
                    <a:pt x="6854" y="2723"/>
                  </a:lnTo>
                  <a:lnTo>
                    <a:pt x="6785" y="2723"/>
                  </a:lnTo>
                  <a:lnTo>
                    <a:pt x="6715" y="2649"/>
                  </a:lnTo>
                  <a:lnTo>
                    <a:pt x="6612" y="2649"/>
                  </a:lnTo>
                  <a:lnTo>
                    <a:pt x="6612" y="2388"/>
                  </a:lnTo>
                  <a:lnTo>
                    <a:pt x="6542" y="2276"/>
                  </a:lnTo>
                  <a:lnTo>
                    <a:pt x="6542" y="2201"/>
                  </a:lnTo>
                  <a:lnTo>
                    <a:pt x="6196" y="2201"/>
                  </a:lnTo>
                  <a:lnTo>
                    <a:pt x="6058" y="2126"/>
                  </a:lnTo>
                  <a:lnTo>
                    <a:pt x="5954" y="2015"/>
                  </a:lnTo>
                  <a:lnTo>
                    <a:pt x="5885" y="2015"/>
                  </a:lnTo>
                  <a:lnTo>
                    <a:pt x="5815" y="2126"/>
                  </a:lnTo>
                  <a:lnTo>
                    <a:pt x="5469" y="2126"/>
                  </a:lnTo>
                  <a:lnTo>
                    <a:pt x="5469" y="2201"/>
                  </a:lnTo>
                  <a:lnTo>
                    <a:pt x="5400" y="2201"/>
                  </a:lnTo>
                  <a:lnTo>
                    <a:pt x="5400" y="2798"/>
                  </a:lnTo>
                  <a:lnTo>
                    <a:pt x="5296" y="2798"/>
                  </a:lnTo>
                  <a:lnTo>
                    <a:pt x="5158" y="2723"/>
                  </a:lnTo>
                  <a:lnTo>
                    <a:pt x="4915" y="2723"/>
                  </a:lnTo>
                  <a:lnTo>
                    <a:pt x="4915" y="2798"/>
                  </a:lnTo>
                  <a:lnTo>
                    <a:pt x="4638" y="3096"/>
                  </a:lnTo>
                  <a:lnTo>
                    <a:pt x="4500" y="3096"/>
                  </a:lnTo>
                  <a:lnTo>
                    <a:pt x="4154" y="2984"/>
                  </a:lnTo>
                  <a:lnTo>
                    <a:pt x="4085" y="2910"/>
                  </a:lnTo>
                  <a:lnTo>
                    <a:pt x="3842" y="2537"/>
                  </a:lnTo>
                  <a:lnTo>
                    <a:pt x="3669" y="2462"/>
                  </a:lnTo>
                  <a:lnTo>
                    <a:pt x="3600" y="2462"/>
                  </a:lnTo>
                  <a:lnTo>
                    <a:pt x="3496" y="2537"/>
                  </a:lnTo>
                  <a:lnTo>
                    <a:pt x="3427" y="2537"/>
                  </a:lnTo>
                  <a:lnTo>
                    <a:pt x="3358" y="2649"/>
                  </a:lnTo>
                  <a:lnTo>
                    <a:pt x="3358" y="2723"/>
                  </a:lnTo>
                  <a:lnTo>
                    <a:pt x="3254" y="2723"/>
                  </a:lnTo>
                  <a:lnTo>
                    <a:pt x="3254" y="3096"/>
                  </a:lnTo>
                  <a:lnTo>
                    <a:pt x="3185" y="3096"/>
                  </a:lnTo>
                  <a:lnTo>
                    <a:pt x="3185" y="3171"/>
                  </a:lnTo>
                  <a:lnTo>
                    <a:pt x="3115" y="3171"/>
                  </a:lnTo>
                  <a:lnTo>
                    <a:pt x="3012" y="3096"/>
                  </a:lnTo>
                  <a:lnTo>
                    <a:pt x="2942" y="2984"/>
                  </a:lnTo>
                  <a:lnTo>
                    <a:pt x="2942" y="2537"/>
                  </a:lnTo>
                  <a:lnTo>
                    <a:pt x="2596" y="1753"/>
                  </a:lnTo>
                  <a:lnTo>
                    <a:pt x="2527" y="1679"/>
                  </a:lnTo>
                  <a:lnTo>
                    <a:pt x="2458" y="1567"/>
                  </a:lnTo>
                  <a:lnTo>
                    <a:pt x="2354" y="1492"/>
                  </a:lnTo>
                  <a:lnTo>
                    <a:pt x="2354" y="1418"/>
                  </a:lnTo>
                  <a:lnTo>
                    <a:pt x="2285" y="1306"/>
                  </a:lnTo>
                  <a:lnTo>
                    <a:pt x="2285" y="1045"/>
                  </a:lnTo>
                  <a:lnTo>
                    <a:pt x="1800" y="522"/>
                  </a:lnTo>
                  <a:lnTo>
                    <a:pt x="1696" y="522"/>
                  </a:lnTo>
                  <a:lnTo>
                    <a:pt x="1627" y="597"/>
                  </a:lnTo>
                  <a:lnTo>
                    <a:pt x="969" y="597"/>
                  </a:lnTo>
                  <a:lnTo>
                    <a:pt x="796" y="709"/>
                  </a:lnTo>
                  <a:lnTo>
                    <a:pt x="485" y="709"/>
                  </a:lnTo>
                  <a:lnTo>
                    <a:pt x="381" y="783"/>
                  </a:lnTo>
                  <a:lnTo>
                    <a:pt x="312" y="783"/>
                  </a:lnTo>
                  <a:lnTo>
                    <a:pt x="138" y="1045"/>
                  </a:lnTo>
                  <a:lnTo>
                    <a:pt x="138" y="1418"/>
                  </a:lnTo>
                  <a:lnTo>
                    <a:pt x="69" y="1567"/>
                  </a:lnTo>
                  <a:lnTo>
                    <a:pt x="0" y="1567"/>
                  </a:lnTo>
                  <a:lnTo>
                    <a:pt x="0" y="2015"/>
                  </a:lnTo>
                  <a:lnTo>
                    <a:pt x="138" y="2015"/>
                  </a:lnTo>
                  <a:lnTo>
                    <a:pt x="381" y="2276"/>
                  </a:lnTo>
                  <a:lnTo>
                    <a:pt x="381" y="2388"/>
                  </a:lnTo>
                  <a:lnTo>
                    <a:pt x="485" y="2388"/>
                  </a:lnTo>
                  <a:lnTo>
                    <a:pt x="727" y="2649"/>
                  </a:lnTo>
                  <a:lnTo>
                    <a:pt x="727" y="2723"/>
                  </a:lnTo>
                  <a:lnTo>
                    <a:pt x="796" y="2723"/>
                  </a:lnTo>
                  <a:lnTo>
                    <a:pt x="796" y="2798"/>
                  </a:lnTo>
                  <a:lnTo>
                    <a:pt x="900" y="2798"/>
                  </a:lnTo>
                  <a:lnTo>
                    <a:pt x="1212" y="2910"/>
                  </a:lnTo>
                  <a:lnTo>
                    <a:pt x="1454" y="2984"/>
                  </a:lnTo>
                  <a:lnTo>
                    <a:pt x="1454" y="3096"/>
                  </a:lnTo>
                  <a:lnTo>
                    <a:pt x="1558" y="3096"/>
                  </a:lnTo>
                  <a:lnTo>
                    <a:pt x="1558" y="3246"/>
                  </a:lnTo>
                  <a:lnTo>
                    <a:pt x="1627" y="3358"/>
                  </a:lnTo>
                  <a:lnTo>
                    <a:pt x="2112" y="3358"/>
                  </a:lnTo>
                  <a:lnTo>
                    <a:pt x="2215" y="3432"/>
                  </a:lnTo>
                  <a:lnTo>
                    <a:pt x="2285" y="3507"/>
                  </a:lnTo>
                  <a:lnTo>
                    <a:pt x="2285" y="3619"/>
                  </a:lnTo>
                  <a:lnTo>
                    <a:pt x="2215" y="3693"/>
                  </a:lnTo>
                  <a:lnTo>
                    <a:pt x="2215" y="3954"/>
                  </a:lnTo>
                  <a:lnTo>
                    <a:pt x="2285" y="3954"/>
                  </a:lnTo>
                  <a:lnTo>
                    <a:pt x="2354" y="4066"/>
                  </a:lnTo>
                  <a:lnTo>
                    <a:pt x="2354" y="4477"/>
                  </a:lnTo>
                  <a:lnTo>
                    <a:pt x="2458" y="4477"/>
                  </a:lnTo>
                  <a:lnTo>
                    <a:pt x="2458" y="4589"/>
                  </a:lnTo>
                  <a:lnTo>
                    <a:pt x="2838" y="4850"/>
                  </a:lnTo>
                  <a:lnTo>
                    <a:pt x="2942" y="4850"/>
                  </a:lnTo>
                  <a:lnTo>
                    <a:pt x="3012" y="4924"/>
                  </a:lnTo>
                  <a:lnTo>
                    <a:pt x="3185" y="5036"/>
                  </a:lnTo>
                  <a:lnTo>
                    <a:pt x="3254" y="5036"/>
                  </a:lnTo>
                  <a:lnTo>
                    <a:pt x="3496" y="4924"/>
                  </a:lnTo>
                  <a:lnTo>
                    <a:pt x="3600" y="5036"/>
                  </a:lnTo>
                  <a:lnTo>
                    <a:pt x="3669" y="5036"/>
                  </a:lnTo>
                  <a:lnTo>
                    <a:pt x="3738" y="5111"/>
                  </a:lnTo>
                  <a:lnTo>
                    <a:pt x="3842" y="5185"/>
                  </a:lnTo>
                  <a:lnTo>
                    <a:pt x="3842" y="5297"/>
                  </a:lnTo>
                  <a:lnTo>
                    <a:pt x="4015" y="5297"/>
                  </a:lnTo>
                  <a:lnTo>
                    <a:pt x="4154" y="5185"/>
                  </a:lnTo>
                  <a:lnTo>
                    <a:pt x="4154" y="5111"/>
                  </a:lnTo>
                  <a:lnTo>
                    <a:pt x="4258" y="5111"/>
                  </a:lnTo>
                  <a:lnTo>
                    <a:pt x="4327" y="5185"/>
                  </a:lnTo>
                  <a:lnTo>
                    <a:pt x="4396" y="5297"/>
                  </a:lnTo>
                  <a:lnTo>
                    <a:pt x="4500" y="5372"/>
                  </a:lnTo>
                  <a:lnTo>
                    <a:pt x="4500" y="5447"/>
                  </a:lnTo>
                  <a:lnTo>
                    <a:pt x="4638" y="5447"/>
                  </a:lnTo>
                  <a:lnTo>
                    <a:pt x="4638" y="5372"/>
                  </a:lnTo>
                  <a:lnTo>
                    <a:pt x="4742" y="5372"/>
                  </a:lnTo>
                  <a:lnTo>
                    <a:pt x="4812" y="5447"/>
                  </a:lnTo>
                  <a:lnTo>
                    <a:pt x="4915" y="5745"/>
                  </a:lnTo>
                  <a:lnTo>
                    <a:pt x="4915" y="5894"/>
                  </a:lnTo>
                  <a:lnTo>
                    <a:pt x="4985" y="6006"/>
                  </a:lnTo>
                  <a:lnTo>
                    <a:pt x="5158" y="6006"/>
                  </a:lnTo>
                  <a:lnTo>
                    <a:pt x="5227" y="6081"/>
                  </a:lnTo>
                  <a:lnTo>
                    <a:pt x="5158" y="6155"/>
                  </a:lnTo>
                  <a:lnTo>
                    <a:pt x="5158" y="6715"/>
                  </a:lnTo>
                  <a:lnTo>
                    <a:pt x="5054" y="6715"/>
                  </a:lnTo>
                  <a:lnTo>
                    <a:pt x="5054" y="6790"/>
                  </a:lnTo>
                  <a:lnTo>
                    <a:pt x="5954" y="6790"/>
                  </a:lnTo>
                  <a:lnTo>
                    <a:pt x="5954" y="6715"/>
                  </a:lnTo>
                  <a:lnTo>
                    <a:pt x="6369" y="6715"/>
                  </a:lnTo>
                  <a:lnTo>
                    <a:pt x="6542" y="6603"/>
                  </a:lnTo>
                  <a:lnTo>
                    <a:pt x="6715" y="6603"/>
                  </a:lnTo>
                  <a:lnTo>
                    <a:pt x="6715" y="6715"/>
                  </a:lnTo>
                  <a:lnTo>
                    <a:pt x="6854" y="6864"/>
                  </a:lnTo>
                  <a:lnTo>
                    <a:pt x="6854" y="7051"/>
                  </a:lnTo>
                  <a:lnTo>
                    <a:pt x="6785" y="7051"/>
                  </a:lnTo>
                  <a:lnTo>
                    <a:pt x="6785" y="7237"/>
                  </a:lnTo>
                  <a:lnTo>
                    <a:pt x="6715" y="7237"/>
                  </a:lnTo>
                  <a:lnTo>
                    <a:pt x="6715" y="7312"/>
                  </a:lnTo>
                  <a:lnTo>
                    <a:pt x="6612" y="7312"/>
                  </a:lnTo>
                  <a:lnTo>
                    <a:pt x="6612" y="7387"/>
                  </a:lnTo>
                  <a:lnTo>
                    <a:pt x="6542" y="7760"/>
                  </a:lnTo>
                  <a:lnTo>
                    <a:pt x="6612" y="7946"/>
                  </a:lnTo>
                  <a:lnTo>
                    <a:pt x="6612" y="8021"/>
                  </a:lnTo>
                  <a:lnTo>
                    <a:pt x="6542" y="8095"/>
                  </a:lnTo>
                  <a:lnTo>
                    <a:pt x="6438" y="8021"/>
                  </a:lnTo>
                  <a:lnTo>
                    <a:pt x="6369" y="8021"/>
                  </a:lnTo>
                  <a:lnTo>
                    <a:pt x="6300" y="8207"/>
                  </a:lnTo>
                  <a:lnTo>
                    <a:pt x="6127" y="8730"/>
                  </a:lnTo>
                  <a:lnTo>
                    <a:pt x="6058" y="8916"/>
                  </a:lnTo>
                  <a:lnTo>
                    <a:pt x="6058" y="8991"/>
                  </a:lnTo>
                  <a:lnTo>
                    <a:pt x="5885" y="9065"/>
                  </a:lnTo>
                  <a:lnTo>
                    <a:pt x="5885" y="9252"/>
                  </a:lnTo>
                  <a:lnTo>
                    <a:pt x="5954" y="9364"/>
                  </a:lnTo>
                  <a:lnTo>
                    <a:pt x="6058" y="9438"/>
                  </a:lnTo>
                  <a:lnTo>
                    <a:pt x="6058" y="9513"/>
                  </a:lnTo>
                  <a:lnTo>
                    <a:pt x="6127" y="9625"/>
                  </a:lnTo>
                  <a:lnTo>
                    <a:pt x="6438" y="9699"/>
                  </a:lnTo>
                  <a:lnTo>
                    <a:pt x="6438" y="9625"/>
                  </a:lnTo>
                  <a:lnTo>
                    <a:pt x="6612" y="9625"/>
                  </a:lnTo>
                  <a:lnTo>
                    <a:pt x="6715" y="9513"/>
                  </a:lnTo>
                  <a:lnTo>
                    <a:pt x="6715" y="9438"/>
                  </a:lnTo>
                  <a:lnTo>
                    <a:pt x="6785" y="9438"/>
                  </a:lnTo>
                  <a:lnTo>
                    <a:pt x="6785" y="9364"/>
                  </a:lnTo>
                  <a:lnTo>
                    <a:pt x="6854" y="9438"/>
                  </a:lnTo>
                  <a:lnTo>
                    <a:pt x="6958" y="9513"/>
                  </a:lnTo>
                  <a:lnTo>
                    <a:pt x="6958" y="10035"/>
                  </a:lnTo>
                  <a:lnTo>
                    <a:pt x="7096" y="10408"/>
                  </a:lnTo>
                  <a:lnTo>
                    <a:pt x="7096" y="10483"/>
                  </a:lnTo>
                  <a:lnTo>
                    <a:pt x="7269" y="10595"/>
                  </a:lnTo>
                  <a:lnTo>
                    <a:pt x="7269" y="10669"/>
                  </a:lnTo>
                  <a:lnTo>
                    <a:pt x="7096" y="10744"/>
                  </a:lnTo>
                  <a:lnTo>
                    <a:pt x="7027" y="10744"/>
                  </a:lnTo>
                  <a:lnTo>
                    <a:pt x="7027" y="11005"/>
                  </a:lnTo>
                  <a:lnTo>
                    <a:pt x="7096" y="11117"/>
                  </a:lnTo>
                  <a:lnTo>
                    <a:pt x="7200" y="11192"/>
                  </a:lnTo>
                  <a:lnTo>
                    <a:pt x="7200" y="11453"/>
                  </a:lnTo>
                  <a:lnTo>
                    <a:pt x="7269" y="11565"/>
                  </a:lnTo>
                  <a:lnTo>
                    <a:pt x="7512" y="11714"/>
                  </a:lnTo>
                  <a:lnTo>
                    <a:pt x="7512" y="11826"/>
                  </a:lnTo>
                  <a:lnTo>
                    <a:pt x="7685" y="11826"/>
                  </a:lnTo>
                  <a:lnTo>
                    <a:pt x="7754" y="11714"/>
                  </a:lnTo>
                  <a:lnTo>
                    <a:pt x="8342" y="11826"/>
                  </a:lnTo>
                  <a:lnTo>
                    <a:pt x="8412" y="11826"/>
                  </a:lnTo>
                  <a:lnTo>
                    <a:pt x="8412" y="11714"/>
                  </a:lnTo>
                  <a:lnTo>
                    <a:pt x="8585" y="11714"/>
                  </a:lnTo>
                  <a:lnTo>
                    <a:pt x="8896" y="11826"/>
                  </a:lnTo>
                  <a:lnTo>
                    <a:pt x="9000" y="11826"/>
                  </a:lnTo>
                  <a:lnTo>
                    <a:pt x="9000" y="11453"/>
                  </a:lnTo>
                  <a:lnTo>
                    <a:pt x="9069" y="11304"/>
                  </a:lnTo>
                  <a:lnTo>
                    <a:pt x="9069" y="11192"/>
                  </a:lnTo>
                  <a:lnTo>
                    <a:pt x="9242" y="11192"/>
                  </a:lnTo>
                  <a:lnTo>
                    <a:pt x="9242" y="10931"/>
                  </a:lnTo>
                  <a:lnTo>
                    <a:pt x="9415" y="10744"/>
                  </a:lnTo>
                  <a:lnTo>
                    <a:pt x="9415" y="10669"/>
                  </a:lnTo>
                  <a:lnTo>
                    <a:pt x="10073" y="10669"/>
                  </a:lnTo>
                  <a:lnTo>
                    <a:pt x="10073" y="10931"/>
                  </a:lnTo>
                  <a:lnTo>
                    <a:pt x="10142" y="10931"/>
                  </a:lnTo>
                  <a:lnTo>
                    <a:pt x="10142" y="11005"/>
                  </a:lnTo>
                  <a:lnTo>
                    <a:pt x="10212" y="11005"/>
                  </a:lnTo>
                  <a:lnTo>
                    <a:pt x="10212" y="11117"/>
                  </a:lnTo>
                  <a:lnTo>
                    <a:pt x="10315" y="11192"/>
                  </a:lnTo>
                  <a:lnTo>
                    <a:pt x="10385" y="11192"/>
                  </a:lnTo>
                  <a:lnTo>
                    <a:pt x="10385" y="11304"/>
                  </a:lnTo>
                  <a:lnTo>
                    <a:pt x="10454" y="11304"/>
                  </a:lnTo>
                  <a:lnTo>
                    <a:pt x="10627" y="11378"/>
                  </a:lnTo>
                  <a:lnTo>
                    <a:pt x="10627" y="11639"/>
                  </a:lnTo>
                  <a:lnTo>
                    <a:pt x="10696" y="11714"/>
                  </a:lnTo>
                  <a:lnTo>
                    <a:pt x="10696" y="11826"/>
                  </a:lnTo>
                  <a:lnTo>
                    <a:pt x="10800" y="11826"/>
                  </a:lnTo>
                  <a:lnTo>
                    <a:pt x="10800" y="12535"/>
                  </a:lnTo>
                  <a:lnTo>
                    <a:pt x="10696" y="12609"/>
                  </a:lnTo>
                  <a:lnTo>
                    <a:pt x="10627" y="12609"/>
                  </a:lnTo>
                  <a:lnTo>
                    <a:pt x="10627" y="12870"/>
                  </a:lnTo>
                  <a:lnTo>
                    <a:pt x="10558" y="12870"/>
                  </a:lnTo>
                  <a:lnTo>
                    <a:pt x="10558" y="13057"/>
                  </a:lnTo>
                  <a:lnTo>
                    <a:pt x="10385" y="13244"/>
                  </a:lnTo>
                  <a:lnTo>
                    <a:pt x="10315" y="13244"/>
                  </a:lnTo>
                  <a:lnTo>
                    <a:pt x="10315" y="13132"/>
                  </a:lnTo>
                  <a:lnTo>
                    <a:pt x="10212" y="13132"/>
                  </a:lnTo>
                  <a:lnTo>
                    <a:pt x="10212" y="13057"/>
                  </a:lnTo>
                  <a:lnTo>
                    <a:pt x="10142" y="13057"/>
                  </a:lnTo>
                  <a:lnTo>
                    <a:pt x="10142" y="12982"/>
                  </a:lnTo>
                  <a:lnTo>
                    <a:pt x="10073" y="12982"/>
                  </a:lnTo>
                  <a:lnTo>
                    <a:pt x="10073" y="12870"/>
                  </a:lnTo>
                  <a:lnTo>
                    <a:pt x="9969" y="12982"/>
                  </a:lnTo>
                  <a:lnTo>
                    <a:pt x="9969" y="12870"/>
                  </a:lnTo>
                  <a:lnTo>
                    <a:pt x="9900" y="12870"/>
                  </a:lnTo>
                  <a:lnTo>
                    <a:pt x="9796" y="12684"/>
                  </a:lnTo>
                  <a:lnTo>
                    <a:pt x="9658" y="12684"/>
                  </a:lnTo>
                  <a:lnTo>
                    <a:pt x="9658" y="12535"/>
                  </a:lnTo>
                  <a:lnTo>
                    <a:pt x="9312" y="12535"/>
                  </a:lnTo>
                  <a:lnTo>
                    <a:pt x="9312" y="12423"/>
                  </a:lnTo>
                  <a:lnTo>
                    <a:pt x="9242" y="12423"/>
                  </a:lnTo>
                  <a:lnTo>
                    <a:pt x="9173" y="12535"/>
                  </a:lnTo>
                  <a:lnTo>
                    <a:pt x="9173" y="12423"/>
                  </a:lnTo>
                  <a:lnTo>
                    <a:pt x="8827" y="12423"/>
                  </a:lnTo>
                  <a:lnTo>
                    <a:pt x="8827" y="12535"/>
                  </a:lnTo>
                  <a:lnTo>
                    <a:pt x="8238" y="12535"/>
                  </a:lnTo>
                  <a:lnTo>
                    <a:pt x="8238" y="12684"/>
                  </a:lnTo>
                  <a:lnTo>
                    <a:pt x="8342" y="12796"/>
                  </a:lnTo>
                  <a:lnTo>
                    <a:pt x="8412" y="12796"/>
                  </a:lnTo>
                  <a:lnTo>
                    <a:pt x="8412" y="13057"/>
                  </a:lnTo>
                  <a:lnTo>
                    <a:pt x="8654" y="13057"/>
                  </a:lnTo>
                  <a:lnTo>
                    <a:pt x="8654" y="13505"/>
                  </a:lnTo>
                  <a:lnTo>
                    <a:pt x="8758" y="13579"/>
                  </a:lnTo>
                  <a:lnTo>
                    <a:pt x="8758" y="13840"/>
                  </a:lnTo>
                  <a:lnTo>
                    <a:pt x="8654" y="13840"/>
                  </a:lnTo>
                  <a:lnTo>
                    <a:pt x="8654" y="13952"/>
                  </a:lnTo>
                  <a:lnTo>
                    <a:pt x="8585" y="14027"/>
                  </a:lnTo>
                  <a:lnTo>
                    <a:pt x="8654" y="14027"/>
                  </a:lnTo>
                  <a:lnTo>
                    <a:pt x="8654" y="14213"/>
                  </a:lnTo>
                  <a:lnTo>
                    <a:pt x="8585" y="14288"/>
                  </a:lnTo>
                  <a:lnTo>
                    <a:pt x="8412" y="14363"/>
                  </a:lnTo>
                  <a:lnTo>
                    <a:pt x="8169" y="14475"/>
                  </a:lnTo>
                  <a:lnTo>
                    <a:pt x="7996" y="14475"/>
                  </a:lnTo>
                  <a:lnTo>
                    <a:pt x="7996" y="14736"/>
                  </a:lnTo>
                  <a:lnTo>
                    <a:pt x="7927" y="14810"/>
                  </a:lnTo>
                  <a:lnTo>
                    <a:pt x="7685" y="14997"/>
                  </a:lnTo>
                  <a:lnTo>
                    <a:pt x="7615" y="14997"/>
                  </a:lnTo>
                  <a:lnTo>
                    <a:pt x="7512" y="15183"/>
                  </a:lnTo>
                  <a:lnTo>
                    <a:pt x="7512" y="15258"/>
                  </a:lnTo>
                  <a:lnTo>
                    <a:pt x="7615" y="15333"/>
                  </a:lnTo>
                  <a:lnTo>
                    <a:pt x="7615" y="15445"/>
                  </a:lnTo>
                  <a:lnTo>
                    <a:pt x="7512" y="15445"/>
                  </a:lnTo>
                  <a:lnTo>
                    <a:pt x="7512" y="15519"/>
                  </a:lnTo>
                  <a:lnTo>
                    <a:pt x="7442" y="15519"/>
                  </a:lnTo>
                  <a:lnTo>
                    <a:pt x="7442" y="15706"/>
                  </a:lnTo>
                  <a:lnTo>
                    <a:pt x="7685" y="15967"/>
                  </a:lnTo>
                  <a:lnTo>
                    <a:pt x="7858" y="15967"/>
                  </a:lnTo>
                  <a:lnTo>
                    <a:pt x="7927" y="16041"/>
                  </a:lnTo>
                  <a:lnTo>
                    <a:pt x="7927" y="16153"/>
                  </a:lnTo>
                  <a:lnTo>
                    <a:pt x="7858" y="16415"/>
                  </a:lnTo>
                  <a:lnTo>
                    <a:pt x="7927" y="16489"/>
                  </a:lnTo>
                  <a:lnTo>
                    <a:pt x="7996" y="16601"/>
                  </a:lnTo>
                  <a:lnTo>
                    <a:pt x="8100" y="16601"/>
                  </a:lnTo>
                  <a:lnTo>
                    <a:pt x="8238" y="16750"/>
                  </a:lnTo>
                  <a:lnTo>
                    <a:pt x="8515" y="16750"/>
                  </a:lnTo>
                  <a:lnTo>
                    <a:pt x="8654" y="16862"/>
                  </a:lnTo>
                  <a:lnTo>
                    <a:pt x="8758" y="16937"/>
                  </a:lnTo>
                  <a:lnTo>
                    <a:pt x="8654" y="16937"/>
                  </a:lnTo>
                  <a:lnTo>
                    <a:pt x="8654" y="17011"/>
                  </a:lnTo>
                  <a:lnTo>
                    <a:pt x="8585" y="17123"/>
                  </a:lnTo>
                  <a:lnTo>
                    <a:pt x="8654" y="17123"/>
                  </a:lnTo>
                  <a:lnTo>
                    <a:pt x="8654" y="17198"/>
                  </a:lnTo>
                  <a:lnTo>
                    <a:pt x="9000" y="17198"/>
                  </a:lnTo>
                  <a:lnTo>
                    <a:pt x="9000" y="17123"/>
                  </a:lnTo>
                  <a:lnTo>
                    <a:pt x="9069" y="17011"/>
                  </a:lnTo>
                  <a:lnTo>
                    <a:pt x="9173" y="17011"/>
                  </a:lnTo>
                  <a:lnTo>
                    <a:pt x="9173" y="17273"/>
                  </a:lnTo>
                  <a:lnTo>
                    <a:pt x="9485" y="17273"/>
                  </a:lnTo>
                  <a:lnTo>
                    <a:pt x="9485" y="17832"/>
                  </a:lnTo>
                  <a:lnTo>
                    <a:pt x="9242" y="18429"/>
                  </a:lnTo>
                  <a:lnTo>
                    <a:pt x="9242" y="18541"/>
                  </a:lnTo>
                  <a:lnTo>
                    <a:pt x="9173" y="18541"/>
                  </a:lnTo>
                  <a:lnTo>
                    <a:pt x="9000" y="18616"/>
                  </a:lnTo>
                  <a:lnTo>
                    <a:pt x="8896" y="18616"/>
                  </a:lnTo>
                  <a:lnTo>
                    <a:pt x="8896" y="18877"/>
                  </a:lnTo>
                  <a:lnTo>
                    <a:pt x="9000" y="18951"/>
                  </a:lnTo>
                  <a:lnTo>
                    <a:pt x="9000" y="19063"/>
                  </a:lnTo>
                  <a:lnTo>
                    <a:pt x="9069" y="19138"/>
                  </a:lnTo>
                  <a:lnTo>
                    <a:pt x="9173" y="19138"/>
                  </a:lnTo>
                  <a:lnTo>
                    <a:pt x="9173" y="19212"/>
                  </a:lnTo>
                  <a:lnTo>
                    <a:pt x="10315" y="19212"/>
                  </a:lnTo>
                  <a:lnTo>
                    <a:pt x="10385" y="19138"/>
                  </a:lnTo>
                  <a:lnTo>
                    <a:pt x="10627" y="18951"/>
                  </a:lnTo>
                  <a:lnTo>
                    <a:pt x="10696" y="18951"/>
                  </a:lnTo>
                  <a:lnTo>
                    <a:pt x="10973" y="19138"/>
                  </a:lnTo>
                  <a:lnTo>
                    <a:pt x="11042" y="19138"/>
                  </a:lnTo>
                  <a:lnTo>
                    <a:pt x="11112" y="19063"/>
                  </a:lnTo>
                  <a:lnTo>
                    <a:pt x="11215" y="19138"/>
                  </a:lnTo>
                  <a:lnTo>
                    <a:pt x="11215" y="19063"/>
                  </a:lnTo>
                  <a:lnTo>
                    <a:pt x="11285" y="19063"/>
                  </a:lnTo>
                  <a:lnTo>
                    <a:pt x="11285" y="18951"/>
                  </a:lnTo>
                  <a:lnTo>
                    <a:pt x="11354" y="18951"/>
                  </a:lnTo>
                  <a:lnTo>
                    <a:pt x="11354" y="19063"/>
                  </a:lnTo>
                  <a:lnTo>
                    <a:pt x="11458" y="19138"/>
                  </a:lnTo>
                  <a:lnTo>
                    <a:pt x="11354" y="19324"/>
                  </a:lnTo>
                  <a:lnTo>
                    <a:pt x="11354" y="19399"/>
                  </a:lnTo>
                  <a:lnTo>
                    <a:pt x="11458" y="19399"/>
                  </a:lnTo>
                  <a:lnTo>
                    <a:pt x="11458" y="19511"/>
                  </a:lnTo>
                  <a:lnTo>
                    <a:pt x="11596" y="19511"/>
                  </a:lnTo>
                  <a:lnTo>
                    <a:pt x="11873" y="19585"/>
                  </a:lnTo>
                  <a:lnTo>
                    <a:pt x="11873" y="19660"/>
                  </a:lnTo>
                  <a:lnTo>
                    <a:pt x="12115" y="19660"/>
                  </a:lnTo>
                  <a:lnTo>
                    <a:pt x="12185" y="19772"/>
                  </a:lnTo>
                  <a:lnTo>
                    <a:pt x="12496" y="19772"/>
                  </a:lnTo>
                  <a:lnTo>
                    <a:pt x="12600" y="19660"/>
                  </a:lnTo>
                  <a:lnTo>
                    <a:pt x="12600" y="19585"/>
                  </a:lnTo>
                  <a:lnTo>
                    <a:pt x="13085" y="19585"/>
                  </a:lnTo>
                  <a:lnTo>
                    <a:pt x="13154" y="19660"/>
                  </a:lnTo>
                  <a:lnTo>
                    <a:pt x="13258" y="19585"/>
                  </a:lnTo>
                  <a:lnTo>
                    <a:pt x="13673" y="19585"/>
                  </a:lnTo>
                  <a:lnTo>
                    <a:pt x="13742" y="19660"/>
                  </a:lnTo>
                  <a:close/>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45" name="Shape 3345"/>
            <p:cNvSpPr/>
            <p:nvPr/>
          </p:nvSpPr>
          <p:spPr>
            <a:xfrm>
              <a:off x="5047949" y="2905330"/>
              <a:ext cx="134538" cy="146995"/>
            </a:xfrm>
            <a:custGeom>
              <a:avLst/>
              <a:gdLst/>
              <a:ahLst/>
              <a:cxnLst>
                <a:cxn ang="0">
                  <a:pos x="wd2" y="hd2"/>
                </a:cxn>
                <a:cxn ang="5400000">
                  <a:pos x="wd2" y="hd2"/>
                </a:cxn>
                <a:cxn ang="10800000">
                  <a:pos x="wd2" y="hd2"/>
                </a:cxn>
                <a:cxn ang="16200000">
                  <a:pos x="wd2" y="hd2"/>
                </a:cxn>
              </a:cxnLst>
              <a:rect l="0" t="0" r="r" b="b"/>
              <a:pathLst>
                <a:path w="21600" h="21600" extrusionOk="0">
                  <a:moveTo>
                    <a:pt x="19101" y="8698"/>
                  </a:moveTo>
                  <a:lnTo>
                    <a:pt x="19458" y="8988"/>
                  </a:lnTo>
                  <a:lnTo>
                    <a:pt x="19458" y="9278"/>
                  </a:lnTo>
                  <a:lnTo>
                    <a:pt x="19101" y="9713"/>
                  </a:lnTo>
                  <a:lnTo>
                    <a:pt x="18208" y="8988"/>
                  </a:lnTo>
                  <a:lnTo>
                    <a:pt x="15709" y="7538"/>
                  </a:lnTo>
                  <a:lnTo>
                    <a:pt x="15174" y="7248"/>
                  </a:lnTo>
                  <a:lnTo>
                    <a:pt x="15709" y="7248"/>
                  </a:lnTo>
                  <a:lnTo>
                    <a:pt x="17316" y="7538"/>
                  </a:lnTo>
                  <a:lnTo>
                    <a:pt x="18208" y="7973"/>
                  </a:lnTo>
                  <a:lnTo>
                    <a:pt x="19101" y="8698"/>
                  </a:lnTo>
                  <a:close/>
                  <a:moveTo>
                    <a:pt x="21600" y="16236"/>
                  </a:moveTo>
                  <a:lnTo>
                    <a:pt x="21243" y="15511"/>
                  </a:lnTo>
                  <a:lnTo>
                    <a:pt x="18565" y="11742"/>
                  </a:lnTo>
                  <a:lnTo>
                    <a:pt x="17851" y="10293"/>
                  </a:lnTo>
                  <a:lnTo>
                    <a:pt x="16959" y="9713"/>
                  </a:lnTo>
                  <a:lnTo>
                    <a:pt x="16066" y="9278"/>
                  </a:lnTo>
                  <a:lnTo>
                    <a:pt x="14460" y="8698"/>
                  </a:lnTo>
                  <a:lnTo>
                    <a:pt x="12317" y="7538"/>
                  </a:lnTo>
                  <a:lnTo>
                    <a:pt x="11960" y="7248"/>
                  </a:lnTo>
                  <a:lnTo>
                    <a:pt x="10532" y="6523"/>
                  </a:lnTo>
                  <a:lnTo>
                    <a:pt x="10175" y="6523"/>
                  </a:lnTo>
                  <a:lnTo>
                    <a:pt x="9818" y="6234"/>
                  </a:lnTo>
                  <a:lnTo>
                    <a:pt x="9283" y="6523"/>
                  </a:lnTo>
                  <a:lnTo>
                    <a:pt x="8033" y="6523"/>
                  </a:lnTo>
                  <a:lnTo>
                    <a:pt x="7676" y="6958"/>
                  </a:lnTo>
                  <a:lnTo>
                    <a:pt x="6783" y="6958"/>
                  </a:lnTo>
                  <a:lnTo>
                    <a:pt x="6783" y="7248"/>
                  </a:lnTo>
                  <a:lnTo>
                    <a:pt x="6426" y="8263"/>
                  </a:lnTo>
                  <a:lnTo>
                    <a:pt x="5891" y="8263"/>
                  </a:lnTo>
                  <a:lnTo>
                    <a:pt x="5891" y="10293"/>
                  </a:lnTo>
                  <a:lnTo>
                    <a:pt x="5534" y="10728"/>
                  </a:lnTo>
                  <a:lnTo>
                    <a:pt x="5177" y="10728"/>
                  </a:lnTo>
                  <a:lnTo>
                    <a:pt x="5177" y="10293"/>
                  </a:lnTo>
                  <a:lnTo>
                    <a:pt x="5177" y="10728"/>
                  </a:lnTo>
                  <a:lnTo>
                    <a:pt x="4284" y="10728"/>
                  </a:lnTo>
                  <a:lnTo>
                    <a:pt x="4284" y="11017"/>
                  </a:lnTo>
                  <a:lnTo>
                    <a:pt x="4641" y="12467"/>
                  </a:lnTo>
                  <a:lnTo>
                    <a:pt x="4641" y="12757"/>
                  </a:lnTo>
                  <a:lnTo>
                    <a:pt x="4284" y="13047"/>
                  </a:lnTo>
                  <a:lnTo>
                    <a:pt x="3927" y="13047"/>
                  </a:lnTo>
                  <a:lnTo>
                    <a:pt x="2142" y="13482"/>
                  </a:lnTo>
                  <a:lnTo>
                    <a:pt x="893" y="13047"/>
                  </a:lnTo>
                  <a:lnTo>
                    <a:pt x="536" y="13047"/>
                  </a:lnTo>
                  <a:lnTo>
                    <a:pt x="536" y="13482"/>
                  </a:lnTo>
                  <a:lnTo>
                    <a:pt x="0" y="13482"/>
                  </a:lnTo>
                  <a:lnTo>
                    <a:pt x="536" y="13772"/>
                  </a:lnTo>
                  <a:lnTo>
                    <a:pt x="893" y="14497"/>
                  </a:lnTo>
                  <a:lnTo>
                    <a:pt x="893" y="14787"/>
                  </a:lnTo>
                  <a:lnTo>
                    <a:pt x="1250" y="15801"/>
                  </a:lnTo>
                  <a:lnTo>
                    <a:pt x="1785" y="15511"/>
                  </a:lnTo>
                  <a:lnTo>
                    <a:pt x="2142" y="15801"/>
                  </a:lnTo>
                  <a:lnTo>
                    <a:pt x="2678" y="15801"/>
                  </a:lnTo>
                  <a:lnTo>
                    <a:pt x="3035" y="16236"/>
                  </a:lnTo>
                  <a:lnTo>
                    <a:pt x="2678" y="16526"/>
                  </a:lnTo>
                  <a:lnTo>
                    <a:pt x="3035" y="17251"/>
                  </a:lnTo>
                  <a:lnTo>
                    <a:pt x="3035" y="17541"/>
                  </a:lnTo>
                  <a:lnTo>
                    <a:pt x="2678" y="17831"/>
                  </a:lnTo>
                  <a:lnTo>
                    <a:pt x="3035" y="18266"/>
                  </a:lnTo>
                  <a:lnTo>
                    <a:pt x="3035" y="19281"/>
                  </a:lnTo>
                  <a:lnTo>
                    <a:pt x="3927" y="19570"/>
                  </a:lnTo>
                  <a:lnTo>
                    <a:pt x="4284" y="19570"/>
                  </a:lnTo>
                  <a:lnTo>
                    <a:pt x="4284" y="19281"/>
                  </a:lnTo>
                  <a:lnTo>
                    <a:pt x="4641" y="18991"/>
                  </a:lnTo>
                  <a:lnTo>
                    <a:pt x="5534" y="18991"/>
                  </a:lnTo>
                  <a:lnTo>
                    <a:pt x="5891" y="19570"/>
                  </a:lnTo>
                  <a:lnTo>
                    <a:pt x="5891" y="20005"/>
                  </a:lnTo>
                  <a:lnTo>
                    <a:pt x="7676" y="20005"/>
                  </a:lnTo>
                  <a:lnTo>
                    <a:pt x="8033" y="20295"/>
                  </a:lnTo>
                  <a:lnTo>
                    <a:pt x="8569" y="20585"/>
                  </a:lnTo>
                  <a:lnTo>
                    <a:pt x="8926" y="21020"/>
                  </a:lnTo>
                  <a:lnTo>
                    <a:pt x="8926" y="21600"/>
                  </a:lnTo>
                  <a:lnTo>
                    <a:pt x="10175" y="21600"/>
                  </a:lnTo>
                  <a:lnTo>
                    <a:pt x="10532" y="21310"/>
                  </a:lnTo>
                  <a:lnTo>
                    <a:pt x="11425" y="20005"/>
                  </a:lnTo>
                  <a:lnTo>
                    <a:pt x="12674" y="19281"/>
                  </a:lnTo>
                  <a:lnTo>
                    <a:pt x="13567" y="19281"/>
                  </a:lnTo>
                  <a:lnTo>
                    <a:pt x="14460" y="18556"/>
                  </a:lnTo>
                  <a:lnTo>
                    <a:pt x="18208" y="18266"/>
                  </a:lnTo>
                  <a:lnTo>
                    <a:pt x="19815" y="18556"/>
                  </a:lnTo>
                  <a:lnTo>
                    <a:pt x="21243" y="18266"/>
                  </a:lnTo>
                  <a:lnTo>
                    <a:pt x="21600" y="17831"/>
                  </a:lnTo>
                  <a:lnTo>
                    <a:pt x="21600" y="16236"/>
                  </a:lnTo>
                  <a:close/>
                  <a:moveTo>
                    <a:pt x="21243" y="8698"/>
                  </a:moveTo>
                  <a:lnTo>
                    <a:pt x="21243" y="8988"/>
                  </a:lnTo>
                  <a:lnTo>
                    <a:pt x="21600" y="9278"/>
                  </a:lnTo>
                  <a:lnTo>
                    <a:pt x="21243" y="9713"/>
                  </a:lnTo>
                  <a:lnTo>
                    <a:pt x="20707" y="10003"/>
                  </a:lnTo>
                  <a:lnTo>
                    <a:pt x="20350" y="10003"/>
                  </a:lnTo>
                  <a:lnTo>
                    <a:pt x="19815" y="9713"/>
                  </a:lnTo>
                  <a:lnTo>
                    <a:pt x="19458" y="8698"/>
                  </a:lnTo>
                  <a:lnTo>
                    <a:pt x="21243" y="8698"/>
                  </a:lnTo>
                  <a:close/>
                  <a:moveTo>
                    <a:pt x="7319" y="725"/>
                  </a:moveTo>
                  <a:lnTo>
                    <a:pt x="6783" y="725"/>
                  </a:lnTo>
                  <a:lnTo>
                    <a:pt x="7319" y="435"/>
                  </a:lnTo>
                  <a:lnTo>
                    <a:pt x="8569" y="0"/>
                  </a:lnTo>
                  <a:lnTo>
                    <a:pt x="10175" y="0"/>
                  </a:lnTo>
                  <a:lnTo>
                    <a:pt x="10532" y="435"/>
                  </a:lnTo>
                  <a:lnTo>
                    <a:pt x="12317" y="1160"/>
                  </a:lnTo>
                  <a:lnTo>
                    <a:pt x="12674" y="1450"/>
                  </a:lnTo>
                  <a:lnTo>
                    <a:pt x="13210" y="1740"/>
                  </a:lnTo>
                  <a:lnTo>
                    <a:pt x="12674" y="2174"/>
                  </a:lnTo>
                  <a:lnTo>
                    <a:pt x="12674" y="2464"/>
                  </a:lnTo>
                  <a:lnTo>
                    <a:pt x="13210" y="2464"/>
                  </a:lnTo>
                  <a:lnTo>
                    <a:pt x="13567" y="2754"/>
                  </a:lnTo>
                  <a:lnTo>
                    <a:pt x="14460" y="2754"/>
                  </a:lnTo>
                  <a:lnTo>
                    <a:pt x="14817" y="3189"/>
                  </a:lnTo>
                  <a:lnTo>
                    <a:pt x="14817" y="3479"/>
                  </a:lnTo>
                  <a:lnTo>
                    <a:pt x="15709" y="3769"/>
                  </a:lnTo>
                  <a:lnTo>
                    <a:pt x="16602" y="4204"/>
                  </a:lnTo>
                  <a:lnTo>
                    <a:pt x="17316" y="4204"/>
                  </a:lnTo>
                  <a:lnTo>
                    <a:pt x="18565" y="4929"/>
                  </a:lnTo>
                  <a:lnTo>
                    <a:pt x="20707" y="5219"/>
                  </a:lnTo>
                  <a:lnTo>
                    <a:pt x="21243" y="5509"/>
                  </a:lnTo>
                  <a:lnTo>
                    <a:pt x="20707" y="6523"/>
                  </a:lnTo>
                  <a:lnTo>
                    <a:pt x="20350" y="6958"/>
                  </a:lnTo>
                  <a:lnTo>
                    <a:pt x="19101" y="6958"/>
                  </a:lnTo>
                  <a:lnTo>
                    <a:pt x="18208" y="6234"/>
                  </a:lnTo>
                  <a:lnTo>
                    <a:pt x="17851" y="6523"/>
                  </a:lnTo>
                  <a:lnTo>
                    <a:pt x="17316" y="6234"/>
                  </a:lnTo>
                  <a:lnTo>
                    <a:pt x="16602" y="5944"/>
                  </a:lnTo>
                  <a:lnTo>
                    <a:pt x="14817" y="5509"/>
                  </a:lnTo>
                  <a:lnTo>
                    <a:pt x="13924" y="5509"/>
                  </a:lnTo>
                  <a:lnTo>
                    <a:pt x="13210" y="4494"/>
                  </a:lnTo>
                  <a:lnTo>
                    <a:pt x="11425" y="4204"/>
                  </a:lnTo>
                  <a:lnTo>
                    <a:pt x="11068" y="4204"/>
                  </a:lnTo>
                  <a:lnTo>
                    <a:pt x="10175" y="3479"/>
                  </a:lnTo>
                  <a:lnTo>
                    <a:pt x="9283" y="3189"/>
                  </a:lnTo>
                  <a:lnTo>
                    <a:pt x="9283" y="2754"/>
                  </a:lnTo>
                  <a:lnTo>
                    <a:pt x="7676" y="1450"/>
                  </a:lnTo>
                  <a:lnTo>
                    <a:pt x="7676" y="1160"/>
                  </a:lnTo>
                  <a:lnTo>
                    <a:pt x="7319" y="725"/>
                  </a:lnTo>
                  <a:close/>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46" name="Shape 3346"/>
            <p:cNvSpPr/>
            <p:nvPr/>
          </p:nvSpPr>
          <p:spPr>
            <a:xfrm>
              <a:off x="5047949" y="2905330"/>
              <a:ext cx="134538" cy="146995"/>
            </a:xfrm>
            <a:custGeom>
              <a:avLst/>
              <a:gdLst/>
              <a:ahLst/>
              <a:cxnLst>
                <a:cxn ang="0">
                  <a:pos x="wd2" y="hd2"/>
                </a:cxn>
                <a:cxn ang="5400000">
                  <a:pos x="wd2" y="hd2"/>
                </a:cxn>
                <a:cxn ang="10800000">
                  <a:pos x="wd2" y="hd2"/>
                </a:cxn>
                <a:cxn ang="16200000">
                  <a:pos x="wd2" y="hd2"/>
                </a:cxn>
              </a:cxnLst>
              <a:rect l="0" t="0" r="r" b="b"/>
              <a:pathLst>
                <a:path w="21600" h="21600" extrusionOk="0">
                  <a:moveTo>
                    <a:pt x="19101" y="8698"/>
                  </a:moveTo>
                  <a:lnTo>
                    <a:pt x="19458" y="8988"/>
                  </a:lnTo>
                  <a:lnTo>
                    <a:pt x="19458" y="9278"/>
                  </a:lnTo>
                  <a:lnTo>
                    <a:pt x="19101" y="9713"/>
                  </a:lnTo>
                  <a:lnTo>
                    <a:pt x="18208" y="8988"/>
                  </a:lnTo>
                  <a:lnTo>
                    <a:pt x="15709" y="7538"/>
                  </a:lnTo>
                  <a:lnTo>
                    <a:pt x="15174" y="7248"/>
                  </a:lnTo>
                  <a:lnTo>
                    <a:pt x="15709" y="7248"/>
                  </a:lnTo>
                  <a:lnTo>
                    <a:pt x="17316" y="7538"/>
                  </a:lnTo>
                  <a:lnTo>
                    <a:pt x="18208" y="7973"/>
                  </a:lnTo>
                  <a:lnTo>
                    <a:pt x="19101" y="8698"/>
                  </a:lnTo>
                  <a:moveTo>
                    <a:pt x="21600" y="16236"/>
                  </a:moveTo>
                  <a:lnTo>
                    <a:pt x="21243" y="15511"/>
                  </a:lnTo>
                  <a:lnTo>
                    <a:pt x="18565" y="11742"/>
                  </a:lnTo>
                  <a:lnTo>
                    <a:pt x="17851" y="10293"/>
                  </a:lnTo>
                  <a:lnTo>
                    <a:pt x="16959" y="9713"/>
                  </a:lnTo>
                  <a:lnTo>
                    <a:pt x="16066" y="9278"/>
                  </a:lnTo>
                  <a:lnTo>
                    <a:pt x="14460" y="8698"/>
                  </a:lnTo>
                  <a:lnTo>
                    <a:pt x="12317" y="7538"/>
                  </a:lnTo>
                  <a:lnTo>
                    <a:pt x="11960" y="7248"/>
                  </a:lnTo>
                  <a:lnTo>
                    <a:pt x="10532" y="6523"/>
                  </a:lnTo>
                  <a:lnTo>
                    <a:pt x="10175" y="6523"/>
                  </a:lnTo>
                  <a:lnTo>
                    <a:pt x="9818" y="6234"/>
                  </a:lnTo>
                  <a:lnTo>
                    <a:pt x="9283" y="6523"/>
                  </a:lnTo>
                  <a:lnTo>
                    <a:pt x="8033" y="6523"/>
                  </a:lnTo>
                  <a:lnTo>
                    <a:pt x="7676" y="6958"/>
                  </a:lnTo>
                  <a:lnTo>
                    <a:pt x="6783" y="6958"/>
                  </a:lnTo>
                  <a:lnTo>
                    <a:pt x="6783" y="7248"/>
                  </a:lnTo>
                  <a:lnTo>
                    <a:pt x="6426" y="8263"/>
                  </a:lnTo>
                  <a:lnTo>
                    <a:pt x="5891" y="8263"/>
                  </a:lnTo>
                  <a:lnTo>
                    <a:pt x="5891" y="10293"/>
                  </a:lnTo>
                  <a:lnTo>
                    <a:pt x="5534" y="10728"/>
                  </a:lnTo>
                  <a:lnTo>
                    <a:pt x="5177" y="10728"/>
                  </a:lnTo>
                  <a:lnTo>
                    <a:pt x="5177" y="10293"/>
                  </a:lnTo>
                  <a:lnTo>
                    <a:pt x="5177" y="10728"/>
                  </a:lnTo>
                  <a:lnTo>
                    <a:pt x="4284" y="10728"/>
                  </a:lnTo>
                  <a:lnTo>
                    <a:pt x="4284" y="11017"/>
                  </a:lnTo>
                  <a:lnTo>
                    <a:pt x="4641" y="12467"/>
                  </a:lnTo>
                  <a:lnTo>
                    <a:pt x="4641" y="12757"/>
                  </a:lnTo>
                  <a:lnTo>
                    <a:pt x="4284" y="13047"/>
                  </a:lnTo>
                  <a:lnTo>
                    <a:pt x="3927" y="13047"/>
                  </a:lnTo>
                  <a:lnTo>
                    <a:pt x="2142" y="13482"/>
                  </a:lnTo>
                  <a:lnTo>
                    <a:pt x="893" y="13047"/>
                  </a:lnTo>
                  <a:lnTo>
                    <a:pt x="536" y="13047"/>
                  </a:lnTo>
                  <a:lnTo>
                    <a:pt x="536" y="13482"/>
                  </a:lnTo>
                  <a:lnTo>
                    <a:pt x="0" y="13482"/>
                  </a:lnTo>
                  <a:lnTo>
                    <a:pt x="536" y="13772"/>
                  </a:lnTo>
                  <a:lnTo>
                    <a:pt x="893" y="14497"/>
                  </a:lnTo>
                  <a:lnTo>
                    <a:pt x="893" y="14787"/>
                  </a:lnTo>
                  <a:lnTo>
                    <a:pt x="1250" y="15801"/>
                  </a:lnTo>
                  <a:lnTo>
                    <a:pt x="1785" y="15511"/>
                  </a:lnTo>
                  <a:lnTo>
                    <a:pt x="2142" y="15801"/>
                  </a:lnTo>
                  <a:lnTo>
                    <a:pt x="2678" y="15801"/>
                  </a:lnTo>
                  <a:lnTo>
                    <a:pt x="3035" y="16236"/>
                  </a:lnTo>
                  <a:lnTo>
                    <a:pt x="2678" y="16526"/>
                  </a:lnTo>
                  <a:lnTo>
                    <a:pt x="3035" y="17251"/>
                  </a:lnTo>
                  <a:lnTo>
                    <a:pt x="3035" y="17541"/>
                  </a:lnTo>
                  <a:lnTo>
                    <a:pt x="2678" y="17831"/>
                  </a:lnTo>
                  <a:lnTo>
                    <a:pt x="3035" y="18266"/>
                  </a:lnTo>
                  <a:lnTo>
                    <a:pt x="3035" y="19281"/>
                  </a:lnTo>
                  <a:lnTo>
                    <a:pt x="3927" y="19570"/>
                  </a:lnTo>
                  <a:lnTo>
                    <a:pt x="4284" y="19570"/>
                  </a:lnTo>
                  <a:lnTo>
                    <a:pt x="4284" y="19281"/>
                  </a:lnTo>
                  <a:lnTo>
                    <a:pt x="4641" y="18991"/>
                  </a:lnTo>
                  <a:lnTo>
                    <a:pt x="5534" y="18991"/>
                  </a:lnTo>
                  <a:lnTo>
                    <a:pt x="5891" y="19570"/>
                  </a:lnTo>
                  <a:lnTo>
                    <a:pt x="5891" y="20005"/>
                  </a:lnTo>
                  <a:lnTo>
                    <a:pt x="7676" y="20005"/>
                  </a:lnTo>
                  <a:lnTo>
                    <a:pt x="8033" y="20295"/>
                  </a:lnTo>
                  <a:lnTo>
                    <a:pt x="8569" y="20585"/>
                  </a:lnTo>
                  <a:lnTo>
                    <a:pt x="8926" y="21020"/>
                  </a:lnTo>
                  <a:lnTo>
                    <a:pt x="8926" y="21600"/>
                  </a:lnTo>
                  <a:lnTo>
                    <a:pt x="10175" y="21600"/>
                  </a:lnTo>
                  <a:lnTo>
                    <a:pt x="10532" y="21310"/>
                  </a:lnTo>
                  <a:lnTo>
                    <a:pt x="11425" y="20005"/>
                  </a:lnTo>
                  <a:lnTo>
                    <a:pt x="12674" y="19281"/>
                  </a:lnTo>
                  <a:lnTo>
                    <a:pt x="13567" y="19281"/>
                  </a:lnTo>
                  <a:lnTo>
                    <a:pt x="14460" y="18556"/>
                  </a:lnTo>
                  <a:lnTo>
                    <a:pt x="18208" y="18266"/>
                  </a:lnTo>
                  <a:lnTo>
                    <a:pt x="19815" y="18556"/>
                  </a:lnTo>
                  <a:lnTo>
                    <a:pt x="21243" y="18266"/>
                  </a:lnTo>
                  <a:lnTo>
                    <a:pt x="21600" y="17831"/>
                  </a:lnTo>
                  <a:lnTo>
                    <a:pt x="21600" y="16236"/>
                  </a:lnTo>
                  <a:moveTo>
                    <a:pt x="21243" y="8698"/>
                  </a:moveTo>
                  <a:lnTo>
                    <a:pt x="21243" y="8988"/>
                  </a:lnTo>
                  <a:lnTo>
                    <a:pt x="21600" y="9278"/>
                  </a:lnTo>
                  <a:lnTo>
                    <a:pt x="21243" y="9713"/>
                  </a:lnTo>
                  <a:lnTo>
                    <a:pt x="20707" y="10003"/>
                  </a:lnTo>
                  <a:lnTo>
                    <a:pt x="20350" y="10003"/>
                  </a:lnTo>
                  <a:lnTo>
                    <a:pt x="19815" y="9713"/>
                  </a:lnTo>
                  <a:lnTo>
                    <a:pt x="19458" y="8698"/>
                  </a:lnTo>
                  <a:lnTo>
                    <a:pt x="21243" y="8698"/>
                  </a:lnTo>
                  <a:moveTo>
                    <a:pt x="7319" y="725"/>
                  </a:moveTo>
                  <a:lnTo>
                    <a:pt x="6783" y="725"/>
                  </a:lnTo>
                  <a:lnTo>
                    <a:pt x="7319" y="435"/>
                  </a:lnTo>
                  <a:lnTo>
                    <a:pt x="8569" y="0"/>
                  </a:lnTo>
                  <a:lnTo>
                    <a:pt x="10175" y="0"/>
                  </a:lnTo>
                  <a:lnTo>
                    <a:pt x="10532" y="435"/>
                  </a:lnTo>
                  <a:lnTo>
                    <a:pt x="12317" y="1160"/>
                  </a:lnTo>
                  <a:lnTo>
                    <a:pt x="12674" y="1450"/>
                  </a:lnTo>
                  <a:lnTo>
                    <a:pt x="13210" y="1740"/>
                  </a:lnTo>
                  <a:lnTo>
                    <a:pt x="12674" y="2174"/>
                  </a:lnTo>
                  <a:lnTo>
                    <a:pt x="12674" y="2464"/>
                  </a:lnTo>
                  <a:lnTo>
                    <a:pt x="13210" y="2464"/>
                  </a:lnTo>
                  <a:lnTo>
                    <a:pt x="13567" y="2754"/>
                  </a:lnTo>
                  <a:lnTo>
                    <a:pt x="14460" y="2754"/>
                  </a:lnTo>
                  <a:lnTo>
                    <a:pt x="14817" y="3189"/>
                  </a:lnTo>
                  <a:lnTo>
                    <a:pt x="14817" y="3479"/>
                  </a:lnTo>
                  <a:lnTo>
                    <a:pt x="15709" y="3769"/>
                  </a:lnTo>
                  <a:lnTo>
                    <a:pt x="16602" y="4204"/>
                  </a:lnTo>
                  <a:lnTo>
                    <a:pt x="17316" y="4204"/>
                  </a:lnTo>
                  <a:lnTo>
                    <a:pt x="18565" y="4929"/>
                  </a:lnTo>
                  <a:lnTo>
                    <a:pt x="20707" y="5219"/>
                  </a:lnTo>
                  <a:lnTo>
                    <a:pt x="21243" y="5509"/>
                  </a:lnTo>
                  <a:lnTo>
                    <a:pt x="20707" y="6523"/>
                  </a:lnTo>
                  <a:lnTo>
                    <a:pt x="20350" y="6958"/>
                  </a:lnTo>
                  <a:lnTo>
                    <a:pt x="19101" y="6958"/>
                  </a:lnTo>
                  <a:lnTo>
                    <a:pt x="18208" y="6234"/>
                  </a:lnTo>
                  <a:lnTo>
                    <a:pt x="17851" y="6523"/>
                  </a:lnTo>
                  <a:lnTo>
                    <a:pt x="17316" y="6234"/>
                  </a:lnTo>
                  <a:lnTo>
                    <a:pt x="16602" y="5944"/>
                  </a:lnTo>
                  <a:lnTo>
                    <a:pt x="14817" y="5509"/>
                  </a:lnTo>
                  <a:lnTo>
                    <a:pt x="13924" y="5509"/>
                  </a:lnTo>
                  <a:lnTo>
                    <a:pt x="13210" y="4494"/>
                  </a:lnTo>
                  <a:lnTo>
                    <a:pt x="11425" y="4204"/>
                  </a:lnTo>
                  <a:lnTo>
                    <a:pt x="11068" y="4204"/>
                  </a:lnTo>
                  <a:lnTo>
                    <a:pt x="10175" y="3479"/>
                  </a:lnTo>
                  <a:lnTo>
                    <a:pt x="9283" y="3189"/>
                  </a:lnTo>
                  <a:lnTo>
                    <a:pt x="9283" y="2754"/>
                  </a:lnTo>
                  <a:lnTo>
                    <a:pt x="7676" y="1450"/>
                  </a:lnTo>
                  <a:lnTo>
                    <a:pt x="7676" y="1160"/>
                  </a:lnTo>
                  <a:lnTo>
                    <a:pt x="7319" y="725"/>
                  </a:lnTo>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47" name="Shape 3347"/>
            <p:cNvSpPr/>
            <p:nvPr/>
          </p:nvSpPr>
          <p:spPr>
            <a:xfrm>
              <a:off x="4675469" y="2992146"/>
              <a:ext cx="591523" cy="515956"/>
            </a:xfrm>
            <a:custGeom>
              <a:avLst/>
              <a:gdLst/>
              <a:ahLst/>
              <a:cxnLst>
                <a:cxn ang="0">
                  <a:pos x="wd2" y="hd2"/>
                </a:cxn>
                <a:cxn ang="5400000">
                  <a:pos x="wd2" y="hd2"/>
                </a:cxn>
                <a:cxn ang="10800000">
                  <a:pos x="wd2" y="hd2"/>
                </a:cxn>
                <a:cxn ang="16200000">
                  <a:pos x="wd2" y="hd2"/>
                </a:cxn>
              </a:cxnLst>
              <a:rect l="0" t="0" r="r" b="b"/>
              <a:pathLst>
                <a:path w="21600" h="21600" extrusionOk="0">
                  <a:moveTo>
                    <a:pt x="20707" y="4873"/>
                  </a:moveTo>
                  <a:lnTo>
                    <a:pt x="20544" y="4873"/>
                  </a:lnTo>
                  <a:lnTo>
                    <a:pt x="20544" y="4997"/>
                  </a:lnTo>
                  <a:lnTo>
                    <a:pt x="20423" y="4873"/>
                  </a:lnTo>
                  <a:lnTo>
                    <a:pt x="20544" y="4873"/>
                  </a:lnTo>
                  <a:lnTo>
                    <a:pt x="20626" y="4791"/>
                  </a:lnTo>
                  <a:lnTo>
                    <a:pt x="20707" y="4667"/>
                  </a:lnTo>
                  <a:lnTo>
                    <a:pt x="20991" y="4667"/>
                  </a:lnTo>
                  <a:lnTo>
                    <a:pt x="21113" y="4791"/>
                  </a:lnTo>
                  <a:lnTo>
                    <a:pt x="21113" y="4873"/>
                  </a:lnTo>
                  <a:lnTo>
                    <a:pt x="20991" y="4873"/>
                  </a:lnTo>
                  <a:lnTo>
                    <a:pt x="20910" y="4791"/>
                  </a:lnTo>
                  <a:lnTo>
                    <a:pt x="20829" y="4873"/>
                  </a:lnTo>
                  <a:lnTo>
                    <a:pt x="20707" y="4873"/>
                  </a:lnTo>
                  <a:close/>
                  <a:moveTo>
                    <a:pt x="19083" y="6649"/>
                  </a:moveTo>
                  <a:lnTo>
                    <a:pt x="19083" y="6856"/>
                  </a:lnTo>
                  <a:lnTo>
                    <a:pt x="18880" y="6732"/>
                  </a:lnTo>
                  <a:lnTo>
                    <a:pt x="18798" y="6649"/>
                  </a:lnTo>
                  <a:lnTo>
                    <a:pt x="18880" y="6525"/>
                  </a:lnTo>
                  <a:lnTo>
                    <a:pt x="19002" y="6525"/>
                  </a:lnTo>
                  <a:lnTo>
                    <a:pt x="19083" y="6649"/>
                  </a:lnTo>
                  <a:close/>
                  <a:moveTo>
                    <a:pt x="20626" y="7310"/>
                  </a:moveTo>
                  <a:lnTo>
                    <a:pt x="20707" y="7434"/>
                  </a:lnTo>
                  <a:lnTo>
                    <a:pt x="20626" y="7434"/>
                  </a:lnTo>
                  <a:lnTo>
                    <a:pt x="20544" y="7310"/>
                  </a:lnTo>
                  <a:lnTo>
                    <a:pt x="20423" y="7310"/>
                  </a:lnTo>
                  <a:lnTo>
                    <a:pt x="20341" y="7228"/>
                  </a:lnTo>
                  <a:lnTo>
                    <a:pt x="20341" y="7145"/>
                  </a:lnTo>
                  <a:lnTo>
                    <a:pt x="20260" y="7145"/>
                  </a:lnTo>
                  <a:lnTo>
                    <a:pt x="20341" y="7021"/>
                  </a:lnTo>
                  <a:lnTo>
                    <a:pt x="20544" y="7021"/>
                  </a:lnTo>
                  <a:lnTo>
                    <a:pt x="20626" y="7145"/>
                  </a:lnTo>
                  <a:lnTo>
                    <a:pt x="20626" y="7310"/>
                  </a:lnTo>
                  <a:close/>
                  <a:moveTo>
                    <a:pt x="18595" y="11027"/>
                  </a:moveTo>
                  <a:lnTo>
                    <a:pt x="18595" y="11151"/>
                  </a:lnTo>
                  <a:lnTo>
                    <a:pt x="18433" y="11151"/>
                  </a:lnTo>
                  <a:lnTo>
                    <a:pt x="18311" y="11027"/>
                  </a:lnTo>
                  <a:lnTo>
                    <a:pt x="18230" y="11027"/>
                  </a:lnTo>
                  <a:lnTo>
                    <a:pt x="18230" y="10862"/>
                  </a:lnTo>
                  <a:lnTo>
                    <a:pt x="18514" y="10945"/>
                  </a:lnTo>
                  <a:lnTo>
                    <a:pt x="18595" y="10945"/>
                  </a:lnTo>
                  <a:lnTo>
                    <a:pt x="18595" y="11027"/>
                  </a:lnTo>
                  <a:close/>
                  <a:moveTo>
                    <a:pt x="14657" y="17387"/>
                  </a:moveTo>
                  <a:lnTo>
                    <a:pt x="14657" y="17305"/>
                  </a:lnTo>
                  <a:lnTo>
                    <a:pt x="14779" y="17181"/>
                  </a:lnTo>
                  <a:lnTo>
                    <a:pt x="15063" y="17181"/>
                  </a:lnTo>
                  <a:lnTo>
                    <a:pt x="15063" y="17305"/>
                  </a:lnTo>
                  <a:lnTo>
                    <a:pt x="15144" y="17305"/>
                  </a:lnTo>
                  <a:lnTo>
                    <a:pt x="15144" y="17387"/>
                  </a:lnTo>
                  <a:lnTo>
                    <a:pt x="14657" y="17387"/>
                  </a:lnTo>
                  <a:close/>
                  <a:moveTo>
                    <a:pt x="15429" y="17883"/>
                  </a:moveTo>
                  <a:lnTo>
                    <a:pt x="15429" y="17966"/>
                  </a:lnTo>
                  <a:lnTo>
                    <a:pt x="15347" y="17966"/>
                  </a:lnTo>
                  <a:lnTo>
                    <a:pt x="15347" y="18089"/>
                  </a:lnTo>
                  <a:lnTo>
                    <a:pt x="14941" y="18089"/>
                  </a:lnTo>
                  <a:lnTo>
                    <a:pt x="15063" y="17966"/>
                  </a:lnTo>
                  <a:lnTo>
                    <a:pt x="15266" y="17966"/>
                  </a:lnTo>
                  <a:lnTo>
                    <a:pt x="15266" y="17883"/>
                  </a:lnTo>
                  <a:lnTo>
                    <a:pt x="15429" y="17883"/>
                  </a:lnTo>
                  <a:close/>
                  <a:moveTo>
                    <a:pt x="21600" y="2230"/>
                  </a:moveTo>
                  <a:lnTo>
                    <a:pt x="21600" y="2354"/>
                  </a:lnTo>
                  <a:lnTo>
                    <a:pt x="21316" y="2354"/>
                  </a:lnTo>
                  <a:lnTo>
                    <a:pt x="21316" y="2437"/>
                  </a:lnTo>
                  <a:lnTo>
                    <a:pt x="21113" y="2437"/>
                  </a:lnTo>
                  <a:lnTo>
                    <a:pt x="21113" y="2148"/>
                  </a:lnTo>
                  <a:lnTo>
                    <a:pt x="21194" y="2148"/>
                  </a:lnTo>
                  <a:lnTo>
                    <a:pt x="21316" y="2230"/>
                  </a:lnTo>
                  <a:lnTo>
                    <a:pt x="21397" y="2354"/>
                  </a:lnTo>
                  <a:lnTo>
                    <a:pt x="21397" y="2230"/>
                  </a:lnTo>
                  <a:lnTo>
                    <a:pt x="21600" y="2230"/>
                  </a:lnTo>
                  <a:close/>
                  <a:moveTo>
                    <a:pt x="19651" y="4791"/>
                  </a:moveTo>
                  <a:lnTo>
                    <a:pt x="19489" y="4667"/>
                  </a:lnTo>
                  <a:lnTo>
                    <a:pt x="19651" y="4502"/>
                  </a:lnTo>
                  <a:lnTo>
                    <a:pt x="19854" y="4502"/>
                  </a:lnTo>
                  <a:lnTo>
                    <a:pt x="19935" y="4378"/>
                  </a:lnTo>
                  <a:lnTo>
                    <a:pt x="20057" y="4378"/>
                  </a:lnTo>
                  <a:lnTo>
                    <a:pt x="20138" y="4295"/>
                  </a:lnTo>
                  <a:lnTo>
                    <a:pt x="20260" y="4378"/>
                  </a:lnTo>
                  <a:lnTo>
                    <a:pt x="20138" y="4502"/>
                  </a:lnTo>
                  <a:lnTo>
                    <a:pt x="20260" y="4502"/>
                  </a:lnTo>
                  <a:lnTo>
                    <a:pt x="20138" y="4584"/>
                  </a:lnTo>
                  <a:lnTo>
                    <a:pt x="20138" y="4667"/>
                  </a:lnTo>
                  <a:lnTo>
                    <a:pt x="20260" y="4667"/>
                  </a:lnTo>
                  <a:lnTo>
                    <a:pt x="20138" y="4791"/>
                  </a:lnTo>
                  <a:lnTo>
                    <a:pt x="20138" y="4873"/>
                  </a:lnTo>
                  <a:lnTo>
                    <a:pt x="19773" y="4873"/>
                  </a:lnTo>
                  <a:lnTo>
                    <a:pt x="19651" y="4791"/>
                  </a:lnTo>
                  <a:close/>
                  <a:moveTo>
                    <a:pt x="20423" y="3800"/>
                  </a:moveTo>
                  <a:lnTo>
                    <a:pt x="20423" y="3593"/>
                  </a:lnTo>
                  <a:lnTo>
                    <a:pt x="20626" y="3593"/>
                  </a:lnTo>
                  <a:lnTo>
                    <a:pt x="20707" y="3717"/>
                  </a:lnTo>
                  <a:lnTo>
                    <a:pt x="20829" y="3717"/>
                  </a:lnTo>
                  <a:lnTo>
                    <a:pt x="20910" y="3593"/>
                  </a:lnTo>
                  <a:lnTo>
                    <a:pt x="20910" y="3717"/>
                  </a:lnTo>
                  <a:lnTo>
                    <a:pt x="21113" y="3717"/>
                  </a:lnTo>
                  <a:lnTo>
                    <a:pt x="21113" y="3924"/>
                  </a:lnTo>
                  <a:lnTo>
                    <a:pt x="20991" y="3924"/>
                  </a:lnTo>
                  <a:lnTo>
                    <a:pt x="20829" y="3800"/>
                  </a:lnTo>
                  <a:lnTo>
                    <a:pt x="20544" y="3924"/>
                  </a:lnTo>
                  <a:lnTo>
                    <a:pt x="20423" y="3924"/>
                  </a:lnTo>
                  <a:lnTo>
                    <a:pt x="20423" y="3800"/>
                  </a:lnTo>
                  <a:close/>
                  <a:moveTo>
                    <a:pt x="20991" y="6649"/>
                  </a:moveTo>
                  <a:lnTo>
                    <a:pt x="21113" y="6649"/>
                  </a:lnTo>
                  <a:lnTo>
                    <a:pt x="21113" y="6856"/>
                  </a:lnTo>
                  <a:lnTo>
                    <a:pt x="20991" y="6856"/>
                  </a:lnTo>
                  <a:lnTo>
                    <a:pt x="20991" y="6938"/>
                  </a:lnTo>
                  <a:lnTo>
                    <a:pt x="21113" y="7021"/>
                  </a:lnTo>
                  <a:lnTo>
                    <a:pt x="21113" y="7145"/>
                  </a:lnTo>
                  <a:lnTo>
                    <a:pt x="20991" y="7145"/>
                  </a:lnTo>
                  <a:lnTo>
                    <a:pt x="20991" y="7021"/>
                  </a:lnTo>
                  <a:lnTo>
                    <a:pt x="20910" y="7021"/>
                  </a:lnTo>
                  <a:lnTo>
                    <a:pt x="20910" y="6732"/>
                  </a:lnTo>
                  <a:lnTo>
                    <a:pt x="20829" y="6649"/>
                  </a:lnTo>
                  <a:lnTo>
                    <a:pt x="20707" y="6649"/>
                  </a:lnTo>
                  <a:lnTo>
                    <a:pt x="20707" y="6443"/>
                  </a:lnTo>
                  <a:lnTo>
                    <a:pt x="21113" y="6443"/>
                  </a:lnTo>
                  <a:lnTo>
                    <a:pt x="21113" y="6525"/>
                  </a:lnTo>
                  <a:lnTo>
                    <a:pt x="20991" y="6649"/>
                  </a:lnTo>
                  <a:close/>
                  <a:moveTo>
                    <a:pt x="18311" y="6236"/>
                  </a:moveTo>
                  <a:lnTo>
                    <a:pt x="18311" y="6154"/>
                  </a:lnTo>
                  <a:lnTo>
                    <a:pt x="18433" y="6154"/>
                  </a:lnTo>
                  <a:lnTo>
                    <a:pt x="18311" y="6071"/>
                  </a:lnTo>
                  <a:lnTo>
                    <a:pt x="18433" y="5947"/>
                  </a:lnTo>
                  <a:lnTo>
                    <a:pt x="18433" y="5782"/>
                  </a:lnTo>
                  <a:lnTo>
                    <a:pt x="18514" y="5782"/>
                  </a:lnTo>
                  <a:lnTo>
                    <a:pt x="18514" y="5865"/>
                  </a:lnTo>
                  <a:lnTo>
                    <a:pt x="18595" y="5865"/>
                  </a:lnTo>
                  <a:lnTo>
                    <a:pt x="18595" y="5947"/>
                  </a:lnTo>
                  <a:lnTo>
                    <a:pt x="18717" y="5947"/>
                  </a:lnTo>
                  <a:lnTo>
                    <a:pt x="18717" y="6236"/>
                  </a:lnTo>
                  <a:lnTo>
                    <a:pt x="18595" y="6360"/>
                  </a:lnTo>
                  <a:lnTo>
                    <a:pt x="18433" y="6360"/>
                  </a:lnTo>
                  <a:lnTo>
                    <a:pt x="18311" y="6236"/>
                  </a:lnTo>
                  <a:close/>
                  <a:moveTo>
                    <a:pt x="20057" y="7930"/>
                  </a:moveTo>
                  <a:lnTo>
                    <a:pt x="20057" y="8012"/>
                  </a:lnTo>
                  <a:lnTo>
                    <a:pt x="19935" y="8095"/>
                  </a:lnTo>
                  <a:lnTo>
                    <a:pt x="20057" y="8012"/>
                  </a:lnTo>
                  <a:lnTo>
                    <a:pt x="19935" y="8012"/>
                  </a:lnTo>
                  <a:lnTo>
                    <a:pt x="19854" y="7930"/>
                  </a:lnTo>
                  <a:lnTo>
                    <a:pt x="19854" y="8012"/>
                  </a:lnTo>
                  <a:lnTo>
                    <a:pt x="19773" y="8012"/>
                  </a:lnTo>
                  <a:lnTo>
                    <a:pt x="19773" y="7930"/>
                  </a:lnTo>
                  <a:lnTo>
                    <a:pt x="19651" y="7806"/>
                  </a:lnTo>
                  <a:lnTo>
                    <a:pt x="19651" y="7723"/>
                  </a:lnTo>
                  <a:lnTo>
                    <a:pt x="19489" y="7723"/>
                  </a:lnTo>
                  <a:lnTo>
                    <a:pt x="19489" y="7806"/>
                  </a:lnTo>
                  <a:lnTo>
                    <a:pt x="19367" y="7806"/>
                  </a:lnTo>
                  <a:lnTo>
                    <a:pt x="19367" y="7517"/>
                  </a:lnTo>
                  <a:lnTo>
                    <a:pt x="19489" y="7517"/>
                  </a:lnTo>
                  <a:lnTo>
                    <a:pt x="19489" y="7434"/>
                  </a:lnTo>
                  <a:lnTo>
                    <a:pt x="19651" y="7434"/>
                  </a:lnTo>
                  <a:lnTo>
                    <a:pt x="19651" y="7310"/>
                  </a:lnTo>
                  <a:lnTo>
                    <a:pt x="19773" y="7434"/>
                  </a:lnTo>
                  <a:lnTo>
                    <a:pt x="19773" y="7599"/>
                  </a:lnTo>
                  <a:lnTo>
                    <a:pt x="19854" y="7723"/>
                  </a:lnTo>
                  <a:lnTo>
                    <a:pt x="20057" y="7930"/>
                  </a:lnTo>
                  <a:close/>
                  <a:moveTo>
                    <a:pt x="20707" y="6154"/>
                  </a:moveTo>
                  <a:lnTo>
                    <a:pt x="20626" y="6154"/>
                  </a:lnTo>
                  <a:lnTo>
                    <a:pt x="20626" y="6443"/>
                  </a:lnTo>
                  <a:lnTo>
                    <a:pt x="20544" y="6525"/>
                  </a:lnTo>
                  <a:lnTo>
                    <a:pt x="20341" y="6360"/>
                  </a:lnTo>
                  <a:lnTo>
                    <a:pt x="20260" y="6360"/>
                  </a:lnTo>
                  <a:lnTo>
                    <a:pt x="20057" y="6236"/>
                  </a:lnTo>
                  <a:lnTo>
                    <a:pt x="19854" y="6236"/>
                  </a:lnTo>
                  <a:lnTo>
                    <a:pt x="19651" y="6154"/>
                  </a:lnTo>
                  <a:lnTo>
                    <a:pt x="19367" y="6154"/>
                  </a:lnTo>
                  <a:lnTo>
                    <a:pt x="19286" y="6236"/>
                  </a:lnTo>
                  <a:lnTo>
                    <a:pt x="19164" y="6236"/>
                  </a:lnTo>
                  <a:lnTo>
                    <a:pt x="19164" y="6071"/>
                  </a:lnTo>
                  <a:lnTo>
                    <a:pt x="19083" y="6071"/>
                  </a:lnTo>
                  <a:lnTo>
                    <a:pt x="19083" y="5947"/>
                  </a:lnTo>
                  <a:lnTo>
                    <a:pt x="19002" y="5947"/>
                  </a:lnTo>
                  <a:lnTo>
                    <a:pt x="19002" y="5865"/>
                  </a:lnTo>
                  <a:lnTo>
                    <a:pt x="19083" y="5865"/>
                  </a:lnTo>
                  <a:lnTo>
                    <a:pt x="19083" y="5658"/>
                  </a:lnTo>
                  <a:lnTo>
                    <a:pt x="19002" y="5576"/>
                  </a:lnTo>
                  <a:lnTo>
                    <a:pt x="19002" y="5452"/>
                  </a:lnTo>
                  <a:lnTo>
                    <a:pt x="19651" y="5452"/>
                  </a:lnTo>
                  <a:lnTo>
                    <a:pt x="19773" y="5576"/>
                  </a:lnTo>
                  <a:lnTo>
                    <a:pt x="19935" y="5576"/>
                  </a:lnTo>
                  <a:lnTo>
                    <a:pt x="19935" y="5658"/>
                  </a:lnTo>
                  <a:lnTo>
                    <a:pt x="20138" y="5658"/>
                  </a:lnTo>
                  <a:lnTo>
                    <a:pt x="20260" y="5782"/>
                  </a:lnTo>
                  <a:lnTo>
                    <a:pt x="20341" y="5782"/>
                  </a:lnTo>
                  <a:lnTo>
                    <a:pt x="20341" y="5865"/>
                  </a:lnTo>
                  <a:lnTo>
                    <a:pt x="20544" y="5865"/>
                  </a:lnTo>
                  <a:lnTo>
                    <a:pt x="20626" y="5947"/>
                  </a:lnTo>
                  <a:lnTo>
                    <a:pt x="20707" y="6071"/>
                  </a:lnTo>
                  <a:lnTo>
                    <a:pt x="20707" y="6154"/>
                  </a:lnTo>
                  <a:close/>
                  <a:moveTo>
                    <a:pt x="9217" y="0"/>
                  </a:moveTo>
                  <a:lnTo>
                    <a:pt x="8729" y="0"/>
                  </a:lnTo>
                  <a:lnTo>
                    <a:pt x="8608" y="83"/>
                  </a:lnTo>
                  <a:lnTo>
                    <a:pt x="8526" y="0"/>
                  </a:lnTo>
                  <a:lnTo>
                    <a:pt x="7958" y="0"/>
                  </a:lnTo>
                  <a:lnTo>
                    <a:pt x="7958" y="83"/>
                  </a:lnTo>
                  <a:lnTo>
                    <a:pt x="7836" y="207"/>
                  </a:lnTo>
                  <a:lnTo>
                    <a:pt x="7755" y="702"/>
                  </a:lnTo>
                  <a:lnTo>
                    <a:pt x="7552" y="1569"/>
                  </a:lnTo>
                  <a:lnTo>
                    <a:pt x="7552" y="1859"/>
                  </a:lnTo>
                  <a:lnTo>
                    <a:pt x="7471" y="1859"/>
                  </a:lnTo>
                  <a:lnTo>
                    <a:pt x="7471" y="1941"/>
                  </a:lnTo>
                  <a:lnTo>
                    <a:pt x="7389" y="2065"/>
                  </a:lnTo>
                  <a:lnTo>
                    <a:pt x="7389" y="2148"/>
                  </a:lnTo>
                  <a:lnTo>
                    <a:pt x="7186" y="2148"/>
                  </a:lnTo>
                  <a:lnTo>
                    <a:pt x="7186" y="2437"/>
                  </a:lnTo>
                  <a:lnTo>
                    <a:pt x="7105" y="2643"/>
                  </a:lnTo>
                  <a:lnTo>
                    <a:pt x="6983" y="2850"/>
                  </a:lnTo>
                  <a:lnTo>
                    <a:pt x="6983" y="2932"/>
                  </a:lnTo>
                  <a:lnTo>
                    <a:pt x="6902" y="2932"/>
                  </a:lnTo>
                  <a:lnTo>
                    <a:pt x="6780" y="2850"/>
                  </a:lnTo>
                  <a:lnTo>
                    <a:pt x="6699" y="2726"/>
                  </a:lnTo>
                  <a:lnTo>
                    <a:pt x="6699" y="2643"/>
                  </a:lnTo>
                  <a:lnTo>
                    <a:pt x="6496" y="2643"/>
                  </a:lnTo>
                  <a:lnTo>
                    <a:pt x="6496" y="2726"/>
                  </a:lnTo>
                  <a:lnTo>
                    <a:pt x="6415" y="2726"/>
                  </a:lnTo>
                  <a:lnTo>
                    <a:pt x="6415" y="2932"/>
                  </a:lnTo>
                  <a:lnTo>
                    <a:pt x="6334" y="2932"/>
                  </a:lnTo>
                  <a:lnTo>
                    <a:pt x="6334" y="3015"/>
                  </a:lnTo>
                  <a:lnTo>
                    <a:pt x="6131" y="3015"/>
                  </a:lnTo>
                  <a:lnTo>
                    <a:pt x="6131" y="3221"/>
                  </a:lnTo>
                  <a:lnTo>
                    <a:pt x="6050" y="3221"/>
                  </a:lnTo>
                  <a:lnTo>
                    <a:pt x="6050" y="3304"/>
                  </a:lnTo>
                  <a:lnTo>
                    <a:pt x="5928" y="3304"/>
                  </a:lnTo>
                  <a:lnTo>
                    <a:pt x="6050" y="3428"/>
                  </a:lnTo>
                  <a:lnTo>
                    <a:pt x="6050" y="3511"/>
                  </a:lnTo>
                  <a:lnTo>
                    <a:pt x="6415" y="3511"/>
                  </a:lnTo>
                  <a:lnTo>
                    <a:pt x="6415" y="3800"/>
                  </a:lnTo>
                  <a:lnTo>
                    <a:pt x="6496" y="3924"/>
                  </a:lnTo>
                  <a:lnTo>
                    <a:pt x="6496" y="4213"/>
                  </a:lnTo>
                  <a:lnTo>
                    <a:pt x="6618" y="4213"/>
                  </a:lnTo>
                  <a:lnTo>
                    <a:pt x="6699" y="4295"/>
                  </a:lnTo>
                  <a:lnTo>
                    <a:pt x="6699" y="4378"/>
                  </a:lnTo>
                  <a:lnTo>
                    <a:pt x="6415" y="4295"/>
                  </a:lnTo>
                  <a:lnTo>
                    <a:pt x="6334" y="4378"/>
                  </a:lnTo>
                  <a:lnTo>
                    <a:pt x="6131" y="4502"/>
                  </a:lnTo>
                  <a:lnTo>
                    <a:pt x="6050" y="4584"/>
                  </a:lnTo>
                  <a:lnTo>
                    <a:pt x="6050" y="4667"/>
                  </a:lnTo>
                  <a:lnTo>
                    <a:pt x="5644" y="4667"/>
                  </a:lnTo>
                  <a:lnTo>
                    <a:pt x="5359" y="4584"/>
                  </a:lnTo>
                  <a:lnTo>
                    <a:pt x="5075" y="4667"/>
                  </a:lnTo>
                  <a:lnTo>
                    <a:pt x="5075" y="4584"/>
                  </a:lnTo>
                  <a:lnTo>
                    <a:pt x="4994" y="4584"/>
                  </a:lnTo>
                  <a:lnTo>
                    <a:pt x="4872" y="4502"/>
                  </a:lnTo>
                  <a:lnTo>
                    <a:pt x="4669" y="4502"/>
                  </a:lnTo>
                  <a:lnTo>
                    <a:pt x="4669" y="4378"/>
                  </a:lnTo>
                  <a:lnTo>
                    <a:pt x="4507" y="4378"/>
                  </a:lnTo>
                  <a:lnTo>
                    <a:pt x="4304" y="4502"/>
                  </a:lnTo>
                  <a:lnTo>
                    <a:pt x="4304" y="4584"/>
                  </a:lnTo>
                  <a:lnTo>
                    <a:pt x="4223" y="4584"/>
                  </a:lnTo>
                  <a:lnTo>
                    <a:pt x="4223" y="4791"/>
                  </a:lnTo>
                  <a:lnTo>
                    <a:pt x="4304" y="4997"/>
                  </a:lnTo>
                  <a:lnTo>
                    <a:pt x="4385" y="5080"/>
                  </a:lnTo>
                  <a:lnTo>
                    <a:pt x="4385" y="5163"/>
                  </a:lnTo>
                  <a:lnTo>
                    <a:pt x="4304" y="5286"/>
                  </a:lnTo>
                  <a:lnTo>
                    <a:pt x="4101" y="5369"/>
                  </a:lnTo>
                  <a:lnTo>
                    <a:pt x="4101" y="5452"/>
                  </a:lnTo>
                  <a:lnTo>
                    <a:pt x="4223" y="5452"/>
                  </a:lnTo>
                  <a:lnTo>
                    <a:pt x="4223" y="5865"/>
                  </a:lnTo>
                  <a:lnTo>
                    <a:pt x="4304" y="6236"/>
                  </a:lnTo>
                  <a:lnTo>
                    <a:pt x="4304" y="6443"/>
                  </a:lnTo>
                  <a:lnTo>
                    <a:pt x="4020" y="6732"/>
                  </a:lnTo>
                  <a:lnTo>
                    <a:pt x="4020" y="6938"/>
                  </a:lnTo>
                  <a:lnTo>
                    <a:pt x="3938" y="6938"/>
                  </a:lnTo>
                  <a:lnTo>
                    <a:pt x="3532" y="7228"/>
                  </a:lnTo>
                  <a:lnTo>
                    <a:pt x="3532" y="7310"/>
                  </a:lnTo>
                  <a:lnTo>
                    <a:pt x="3451" y="7434"/>
                  </a:lnTo>
                  <a:lnTo>
                    <a:pt x="3532" y="7517"/>
                  </a:lnTo>
                  <a:lnTo>
                    <a:pt x="3532" y="7723"/>
                  </a:lnTo>
                  <a:lnTo>
                    <a:pt x="3045" y="8219"/>
                  </a:lnTo>
                  <a:lnTo>
                    <a:pt x="2842" y="8219"/>
                  </a:lnTo>
                  <a:lnTo>
                    <a:pt x="2680" y="8301"/>
                  </a:lnTo>
                  <a:lnTo>
                    <a:pt x="2395" y="8673"/>
                  </a:lnTo>
                  <a:lnTo>
                    <a:pt x="2192" y="8880"/>
                  </a:lnTo>
                  <a:lnTo>
                    <a:pt x="1989" y="9003"/>
                  </a:lnTo>
                  <a:lnTo>
                    <a:pt x="1989" y="9086"/>
                  </a:lnTo>
                  <a:lnTo>
                    <a:pt x="1908" y="9086"/>
                  </a:lnTo>
                  <a:lnTo>
                    <a:pt x="1908" y="9169"/>
                  </a:lnTo>
                  <a:lnTo>
                    <a:pt x="1786" y="9293"/>
                  </a:lnTo>
                  <a:lnTo>
                    <a:pt x="1705" y="9169"/>
                  </a:lnTo>
                  <a:lnTo>
                    <a:pt x="1705" y="9086"/>
                  </a:lnTo>
                  <a:lnTo>
                    <a:pt x="1421" y="9086"/>
                  </a:lnTo>
                  <a:lnTo>
                    <a:pt x="1421" y="9169"/>
                  </a:lnTo>
                  <a:lnTo>
                    <a:pt x="1502" y="9169"/>
                  </a:lnTo>
                  <a:lnTo>
                    <a:pt x="1502" y="9293"/>
                  </a:lnTo>
                  <a:lnTo>
                    <a:pt x="1421" y="9293"/>
                  </a:lnTo>
                  <a:lnTo>
                    <a:pt x="1340" y="9375"/>
                  </a:lnTo>
                  <a:lnTo>
                    <a:pt x="853" y="9458"/>
                  </a:lnTo>
                  <a:lnTo>
                    <a:pt x="853" y="9788"/>
                  </a:lnTo>
                  <a:lnTo>
                    <a:pt x="731" y="9871"/>
                  </a:lnTo>
                  <a:lnTo>
                    <a:pt x="650" y="10077"/>
                  </a:lnTo>
                  <a:lnTo>
                    <a:pt x="568" y="10077"/>
                  </a:lnTo>
                  <a:lnTo>
                    <a:pt x="284" y="10160"/>
                  </a:lnTo>
                  <a:lnTo>
                    <a:pt x="162" y="10160"/>
                  </a:lnTo>
                  <a:lnTo>
                    <a:pt x="162" y="10532"/>
                  </a:lnTo>
                  <a:lnTo>
                    <a:pt x="0" y="10862"/>
                  </a:lnTo>
                  <a:lnTo>
                    <a:pt x="0" y="11027"/>
                  </a:lnTo>
                  <a:lnTo>
                    <a:pt x="81" y="11151"/>
                  </a:lnTo>
                  <a:lnTo>
                    <a:pt x="162" y="11234"/>
                  </a:lnTo>
                  <a:lnTo>
                    <a:pt x="284" y="11440"/>
                  </a:lnTo>
                  <a:lnTo>
                    <a:pt x="568" y="11523"/>
                  </a:lnTo>
                  <a:lnTo>
                    <a:pt x="934" y="11812"/>
                  </a:lnTo>
                  <a:lnTo>
                    <a:pt x="1056" y="11936"/>
                  </a:lnTo>
                  <a:lnTo>
                    <a:pt x="1056" y="12101"/>
                  </a:lnTo>
                  <a:lnTo>
                    <a:pt x="1218" y="12101"/>
                  </a:lnTo>
                  <a:lnTo>
                    <a:pt x="1218" y="12225"/>
                  </a:lnTo>
                  <a:lnTo>
                    <a:pt x="1340" y="12307"/>
                  </a:lnTo>
                  <a:lnTo>
                    <a:pt x="1340" y="12597"/>
                  </a:lnTo>
                  <a:lnTo>
                    <a:pt x="1421" y="12597"/>
                  </a:lnTo>
                  <a:lnTo>
                    <a:pt x="1502" y="12679"/>
                  </a:lnTo>
                  <a:lnTo>
                    <a:pt x="1624" y="12679"/>
                  </a:lnTo>
                  <a:lnTo>
                    <a:pt x="1705" y="12803"/>
                  </a:lnTo>
                  <a:lnTo>
                    <a:pt x="1786" y="13175"/>
                  </a:lnTo>
                  <a:lnTo>
                    <a:pt x="1989" y="13381"/>
                  </a:lnTo>
                  <a:lnTo>
                    <a:pt x="1989" y="13588"/>
                  </a:lnTo>
                  <a:lnTo>
                    <a:pt x="1908" y="13753"/>
                  </a:lnTo>
                  <a:lnTo>
                    <a:pt x="1908" y="13877"/>
                  </a:lnTo>
                  <a:lnTo>
                    <a:pt x="1989" y="14083"/>
                  </a:lnTo>
                  <a:lnTo>
                    <a:pt x="1989" y="14166"/>
                  </a:lnTo>
                  <a:lnTo>
                    <a:pt x="2111" y="14249"/>
                  </a:lnTo>
                  <a:lnTo>
                    <a:pt x="2111" y="14372"/>
                  </a:lnTo>
                  <a:lnTo>
                    <a:pt x="1989" y="14372"/>
                  </a:lnTo>
                  <a:lnTo>
                    <a:pt x="1989" y="14455"/>
                  </a:lnTo>
                  <a:lnTo>
                    <a:pt x="2111" y="14538"/>
                  </a:lnTo>
                  <a:lnTo>
                    <a:pt x="2111" y="15033"/>
                  </a:lnTo>
                  <a:lnTo>
                    <a:pt x="2192" y="15240"/>
                  </a:lnTo>
                  <a:lnTo>
                    <a:pt x="2192" y="15322"/>
                  </a:lnTo>
                  <a:lnTo>
                    <a:pt x="1989" y="15529"/>
                  </a:lnTo>
                  <a:lnTo>
                    <a:pt x="2274" y="15735"/>
                  </a:lnTo>
                  <a:lnTo>
                    <a:pt x="2395" y="15735"/>
                  </a:lnTo>
                  <a:lnTo>
                    <a:pt x="2395" y="15611"/>
                  </a:lnTo>
                  <a:lnTo>
                    <a:pt x="2477" y="15611"/>
                  </a:lnTo>
                  <a:lnTo>
                    <a:pt x="2477" y="15529"/>
                  </a:lnTo>
                  <a:lnTo>
                    <a:pt x="2842" y="15529"/>
                  </a:lnTo>
                  <a:lnTo>
                    <a:pt x="2842" y="15611"/>
                  </a:lnTo>
                  <a:lnTo>
                    <a:pt x="2964" y="15611"/>
                  </a:lnTo>
                  <a:lnTo>
                    <a:pt x="3167" y="15529"/>
                  </a:lnTo>
                  <a:lnTo>
                    <a:pt x="3248" y="15529"/>
                  </a:lnTo>
                  <a:lnTo>
                    <a:pt x="3451" y="15322"/>
                  </a:lnTo>
                  <a:lnTo>
                    <a:pt x="3532" y="15611"/>
                  </a:lnTo>
                  <a:lnTo>
                    <a:pt x="3614" y="15735"/>
                  </a:lnTo>
                  <a:lnTo>
                    <a:pt x="3735" y="15818"/>
                  </a:lnTo>
                  <a:lnTo>
                    <a:pt x="3735" y="16024"/>
                  </a:lnTo>
                  <a:lnTo>
                    <a:pt x="3614" y="16024"/>
                  </a:lnTo>
                  <a:lnTo>
                    <a:pt x="3614" y="16107"/>
                  </a:lnTo>
                  <a:lnTo>
                    <a:pt x="3532" y="16107"/>
                  </a:lnTo>
                  <a:lnTo>
                    <a:pt x="3614" y="16231"/>
                  </a:lnTo>
                  <a:lnTo>
                    <a:pt x="3614" y="16396"/>
                  </a:lnTo>
                  <a:lnTo>
                    <a:pt x="3532" y="16520"/>
                  </a:lnTo>
                  <a:lnTo>
                    <a:pt x="3532" y="16685"/>
                  </a:lnTo>
                  <a:lnTo>
                    <a:pt x="3451" y="17098"/>
                  </a:lnTo>
                  <a:lnTo>
                    <a:pt x="3451" y="17305"/>
                  </a:lnTo>
                  <a:lnTo>
                    <a:pt x="3532" y="17305"/>
                  </a:lnTo>
                  <a:lnTo>
                    <a:pt x="3532" y="17387"/>
                  </a:lnTo>
                  <a:lnTo>
                    <a:pt x="3614" y="17470"/>
                  </a:lnTo>
                  <a:lnTo>
                    <a:pt x="3817" y="17594"/>
                  </a:lnTo>
                  <a:lnTo>
                    <a:pt x="3817" y="17676"/>
                  </a:lnTo>
                  <a:lnTo>
                    <a:pt x="3938" y="17759"/>
                  </a:lnTo>
                  <a:lnTo>
                    <a:pt x="3938" y="18089"/>
                  </a:lnTo>
                  <a:lnTo>
                    <a:pt x="4020" y="18379"/>
                  </a:lnTo>
                  <a:lnTo>
                    <a:pt x="4101" y="18461"/>
                  </a:lnTo>
                  <a:lnTo>
                    <a:pt x="4101" y="18544"/>
                  </a:lnTo>
                  <a:lnTo>
                    <a:pt x="4223" y="18668"/>
                  </a:lnTo>
                  <a:lnTo>
                    <a:pt x="4101" y="18750"/>
                  </a:lnTo>
                  <a:lnTo>
                    <a:pt x="4101" y="18957"/>
                  </a:lnTo>
                  <a:lnTo>
                    <a:pt x="4223" y="19039"/>
                  </a:lnTo>
                  <a:lnTo>
                    <a:pt x="4304" y="19535"/>
                  </a:lnTo>
                  <a:lnTo>
                    <a:pt x="4304" y="19618"/>
                  </a:lnTo>
                  <a:lnTo>
                    <a:pt x="4223" y="19618"/>
                  </a:lnTo>
                  <a:lnTo>
                    <a:pt x="4101" y="19741"/>
                  </a:lnTo>
                  <a:lnTo>
                    <a:pt x="4101" y="19824"/>
                  </a:lnTo>
                  <a:lnTo>
                    <a:pt x="4223" y="19948"/>
                  </a:lnTo>
                  <a:lnTo>
                    <a:pt x="4669" y="19948"/>
                  </a:lnTo>
                  <a:lnTo>
                    <a:pt x="4994" y="20031"/>
                  </a:lnTo>
                  <a:lnTo>
                    <a:pt x="5278" y="20031"/>
                  </a:lnTo>
                  <a:lnTo>
                    <a:pt x="5278" y="20113"/>
                  </a:lnTo>
                  <a:lnTo>
                    <a:pt x="5359" y="20113"/>
                  </a:lnTo>
                  <a:lnTo>
                    <a:pt x="5359" y="20237"/>
                  </a:lnTo>
                  <a:lnTo>
                    <a:pt x="5562" y="20237"/>
                  </a:lnTo>
                  <a:lnTo>
                    <a:pt x="5725" y="20320"/>
                  </a:lnTo>
                  <a:lnTo>
                    <a:pt x="5847" y="20320"/>
                  </a:lnTo>
                  <a:lnTo>
                    <a:pt x="5928" y="20237"/>
                  </a:lnTo>
                  <a:lnTo>
                    <a:pt x="6050" y="20237"/>
                  </a:lnTo>
                  <a:lnTo>
                    <a:pt x="6050" y="20113"/>
                  </a:lnTo>
                  <a:lnTo>
                    <a:pt x="6131" y="20113"/>
                  </a:lnTo>
                  <a:lnTo>
                    <a:pt x="6212" y="20031"/>
                  </a:lnTo>
                  <a:lnTo>
                    <a:pt x="6334" y="20031"/>
                  </a:lnTo>
                  <a:lnTo>
                    <a:pt x="6334" y="19948"/>
                  </a:lnTo>
                  <a:lnTo>
                    <a:pt x="6415" y="19948"/>
                  </a:lnTo>
                  <a:lnTo>
                    <a:pt x="6415" y="19824"/>
                  </a:lnTo>
                  <a:lnTo>
                    <a:pt x="6618" y="19824"/>
                  </a:lnTo>
                  <a:lnTo>
                    <a:pt x="6618" y="19741"/>
                  </a:lnTo>
                  <a:lnTo>
                    <a:pt x="6699" y="19824"/>
                  </a:lnTo>
                  <a:lnTo>
                    <a:pt x="6902" y="19741"/>
                  </a:lnTo>
                  <a:lnTo>
                    <a:pt x="6983" y="19741"/>
                  </a:lnTo>
                  <a:lnTo>
                    <a:pt x="6983" y="19535"/>
                  </a:lnTo>
                  <a:lnTo>
                    <a:pt x="7105" y="19452"/>
                  </a:lnTo>
                  <a:lnTo>
                    <a:pt x="7105" y="19328"/>
                  </a:lnTo>
                  <a:lnTo>
                    <a:pt x="7186" y="19328"/>
                  </a:lnTo>
                  <a:lnTo>
                    <a:pt x="7186" y="19163"/>
                  </a:lnTo>
                  <a:lnTo>
                    <a:pt x="7268" y="18957"/>
                  </a:lnTo>
                  <a:lnTo>
                    <a:pt x="7755" y="18957"/>
                  </a:lnTo>
                  <a:lnTo>
                    <a:pt x="7755" y="19163"/>
                  </a:lnTo>
                  <a:lnTo>
                    <a:pt x="7674" y="19163"/>
                  </a:lnTo>
                  <a:lnTo>
                    <a:pt x="7674" y="19328"/>
                  </a:lnTo>
                  <a:lnTo>
                    <a:pt x="7836" y="19328"/>
                  </a:lnTo>
                  <a:lnTo>
                    <a:pt x="7836" y="19535"/>
                  </a:lnTo>
                  <a:lnTo>
                    <a:pt x="7958" y="19618"/>
                  </a:lnTo>
                  <a:lnTo>
                    <a:pt x="8039" y="19741"/>
                  </a:lnTo>
                  <a:lnTo>
                    <a:pt x="8039" y="20320"/>
                  </a:lnTo>
                  <a:lnTo>
                    <a:pt x="8161" y="20402"/>
                  </a:lnTo>
                  <a:lnTo>
                    <a:pt x="8242" y="20526"/>
                  </a:lnTo>
                  <a:lnTo>
                    <a:pt x="8323" y="20526"/>
                  </a:lnTo>
                  <a:lnTo>
                    <a:pt x="8323" y="20609"/>
                  </a:lnTo>
                  <a:lnTo>
                    <a:pt x="8445" y="20609"/>
                  </a:lnTo>
                  <a:lnTo>
                    <a:pt x="8445" y="20815"/>
                  </a:lnTo>
                  <a:lnTo>
                    <a:pt x="9298" y="20815"/>
                  </a:lnTo>
                  <a:lnTo>
                    <a:pt x="9298" y="20691"/>
                  </a:lnTo>
                  <a:lnTo>
                    <a:pt x="9379" y="20691"/>
                  </a:lnTo>
                  <a:lnTo>
                    <a:pt x="9501" y="20609"/>
                  </a:lnTo>
                  <a:lnTo>
                    <a:pt x="9582" y="20609"/>
                  </a:lnTo>
                  <a:lnTo>
                    <a:pt x="9663" y="20691"/>
                  </a:lnTo>
                  <a:lnTo>
                    <a:pt x="9947" y="20691"/>
                  </a:lnTo>
                  <a:lnTo>
                    <a:pt x="10150" y="20526"/>
                  </a:lnTo>
                  <a:lnTo>
                    <a:pt x="10272" y="20402"/>
                  </a:lnTo>
                  <a:lnTo>
                    <a:pt x="10353" y="20402"/>
                  </a:lnTo>
                  <a:lnTo>
                    <a:pt x="10638" y="20320"/>
                  </a:lnTo>
                  <a:lnTo>
                    <a:pt x="10841" y="20320"/>
                  </a:lnTo>
                  <a:lnTo>
                    <a:pt x="10922" y="20402"/>
                  </a:lnTo>
                  <a:lnTo>
                    <a:pt x="11003" y="20526"/>
                  </a:lnTo>
                  <a:lnTo>
                    <a:pt x="11328" y="20526"/>
                  </a:lnTo>
                  <a:lnTo>
                    <a:pt x="11490" y="20815"/>
                  </a:lnTo>
                  <a:lnTo>
                    <a:pt x="11490" y="20898"/>
                  </a:lnTo>
                  <a:lnTo>
                    <a:pt x="11612" y="20898"/>
                  </a:lnTo>
                  <a:lnTo>
                    <a:pt x="11612" y="21393"/>
                  </a:lnTo>
                  <a:lnTo>
                    <a:pt x="11693" y="21393"/>
                  </a:lnTo>
                  <a:lnTo>
                    <a:pt x="11693" y="21311"/>
                  </a:lnTo>
                  <a:lnTo>
                    <a:pt x="11693" y="21393"/>
                  </a:lnTo>
                  <a:lnTo>
                    <a:pt x="11774" y="21311"/>
                  </a:lnTo>
                  <a:lnTo>
                    <a:pt x="11896" y="21393"/>
                  </a:lnTo>
                  <a:lnTo>
                    <a:pt x="11896" y="21600"/>
                  </a:lnTo>
                  <a:lnTo>
                    <a:pt x="11977" y="21476"/>
                  </a:lnTo>
                  <a:lnTo>
                    <a:pt x="12180" y="21476"/>
                  </a:lnTo>
                  <a:lnTo>
                    <a:pt x="12099" y="21393"/>
                  </a:lnTo>
                  <a:lnTo>
                    <a:pt x="12099" y="21311"/>
                  </a:lnTo>
                  <a:lnTo>
                    <a:pt x="12180" y="21311"/>
                  </a:lnTo>
                  <a:lnTo>
                    <a:pt x="12180" y="21022"/>
                  </a:lnTo>
                  <a:lnTo>
                    <a:pt x="12262" y="21022"/>
                  </a:lnTo>
                  <a:lnTo>
                    <a:pt x="12262" y="20815"/>
                  </a:lnTo>
                  <a:lnTo>
                    <a:pt x="12180" y="20691"/>
                  </a:lnTo>
                  <a:lnTo>
                    <a:pt x="12099" y="20691"/>
                  </a:lnTo>
                  <a:lnTo>
                    <a:pt x="12180" y="20609"/>
                  </a:lnTo>
                  <a:lnTo>
                    <a:pt x="12262" y="20609"/>
                  </a:lnTo>
                  <a:lnTo>
                    <a:pt x="12262" y="20320"/>
                  </a:lnTo>
                  <a:lnTo>
                    <a:pt x="12383" y="20402"/>
                  </a:lnTo>
                  <a:lnTo>
                    <a:pt x="12668" y="20526"/>
                  </a:lnTo>
                  <a:lnTo>
                    <a:pt x="12749" y="20526"/>
                  </a:lnTo>
                  <a:lnTo>
                    <a:pt x="12749" y="20113"/>
                  </a:lnTo>
                  <a:lnTo>
                    <a:pt x="12830" y="20113"/>
                  </a:lnTo>
                  <a:lnTo>
                    <a:pt x="12952" y="20031"/>
                  </a:lnTo>
                  <a:lnTo>
                    <a:pt x="12952" y="19824"/>
                  </a:lnTo>
                  <a:lnTo>
                    <a:pt x="12546" y="19824"/>
                  </a:lnTo>
                  <a:lnTo>
                    <a:pt x="12546" y="19741"/>
                  </a:lnTo>
                  <a:lnTo>
                    <a:pt x="12465" y="19618"/>
                  </a:lnTo>
                  <a:lnTo>
                    <a:pt x="12465" y="19452"/>
                  </a:lnTo>
                  <a:lnTo>
                    <a:pt x="12383" y="19328"/>
                  </a:lnTo>
                  <a:lnTo>
                    <a:pt x="12546" y="19328"/>
                  </a:lnTo>
                  <a:lnTo>
                    <a:pt x="12749" y="19246"/>
                  </a:lnTo>
                  <a:lnTo>
                    <a:pt x="12830" y="19163"/>
                  </a:lnTo>
                  <a:lnTo>
                    <a:pt x="12952" y="18957"/>
                  </a:lnTo>
                  <a:lnTo>
                    <a:pt x="12830" y="18957"/>
                  </a:lnTo>
                  <a:lnTo>
                    <a:pt x="12830" y="18668"/>
                  </a:lnTo>
                  <a:lnTo>
                    <a:pt x="12749" y="18544"/>
                  </a:lnTo>
                  <a:lnTo>
                    <a:pt x="12668" y="18461"/>
                  </a:lnTo>
                  <a:lnTo>
                    <a:pt x="12749" y="18461"/>
                  </a:lnTo>
                  <a:lnTo>
                    <a:pt x="12952" y="18668"/>
                  </a:lnTo>
                  <a:lnTo>
                    <a:pt x="13155" y="18668"/>
                  </a:lnTo>
                  <a:lnTo>
                    <a:pt x="13155" y="18544"/>
                  </a:lnTo>
                  <a:lnTo>
                    <a:pt x="13317" y="18172"/>
                  </a:lnTo>
                  <a:lnTo>
                    <a:pt x="13439" y="18089"/>
                  </a:lnTo>
                  <a:lnTo>
                    <a:pt x="13520" y="17966"/>
                  </a:lnTo>
                  <a:lnTo>
                    <a:pt x="13723" y="17759"/>
                  </a:lnTo>
                  <a:lnTo>
                    <a:pt x="13723" y="17594"/>
                  </a:lnTo>
                  <a:lnTo>
                    <a:pt x="13805" y="17470"/>
                  </a:lnTo>
                  <a:lnTo>
                    <a:pt x="13723" y="17387"/>
                  </a:lnTo>
                  <a:lnTo>
                    <a:pt x="13236" y="17305"/>
                  </a:lnTo>
                  <a:lnTo>
                    <a:pt x="13033" y="17098"/>
                  </a:lnTo>
                  <a:lnTo>
                    <a:pt x="12830" y="17016"/>
                  </a:lnTo>
                  <a:lnTo>
                    <a:pt x="12465" y="17016"/>
                  </a:lnTo>
                  <a:lnTo>
                    <a:pt x="12465" y="16685"/>
                  </a:lnTo>
                  <a:lnTo>
                    <a:pt x="12383" y="16603"/>
                  </a:lnTo>
                  <a:lnTo>
                    <a:pt x="12262" y="16520"/>
                  </a:lnTo>
                  <a:lnTo>
                    <a:pt x="12383" y="16520"/>
                  </a:lnTo>
                  <a:lnTo>
                    <a:pt x="12465" y="16603"/>
                  </a:lnTo>
                  <a:lnTo>
                    <a:pt x="12465" y="16892"/>
                  </a:lnTo>
                  <a:lnTo>
                    <a:pt x="13033" y="16892"/>
                  </a:lnTo>
                  <a:lnTo>
                    <a:pt x="13155" y="17016"/>
                  </a:lnTo>
                  <a:lnTo>
                    <a:pt x="13236" y="17016"/>
                  </a:lnTo>
                  <a:lnTo>
                    <a:pt x="13317" y="17098"/>
                  </a:lnTo>
                  <a:lnTo>
                    <a:pt x="13439" y="17098"/>
                  </a:lnTo>
                  <a:lnTo>
                    <a:pt x="13520" y="17181"/>
                  </a:lnTo>
                  <a:lnTo>
                    <a:pt x="14008" y="17181"/>
                  </a:lnTo>
                  <a:lnTo>
                    <a:pt x="14089" y="17305"/>
                  </a:lnTo>
                  <a:lnTo>
                    <a:pt x="14292" y="17098"/>
                  </a:lnTo>
                  <a:lnTo>
                    <a:pt x="14292" y="17016"/>
                  </a:lnTo>
                  <a:lnTo>
                    <a:pt x="14373" y="16892"/>
                  </a:lnTo>
                  <a:lnTo>
                    <a:pt x="14373" y="16520"/>
                  </a:lnTo>
                  <a:lnTo>
                    <a:pt x="14576" y="16314"/>
                  </a:lnTo>
                  <a:lnTo>
                    <a:pt x="14779" y="16231"/>
                  </a:lnTo>
                  <a:lnTo>
                    <a:pt x="14860" y="16107"/>
                  </a:lnTo>
                  <a:lnTo>
                    <a:pt x="14941" y="16024"/>
                  </a:lnTo>
                  <a:lnTo>
                    <a:pt x="14941" y="15942"/>
                  </a:lnTo>
                  <a:lnTo>
                    <a:pt x="15063" y="15818"/>
                  </a:lnTo>
                  <a:lnTo>
                    <a:pt x="14941" y="15735"/>
                  </a:lnTo>
                  <a:lnTo>
                    <a:pt x="14860" y="15611"/>
                  </a:lnTo>
                  <a:lnTo>
                    <a:pt x="14657" y="15611"/>
                  </a:lnTo>
                  <a:lnTo>
                    <a:pt x="14576" y="15529"/>
                  </a:lnTo>
                  <a:lnTo>
                    <a:pt x="14657" y="15446"/>
                  </a:lnTo>
                  <a:lnTo>
                    <a:pt x="14779" y="15446"/>
                  </a:lnTo>
                  <a:lnTo>
                    <a:pt x="14779" y="15529"/>
                  </a:lnTo>
                  <a:lnTo>
                    <a:pt x="14941" y="15529"/>
                  </a:lnTo>
                  <a:lnTo>
                    <a:pt x="15144" y="15240"/>
                  </a:lnTo>
                  <a:lnTo>
                    <a:pt x="15266" y="15240"/>
                  </a:lnTo>
                  <a:lnTo>
                    <a:pt x="15266" y="15033"/>
                  </a:lnTo>
                  <a:lnTo>
                    <a:pt x="15347" y="15033"/>
                  </a:lnTo>
                  <a:lnTo>
                    <a:pt x="15550" y="15157"/>
                  </a:lnTo>
                  <a:lnTo>
                    <a:pt x="15550" y="15240"/>
                  </a:lnTo>
                  <a:lnTo>
                    <a:pt x="15713" y="15157"/>
                  </a:lnTo>
                  <a:lnTo>
                    <a:pt x="15713" y="15240"/>
                  </a:lnTo>
                  <a:lnTo>
                    <a:pt x="15429" y="15240"/>
                  </a:lnTo>
                  <a:lnTo>
                    <a:pt x="15429" y="15322"/>
                  </a:lnTo>
                  <a:lnTo>
                    <a:pt x="15632" y="15446"/>
                  </a:lnTo>
                  <a:lnTo>
                    <a:pt x="15632" y="15611"/>
                  </a:lnTo>
                  <a:lnTo>
                    <a:pt x="15713" y="15942"/>
                  </a:lnTo>
                  <a:lnTo>
                    <a:pt x="15835" y="16107"/>
                  </a:lnTo>
                  <a:lnTo>
                    <a:pt x="15916" y="16231"/>
                  </a:lnTo>
                  <a:lnTo>
                    <a:pt x="15997" y="16314"/>
                  </a:lnTo>
                  <a:lnTo>
                    <a:pt x="16200" y="16314"/>
                  </a:lnTo>
                  <a:lnTo>
                    <a:pt x="16200" y="16231"/>
                  </a:lnTo>
                  <a:lnTo>
                    <a:pt x="16322" y="16231"/>
                  </a:lnTo>
                  <a:lnTo>
                    <a:pt x="16322" y="16024"/>
                  </a:lnTo>
                  <a:lnTo>
                    <a:pt x="16200" y="16107"/>
                  </a:lnTo>
                  <a:lnTo>
                    <a:pt x="16200" y="15942"/>
                  </a:lnTo>
                  <a:lnTo>
                    <a:pt x="16322" y="15818"/>
                  </a:lnTo>
                  <a:lnTo>
                    <a:pt x="16403" y="15818"/>
                  </a:lnTo>
                  <a:lnTo>
                    <a:pt x="16484" y="15735"/>
                  </a:lnTo>
                  <a:lnTo>
                    <a:pt x="16484" y="15611"/>
                  </a:lnTo>
                  <a:lnTo>
                    <a:pt x="16403" y="15611"/>
                  </a:lnTo>
                  <a:lnTo>
                    <a:pt x="16403" y="15446"/>
                  </a:lnTo>
                  <a:lnTo>
                    <a:pt x="16484" y="15446"/>
                  </a:lnTo>
                  <a:lnTo>
                    <a:pt x="16606" y="15529"/>
                  </a:lnTo>
                  <a:lnTo>
                    <a:pt x="16606" y="15446"/>
                  </a:lnTo>
                  <a:lnTo>
                    <a:pt x="16687" y="15446"/>
                  </a:lnTo>
                  <a:lnTo>
                    <a:pt x="16606" y="15322"/>
                  </a:lnTo>
                  <a:lnTo>
                    <a:pt x="16687" y="15240"/>
                  </a:lnTo>
                  <a:lnTo>
                    <a:pt x="16890" y="15240"/>
                  </a:lnTo>
                  <a:lnTo>
                    <a:pt x="16971" y="15322"/>
                  </a:lnTo>
                  <a:lnTo>
                    <a:pt x="17053" y="15322"/>
                  </a:lnTo>
                  <a:lnTo>
                    <a:pt x="17256" y="15446"/>
                  </a:lnTo>
                  <a:lnTo>
                    <a:pt x="17256" y="15735"/>
                  </a:lnTo>
                  <a:lnTo>
                    <a:pt x="17459" y="15611"/>
                  </a:lnTo>
                  <a:lnTo>
                    <a:pt x="17459" y="15529"/>
                  </a:lnTo>
                  <a:lnTo>
                    <a:pt x="17540" y="15322"/>
                  </a:lnTo>
                  <a:lnTo>
                    <a:pt x="17662" y="15240"/>
                  </a:lnTo>
                  <a:lnTo>
                    <a:pt x="17459" y="15240"/>
                  </a:lnTo>
                  <a:lnTo>
                    <a:pt x="17377" y="15157"/>
                  </a:lnTo>
                  <a:lnTo>
                    <a:pt x="17377" y="14951"/>
                  </a:lnTo>
                  <a:lnTo>
                    <a:pt x="17256" y="14868"/>
                  </a:lnTo>
                  <a:lnTo>
                    <a:pt x="17256" y="14662"/>
                  </a:lnTo>
                  <a:lnTo>
                    <a:pt x="17174" y="14538"/>
                  </a:lnTo>
                  <a:lnTo>
                    <a:pt x="17174" y="14455"/>
                  </a:lnTo>
                  <a:lnTo>
                    <a:pt x="16971" y="14455"/>
                  </a:lnTo>
                  <a:lnTo>
                    <a:pt x="16971" y="14372"/>
                  </a:lnTo>
                  <a:lnTo>
                    <a:pt x="17174" y="14372"/>
                  </a:lnTo>
                  <a:lnTo>
                    <a:pt x="16971" y="14166"/>
                  </a:lnTo>
                  <a:lnTo>
                    <a:pt x="16971" y="13959"/>
                  </a:lnTo>
                  <a:lnTo>
                    <a:pt x="16890" y="13753"/>
                  </a:lnTo>
                  <a:lnTo>
                    <a:pt x="16890" y="13670"/>
                  </a:lnTo>
                  <a:lnTo>
                    <a:pt x="16768" y="13464"/>
                  </a:lnTo>
                  <a:lnTo>
                    <a:pt x="16687" y="13381"/>
                  </a:lnTo>
                  <a:lnTo>
                    <a:pt x="16403" y="13381"/>
                  </a:lnTo>
                  <a:lnTo>
                    <a:pt x="16322" y="13464"/>
                  </a:lnTo>
                  <a:lnTo>
                    <a:pt x="16200" y="13381"/>
                  </a:lnTo>
                  <a:lnTo>
                    <a:pt x="15997" y="13381"/>
                  </a:lnTo>
                  <a:lnTo>
                    <a:pt x="15713" y="13464"/>
                  </a:lnTo>
                  <a:lnTo>
                    <a:pt x="15713" y="13381"/>
                  </a:lnTo>
                  <a:lnTo>
                    <a:pt x="15916" y="13381"/>
                  </a:lnTo>
                  <a:lnTo>
                    <a:pt x="15916" y="13175"/>
                  </a:lnTo>
                  <a:lnTo>
                    <a:pt x="15835" y="13175"/>
                  </a:lnTo>
                  <a:lnTo>
                    <a:pt x="15632" y="13092"/>
                  </a:lnTo>
                  <a:lnTo>
                    <a:pt x="15550" y="13010"/>
                  </a:lnTo>
                  <a:lnTo>
                    <a:pt x="15550" y="12886"/>
                  </a:lnTo>
                  <a:lnTo>
                    <a:pt x="15429" y="12803"/>
                  </a:lnTo>
                  <a:lnTo>
                    <a:pt x="15266" y="12803"/>
                  </a:lnTo>
                  <a:lnTo>
                    <a:pt x="15144" y="12597"/>
                  </a:lnTo>
                  <a:lnTo>
                    <a:pt x="15144" y="12679"/>
                  </a:lnTo>
                  <a:lnTo>
                    <a:pt x="15266" y="12679"/>
                  </a:lnTo>
                  <a:lnTo>
                    <a:pt x="15347" y="12803"/>
                  </a:lnTo>
                  <a:lnTo>
                    <a:pt x="15550" y="12803"/>
                  </a:lnTo>
                  <a:lnTo>
                    <a:pt x="15550" y="13010"/>
                  </a:lnTo>
                  <a:lnTo>
                    <a:pt x="15713" y="13010"/>
                  </a:lnTo>
                  <a:lnTo>
                    <a:pt x="15835" y="13092"/>
                  </a:lnTo>
                  <a:lnTo>
                    <a:pt x="15916" y="13092"/>
                  </a:lnTo>
                  <a:lnTo>
                    <a:pt x="15916" y="13175"/>
                  </a:lnTo>
                  <a:lnTo>
                    <a:pt x="15997" y="13175"/>
                  </a:lnTo>
                  <a:lnTo>
                    <a:pt x="15997" y="13299"/>
                  </a:lnTo>
                  <a:lnTo>
                    <a:pt x="16890" y="13299"/>
                  </a:lnTo>
                  <a:lnTo>
                    <a:pt x="17377" y="13175"/>
                  </a:lnTo>
                  <a:lnTo>
                    <a:pt x="17459" y="13092"/>
                  </a:lnTo>
                  <a:lnTo>
                    <a:pt x="17459" y="12886"/>
                  </a:lnTo>
                  <a:lnTo>
                    <a:pt x="17540" y="12886"/>
                  </a:lnTo>
                  <a:lnTo>
                    <a:pt x="17540" y="12803"/>
                  </a:lnTo>
                  <a:lnTo>
                    <a:pt x="17662" y="12803"/>
                  </a:lnTo>
                  <a:lnTo>
                    <a:pt x="17540" y="12803"/>
                  </a:lnTo>
                  <a:lnTo>
                    <a:pt x="17540" y="12679"/>
                  </a:lnTo>
                  <a:lnTo>
                    <a:pt x="17662" y="12597"/>
                  </a:lnTo>
                  <a:lnTo>
                    <a:pt x="17540" y="12514"/>
                  </a:lnTo>
                  <a:lnTo>
                    <a:pt x="17459" y="12514"/>
                  </a:lnTo>
                  <a:lnTo>
                    <a:pt x="17459" y="12597"/>
                  </a:lnTo>
                  <a:lnTo>
                    <a:pt x="17459" y="12307"/>
                  </a:lnTo>
                  <a:lnTo>
                    <a:pt x="17053" y="12307"/>
                  </a:lnTo>
                  <a:lnTo>
                    <a:pt x="16971" y="12225"/>
                  </a:lnTo>
                  <a:lnTo>
                    <a:pt x="16890" y="12101"/>
                  </a:lnTo>
                  <a:lnTo>
                    <a:pt x="16890" y="12018"/>
                  </a:lnTo>
                  <a:lnTo>
                    <a:pt x="16768" y="12101"/>
                  </a:lnTo>
                  <a:lnTo>
                    <a:pt x="16768" y="12018"/>
                  </a:lnTo>
                  <a:lnTo>
                    <a:pt x="16890" y="11936"/>
                  </a:lnTo>
                  <a:lnTo>
                    <a:pt x="16971" y="11936"/>
                  </a:lnTo>
                  <a:lnTo>
                    <a:pt x="17053" y="12018"/>
                  </a:lnTo>
                  <a:lnTo>
                    <a:pt x="17174" y="12101"/>
                  </a:lnTo>
                  <a:lnTo>
                    <a:pt x="17256" y="12018"/>
                  </a:lnTo>
                  <a:lnTo>
                    <a:pt x="17256" y="11936"/>
                  </a:lnTo>
                  <a:lnTo>
                    <a:pt x="17377" y="12018"/>
                  </a:lnTo>
                  <a:lnTo>
                    <a:pt x="17459" y="12101"/>
                  </a:lnTo>
                  <a:lnTo>
                    <a:pt x="17743" y="12101"/>
                  </a:lnTo>
                  <a:lnTo>
                    <a:pt x="17824" y="12018"/>
                  </a:lnTo>
                  <a:lnTo>
                    <a:pt x="17946" y="12018"/>
                  </a:lnTo>
                  <a:lnTo>
                    <a:pt x="17824" y="11936"/>
                  </a:lnTo>
                  <a:lnTo>
                    <a:pt x="17743" y="11936"/>
                  </a:lnTo>
                  <a:lnTo>
                    <a:pt x="17743" y="11812"/>
                  </a:lnTo>
                  <a:lnTo>
                    <a:pt x="17662" y="11812"/>
                  </a:lnTo>
                  <a:lnTo>
                    <a:pt x="17540" y="11729"/>
                  </a:lnTo>
                  <a:lnTo>
                    <a:pt x="17662" y="11729"/>
                  </a:lnTo>
                  <a:lnTo>
                    <a:pt x="17662" y="11605"/>
                  </a:lnTo>
                  <a:lnTo>
                    <a:pt x="17743" y="11605"/>
                  </a:lnTo>
                  <a:lnTo>
                    <a:pt x="17743" y="11523"/>
                  </a:lnTo>
                  <a:lnTo>
                    <a:pt x="17540" y="11440"/>
                  </a:lnTo>
                  <a:lnTo>
                    <a:pt x="17377" y="11523"/>
                  </a:lnTo>
                  <a:lnTo>
                    <a:pt x="17053" y="11440"/>
                  </a:lnTo>
                  <a:lnTo>
                    <a:pt x="17053" y="11605"/>
                  </a:lnTo>
                  <a:lnTo>
                    <a:pt x="16971" y="11605"/>
                  </a:lnTo>
                  <a:lnTo>
                    <a:pt x="16971" y="11440"/>
                  </a:lnTo>
                  <a:lnTo>
                    <a:pt x="17053" y="11316"/>
                  </a:lnTo>
                  <a:lnTo>
                    <a:pt x="17174" y="11316"/>
                  </a:lnTo>
                  <a:lnTo>
                    <a:pt x="17256" y="11440"/>
                  </a:lnTo>
                  <a:lnTo>
                    <a:pt x="17377" y="11440"/>
                  </a:lnTo>
                  <a:lnTo>
                    <a:pt x="17459" y="11316"/>
                  </a:lnTo>
                  <a:lnTo>
                    <a:pt x="17459" y="11151"/>
                  </a:lnTo>
                  <a:lnTo>
                    <a:pt x="16403" y="11151"/>
                  </a:lnTo>
                  <a:lnTo>
                    <a:pt x="16403" y="11027"/>
                  </a:lnTo>
                  <a:lnTo>
                    <a:pt x="16606" y="11027"/>
                  </a:lnTo>
                  <a:lnTo>
                    <a:pt x="16606" y="10945"/>
                  </a:lnTo>
                  <a:lnTo>
                    <a:pt x="16484" y="10945"/>
                  </a:lnTo>
                  <a:lnTo>
                    <a:pt x="16606" y="10945"/>
                  </a:lnTo>
                  <a:lnTo>
                    <a:pt x="16403" y="10862"/>
                  </a:lnTo>
                  <a:lnTo>
                    <a:pt x="16484" y="10738"/>
                  </a:lnTo>
                  <a:lnTo>
                    <a:pt x="16606" y="10862"/>
                  </a:lnTo>
                  <a:lnTo>
                    <a:pt x="16687" y="10738"/>
                  </a:lnTo>
                  <a:lnTo>
                    <a:pt x="16687" y="10655"/>
                  </a:lnTo>
                  <a:lnTo>
                    <a:pt x="16768" y="10738"/>
                  </a:lnTo>
                  <a:lnTo>
                    <a:pt x="16890" y="10738"/>
                  </a:lnTo>
                  <a:lnTo>
                    <a:pt x="16890" y="10532"/>
                  </a:lnTo>
                  <a:lnTo>
                    <a:pt x="16971" y="10449"/>
                  </a:lnTo>
                  <a:lnTo>
                    <a:pt x="16971" y="10242"/>
                  </a:lnTo>
                  <a:lnTo>
                    <a:pt x="17174" y="10242"/>
                  </a:lnTo>
                  <a:lnTo>
                    <a:pt x="17174" y="10160"/>
                  </a:lnTo>
                  <a:lnTo>
                    <a:pt x="17053" y="10077"/>
                  </a:lnTo>
                  <a:lnTo>
                    <a:pt x="17256" y="10077"/>
                  </a:lnTo>
                  <a:lnTo>
                    <a:pt x="17256" y="10160"/>
                  </a:lnTo>
                  <a:lnTo>
                    <a:pt x="17377" y="10449"/>
                  </a:lnTo>
                  <a:lnTo>
                    <a:pt x="17377" y="10532"/>
                  </a:lnTo>
                  <a:lnTo>
                    <a:pt x="17459" y="10655"/>
                  </a:lnTo>
                  <a:lnTo>
                    <a:pt x="17459" y="10077"/>
                  </a:lnTo>
                  <a:lnTo>
                    <a:pt x="17540" y="10077"/>
                  </a:lnTo>
                  <a:lnTo>
                    <a:pt x="17540" y="10160"/>
                  </a:lnTo>
                  <a:lnTo>
                    <a:pt x="17459" y="10242"/>
                  </a:lnTo>
                  <a:lnTo>
                    <a:pt x="17459" y="10532"/>
                  </a:lnTo>
                  <a:lnTo>
                    <a:pt x="17540" y="10655"/>
                  </a:lnTo>
                  <a:lnTo>
                    <a:pt x="17824" y="10655"/>
                  </a:lnTo>
                  <a:lnTo>
                    <a:pt x="17824" y="10532"/>
                  </a:lnTo>
                  <a:lnTo>
                    <a:pt x="17946" y="10532"/>
                  </a:lnTo>
                  <a:lnTo>
                    <a:pt x="17946" y="10655"/>
                  </a:lnTo>
                  <a:lnTo>
                    <a:pt x="18027" y="10655"/>
                  </a:lnTo>
                  <a:lnTo>
                    <a:pt x="18027" y="10449"/>
                  </a:lnTo>
                  <a:lnTo>
                    <a:pt x="18108" y="10242"/>
                  </a:lnTo>
                  <a:lnTo>
                    <a:pt x="18108" y="9871"/>
                  </a:lnTo>
                  <a:lnTo>
                    <a:pt x="18027" y="9788"/>
                  </a:lnTo>
                  <a:lnTo>
                    <a:pt x="18108" y="9664"/>
                  </a:lnTo>
                  <a:lnTo>
                    <a:pt x="18230" y="9664"/>
                  </a:lnTo>
                  <a:lnTo>
                    <a:pt x="18230" y="9953"/>
                  </a:lnTo>
                  <a:lnTo>
                    <a:pt x="18311" y="9953"/>
                  </a:lnTo>
                  <a:lnTo>
                    <a:pt x="18311" y="9871"/>
                  </a:lnTo>
                  <a:lnTo>
                    <a:pt x="18433" y="9871"/>
                  </a:lnTo>
                  <a:lnTo>
                    <a:pt x="18433" y="9953"/>
                  </a:lnTo>
                  <a:lnTo>
                    <a:pt x="18311" y="9953"/>
                  </a:lnTo>
                  <a:lnTo>
                    <a:pt x="18230" y="10077"/>
                  </a:lnTo>
                  <a:lnTo>
                    <a:pt x="18433" y="10077"/>
                  </a:lnTo>
                  <a:lnTo>
                    <a:pt x="18433" y="10160"/>
                  </a:lnTo>
                  <a:lnTo>
                    <a:pt x="18311" y="10160"/>
                  </a:lnTo>
                  <a:lnTo>
                    <a:pt x="18311" y="10242"/>
                  </a:lnTo>
                  <a:lnTo>
                    <a:pt x="18433" y="10366"/>
                  </a:lnTo>
                  <a:lnTo>
                    <a:pt x="18311" y="10532"/>
                  </a:lnTo>
                  <a:lnTo>
                    <a:pt x="18311" y="10655"/>
                  </a:lnTo>
                  <a:lnTo>
                    <a:pt x="18433" y="10738"/>
                  </a:lnTo>
                  <a:lnTo>
                    <a:pt x="18514" y="10862"/>
                  </a:lnTo>
                  <a:lnTo>
                    <a:pt x="18717" y="10655"/>
                  </a:lnTo>
                  <a:lnTo>
                    <a:pt x="19002" y="10655"/>
                  </a:lnTo>
                  <a:lnTo>
                    <a:pt x="19002" y="10532"/>
                  </a:lnTo>
                  <a:lnTo>
                    <a:pt x="18880" y="10532"/>
                  </a:lnTo>
                  <a:lnTo>
                    <a:pt x="19002" y="10449"/>
                  </a:lnTo>
                  <a:lnTo>
                    <a:pt x="19002" y="10366"/>
                  </a:lnTo>
                  <a:lnTo>
                    <a:pt x="19083" y="10242"/>
                  </a:lnTo>
                  <a:lnTo>
                    <a:pt x="19164" y="10242"/>
                  </a:lnTo>
                  <a:lnTo>
                    <a:pt x="19083" y="10160"/>
                  </a:lnTo>
                  <a:lnTo>
                    <a:pt x="19002" y="10242"/>
                  </a:lnTo>
                  <a:lnTo>
                    <a:pt x="18880" y="10242"/>
                  </a:lnTo>
                  <a:lnTo>
                    <a:pt x="18717" y="10077"/>
                  </a:lnTo>
                  <a:lnTo>
                    <a:pt x="18798" y="10077"/>
                  </a:lnTo>
                  <a:lnTo>
                    <a:pt x="18798" y="9953"/>
                  </a:lnTo>
                  <a:lnTo>
                    <a:pt x="18880" y="9953"/>
                  </a:lnTo>
                  <a:lnTo>
                    <a:pt x="18880" y="9871"/>
                  </a:lnTo>
                  <a:lnTo>
                    <a:pt x="18798" y="9788"/>
                  </a:lnTo>
                  <a:lnTo>
                    <a:pt x="18717" y="9664"/>
                  </a:lnTo>
                  <a:lnTo>
                    <a:pt x="18717" y="9375"/>
                  </a:lnTo>
                  <a:lnTo>
                    <a:pt x="19002" y="9375"/>
                  </a:lnTo>
                  <a:lnTo>
                    <a:pt x="19002" y="9458"/>
                  </a:lnTo>
                  <a:lnTo>
                    <a:pt x="19002" y="9375"/>
                  </a:lnTo>
                  <a:lnTo>
                    <a:pt x="19083" y="9293"/>
                  </a:lnTo>
                  <a:lnTo>
                    <a:pt x="18880" y="9086"/>
                  </a:lnTo>
                  <a:lnTo>
                    <a:pt x="18880" y="9003"/>
                  </a:lnTo>
                  <a:lnTo>
                    <a:pt x="18798" y="8880"/>
                  </a:lnTo>
                  <a:lnTo>
                    <a:pt x="18798" y="8797"/>
                  </a:lnTo>
                  <a:lnTo>
                    <a:pt x="19002" y="8797"/>
                  </a:lnTo>
                  <a:lnTo>
                    <a:pt x="18880" y="8673"/>
                  </a:lnTo>
                  <a:lnTo>
                    <a:pt x="19002" y="8673"/>
                  </a:lnTo>
                  <a:lnTo>
                    <a:pt x="19002" y="8590"/>
                  </a:lnTo>
                  <a:lnTo>
                    <a:pt x="19083" y="8590"/>
                  </a:lnTo>
                  <a:lnTo>
                    <a:pt x="19083" y="8508"/>
                  </a:lnTo>
                  <a:lnTo>
                    <a:pt x="19002" y="8384"/>
                  </a:lnTo>
                  <a:lnTo>
                    <a:pt x="18880" y="8384"/>
                  </a:lnTo>
                  <a:lnTo>
                    <a:pt x="18798" y="8219"/>
                  </a:lnTo>
                  <a:lnTo>
                    <a:pt x="18717" y="8219"/>
                  </a:lnTo>
                  <a:lnTo>
                    <a:pt x="18595" y="8301"/>
                  </a:lnTo>
                  <a:lnTo>
                    <a:pt x="18514" y="8301"/>
                  </a:lnTo>
                  <a:lnTo>
                    <a:pt x="18433" y="8384"/>
                  </a:lnTo>
                  <a:lnTo>
                    <a:pt x="18230" y="8384"/>
                  </a:lnTo>
                  <a:lnTo>
                    <a:pt x="18027" y="8508"/>
                  </a:lnTo>
                  <a:lnTo>
                    <a:pt x="17946" y="8590"/>
                  </a:lnTo>
                  <a:lnTo>
                    <a:pt x="17946" y="8797"/>
                  </a:lnTo>
                  <a:lnTo>
                    <a:pt x="18027" y="8673"/>
                  </a:lnTo>
                  <a:lnTo>
                    <a:pt x="18108" y="8797"/>
                  </a:lnTo>
                  <a:lnTo>
                    <a:pt x="18230" y="8673"/>
                  </a:lnTo>
                  <a:lnTo>
                    <a:pt x="18311" y="8673"/>
                  </a:lnTo>
                  <a:lnTo>
                    <a:pt x="18433" y="8797"/>
                  </a:lnTo>
                  <a:lnTo>
                    <a:pt x="18311" y="8880"/>
                  </a:lnTo>
                  <a:lnTo>
                    <a:pt x="18230" y="9086"/>
                  </a:lnTo>
                  <a:lnTo>
                    <a:pt x="18108" y="9086"/>
                  </a:lnTo>
                  <a:lnTo>
                    <a:pt x="18027" y="9169"/>
                  </a:lnTo>
                  <a:lnTo>
                    <a:pt x="17946" y="9086"/>
                  </a:lnTo>
                  <a:lnTo>
                    <a:pt x="17946" y="9003"/>
                  </a:lnTo>
                  <a:lnTo>
                    <a:pt x="18027" y="8880"/>
                  </a:lnTo>
                  <a:lnTo>
                    <a:pt x="18027" y="8797"/>
                  </a:lnTo>
                  <a:lnTo>
                    <a:pt x="17946" y="8880"/>
                  </a:lnTo>
                  <a:lnTo>
                    <a:pt x="17824" y="8797"/>
                  </a:lnTo>
                  <a:lnTo>
                    <a:pt x="17743" y="8797"/>
                  </a:lnTo>
                  <a:lnTo>
                    <a:pt x="17662" y="8880"/>
                  </a:lnTo>
                  <a:lnTo>
                    <a:pt x="17743" y="8880"/>
                  </a:lnTo>
                  <a:lnTo>
                    <a:pt x="17662" y="8880"/>
                  </a:lnTo>
                  <a:lnTo>
                    <a:pt x="17174" y="9086"/>
                  </a:lnTo>
                  <a:lnTo>
                    <a:pt x="17053" y="9086"/>
                  </a:lnTo>
                  <a:lnTo>
                    <a:pt x="17053" y="9169"/>
                  </a:lnTo>
                  <a:lnTo>
                    <a:pt x="16971" y="9293"/>
                  </a:lnTo>
                  <a:lnTo>
                    <a:pt x="16971" y="9375"/>
                  </a:lnTo>
                  <a:lnTo>
                    <a:pt x="16890" y="9375"/>
                  </a:lnTo>
                  <a:lnTo>
                    <a:pt x="16890" y="9458"/>
                  </a:lnTo>
                  <a:lnTo>
                    <a:pt x="16768" y="9458"/>
                  </a:lnTo>
                  <a:lnTo>
                    <a:pt x="16768" y="9582"/>
                  </a:lnTo>
                  <a:lnTo>
                    <a:pt x="16687" y="9582"/>
                  </a:lnTo>
                  <a:lnTo>
                    <a:pt x="16687" y="9458"/>
                  </a:lnTo>
                  <a:lnTo>
                    <a:pt x="16768" y="9458"/>
                  </a:lnTo>
                  <a:lnTo>
                    <a:pt x="16890" y="9375"/>
                  </a:lnTo>
                  <a:lnTo>
                    <a:pt x="16890" y="9293"/>
                  </a:lnTo>
                  <a:lnTo>
                    <a:pt x="16768" y="9293"/>
                  </a:lnTo>
                  <a:lnTo>
                    <a:pt x="16768" y="9086"/>
                  </a:lnTo>
                  <a:lnTo>
                    <a:pt x="16687" y="9169"/>
                  </a:lnTo>
                  <a:lnTo>
                    <a:pt x="16687" y="9293"/>
                  </a:lnTo>
                  <a:lnTo>
                    <a:pt x="16606" y="9375"/>
                  </a:lnTo>
                  <a:lnTo>
                    <a:pt x="16484" y="9458"/>
                  </a:lnTo>
                  <a:lnTo>
                    <a:pt x="16484" y="9086"/>
                  </a:lnTo>
                  <a:lnTo>
                    <a:pt x="16606" y="9003"/>
                  </a:lnTo>
                  <a:lnTo>
                    <a:pt x="16606" y="8880"/>
                  </a:lnTo>
                  <a:lnTo>
                    <a:pt x="16484" y="8880"/>
                  </a:lnTo>
                  <a:lnTo>
                    <a:pt x="16687" y="8880"/>
                  </a:lnTo>
                  <a:lnTo>
                    <a:pt x="16687" y="8797"/>
                  </a:lnTo>
                  <a:lnTo>
                    <a:pt x="16768" y="8797"/>
                  </a:lnTo>
                  <a:lnTo>
                    <a:pt x="16768" y="8880"/>
                  </a:lnTo>
                  <a:lnTo>
                    <a:pt x="16890" y="8880"/>
                  </a:lnTo>
                  <a:lnTo>
                    <a:pt x="17174" y="8673"/>
                  </a:lnTo>
                  <a:lnTo>
                    <a:pt x="17256" y="8797"/>
                  </a:lnTo>
                  <a:lnTo>
                    <a:pt x="17377" y="8797"/>
                  </a:lnTo>
                  <a:lnTo>
                    <a:pt x="17377" y="8673"/>
                  </a:lnTo>
                  <a:lnTo>
                    <a:pt x="17459" y="8590"/>
                  </a:lnTo>
                  <a:lnTo>
                    <a:pt x="17540" y="8673"/>
                  </a:lnTo>
                  <a:lnTo>
                    <a:pt x="17743" y="8673"/>
                  </a:lnTo>
                  <a:lnTo>
                    <a:pt x="17743" y="8508"/>
                  </a:lnTo>
                  <a:lnTo>
                    <a:pt x="18514" y="7723"/>
                  </a:lnTo>
                  <a:lnTo>
                    <a:pt x="18514" y="7517"/>
                  </a:lnTo>
                  <a:lnTo>
                    <a:pt x="18717" y="7434"/>
                  </a:lnTo>
                  <a:lnTo>
                    <a:pt x="18880" y="7434"/>
                  </a:lnTo>
                  <a:lnTo>
                    <a:pt x="19002" y="7228"/>
                  </a:lnTo>
                  <a:lnTo>
                    <a:pt x="19083" y="7145"/>
                  </a:lnTo>
                  <a:lnTo>
                    <a:pt x="19286" y="7145"/>
                  </a:lnTo>
                  <a:lnTo>
                    <a:pt x="19489" y="7021"/>
                  </a:lnTo>
                  <a:lnTo>
                    <a:pt x="19651" y="6938"/>
                  </a:lnTo>
                  <a:lnTo>
                    <a:pt x="19773" y="6856"/>
                  </a:lnTo>
                  <a:lnTo>
                    <a:pt x="19651" y="6732"/>
                  </a:lnTo>
                  <a:lnTo>
                    <a:pt x="19570" y="6732"/>
                  </a:lnTo>
                  <a:lnTo>
                    <a:pt x="19489" y="6856"/>
                  </a:lnTo>
                  <a:lnTo>
                    <a:pt x="19002" y="6856"/>
                  </a:lnTo>
                  <a:lnTo>
                    <a:pt x="18880" y="6938"/>
                  </a:lnTo>
                  <a:lnTo>
                    <a:pt x="18880" y="6856"/>
                  </a:lnTo>
                  <a:lnTo>
                    <a:pt x="18717" y="6732"/>
                  </a:lnTo>
                  <a:lnTo>
                    <a:pt x="18514" y="6732"/>
                  </a:lnTo>
                  <a:lnTo>
                    <a:pt x="18433" y="6649"/>
                  </a:lnTo>
                  <a:lnTo>
                    <a:pt x="18230" y="6525"/>
                  </a:lnTo>
                  <a:lnTo>
                    <a:pt x="18230" y="6443"/>
                  </a:lnTo>
                  <a:lnTo>
                    <a:pt x="17662" y="6443"/>
                  </a:lnTo>
                  <a:lnTo>
                    <a:pt x="17459" y="6360"/>
                  </a:lnTo>
                  <a:lnTo>
                    <a:pt x="17377" y="6236"/>
                  </a:lnTo>
                  <a:lnTo>
                    <a:pt x="17377" y="6071"/>
                  </a:lnTo>
                  <a:lnTo>
                    <a:pt x="17256" y="5947"/>
                  </a:lnTo>
                  <a:lnTo>
                    <a:pt x="17174" y="5947"/>
                  </a:lnTo>
                  <a:lnTo>
                    <a:pt x="17053" y="5865"/>
                  </a:lnTo>
                  <a:lnTo>
                    <a:pt x="17053" y="5658"/>
                  </a:lnTo>
                  <a:lnTo>
                    <a:pt x="16971" y="5658"/>
                  </a:lnTo>
                  <a:lnTo>
                    <a:pt x="16606" y="5163"/>
                  </a:lnTo>
                  <a:lnTo>
                    <a:pt x="16200" y="4873"/>
                  </a:lnTo>
                  <a:lnTo>
                    <a:pt x="16119" y="4791"/>
                  </a:lnTo>
                  <a:lnTo>
                    <a:pt x="15916" y="4667"/>
                  </a:lnTo>
                  <a:lnTo>
                    <a:pt x="15063" y="4667"/>
                  </a:lnTo>
                  <a:lnTo>
                    <a:pt x="14860" y="4791"/>
                  </a:lnTo>
                  <a:lnTo>
                    <a:pt x="14211" y="5286"/>
                  </a:lnTo>
                  <a:lnTo>
                    <a:pt x="14008" y="5452"/>
                  </a:lnTo>
                  <a:lnTo>
                    <a:pt x="13602" y="5576"/>
                  </a:lnTo>
                  <a:lnTo>
                    <a:pt x="13520" y="5658"/>
                  </a:lnTo>
                  <a:lnTo>
                    <a:pt x="12830" y="5658"/>
                  </a:lnTo>
                  <a:lnTo>
                    <a:pt x="12749" y="5576"/>
                  </a:lnTo>
                  <a:lnTo>
                    <a:pt x="12668" y="5576"/>
                  </a:lnTo>
                  <a:lnTo>
                    <a:pt x="12668" y="5658"/>
                  </a:lnTo>
                  <a:lnTo>
                    <a:pt x="12749" y="5782"/>
                  </a:lnTo>
                  <a:lnTo>
                    <a:pt x="12830" y="5865"/>
                  </a:lnTo>
                  <a:lnTo>
                    <a:pt x="13317" y="5865"/>
                  </a:lnTo>
                  <a:lnTo>
                    <a:pt x="13439" y="5947"/>
                  </a:lnTo>
                  <a:lnTo>
                    <a:pt x="13317" y="5947"/>
                  </a:lnTo>
                  <a:lnTo>
                    <a:pt x="13317" y="5865"/>
                  </a:lnTo>
                  <a:lnTo>
                    <a:pt x="13236" y="5865"/>
                  </a:lnTo>
                  <a:lnTo>
                    <a:pt x="13033" y="5947"/>
                  </a:lnTo>
                  <a:lnTo>
                    <a:pt x="12952" y="5947"/>
                  </a:lnTo>
                  <a:lnTo>
                    <a:pt x="12830" y="5865"/>
                  </a:lnTo>
                  <a:lnTo>
                    <a:pt x="12668" y="5865"/>
                  </a:lnTo>
                  <a:lnTo>
                    <a:pt x="12546" y="5658"/>
                  </a:lnTo>
                  <a:lnTo>
                    <a:pt x="12465" y="5576"/>
                  </a:lnTo>
                  <a:lnTo>
                    <a:pt x="12180" y="4791"/>
                  </a:lnTo>
                  <a:lnTo>
                    <a:pt x="12180" y="4667"/>
                  </a:lnTo>
                  <a:lnTo>
                    <a:pt x="11693" y="4667"/>
                  </a:lnTo>
                  <a:lnTo>
                    <a:pt x="11612" y="4791"/>
                  </a:lnTo>
                  <a:lnTo>
                    <a:pt x="11490" y="4873"/>
                  </a:lnTo>
                  <a:lnTo>
                    <a:pt x="11409" y="5080"/>
                  </a:lnTo>
                  <a:lnTo>
                    <a:pt x="11409" y="5163"/>
                  </a:lnTo>
                  <a:lnTo>
                    <a:pt x="11125" y="5163"/>
                  </a:lnTo>
                  <a:lnTo>
                    <a:pt x="11125" y="5080"/>
                  </a:lnTo>
                  <a:lnTo>
                    <a:pt x="10841" y="4873"/>
                  </a:lnTo>
                  <a:lnTo>
                    <a:pt x="10435" y="5286"/>
                  </a:lnTo>
                  <a:lnTo>
                    <a:pt x="10272" y="5286"/>
                  </a:lnTo>
                  <a:lnTo>
                    <a:pt x="10719" y="4791"/>
                  </a:lnTo>
                  <a:lnTo>
                    <a:pt x="11206" y="4791"/>
                  </a:lnTo>
                  <a:lnTo>
                    <a:pt x="11206" y="4667"/>
                  </a:lnTo>
                  <a:lnTo>
                    <a:pt x="11328" y="4584"/>
                  </a:lnTo>
                  <a:lnTo>
                    <a:pt x="11409" y="4378"/>
                  </a:lnTo>
                  <a:lnTo>
                    <a:pt x="11490" y="4295"/>
                  </a:lnTo>
                  <a:lnTo>
                    <a:pt x="11774" y="4213"/>
                  </a:lnTo>
                  <a:lnTo>
                    <a:pt x="12830" y="4213"/>
                  </a:lnTo>
                  <a:lnTo>
                    <a:pt x="12952" y="4295"/>
                  </a:lnTo>
                  <a:lnTo>
                    <a:pt x="13033" y="4378"/>
                  </a:lnTo>
                  <a:lnTo>
                    <a:pt x="13236" y="4502"/>
                  </a:lnTo>
                  <a:lnTo>
                    <a:pt x="13439" y="4502"/>
                  </a:lnTo>
                  <a:lnTo>
                    <a:pt x="13520" y="4378"/>
                  </a:lnTo>
                  <a:lnTo>
                    <a:pt x="13805" y="4378"/>
                  </a:lnTo>
                  <a:lnTo>
                    <a:pt x="13805" y="4295"/>
                  </a:lnTo>
                  <a:lnTo>
                    <a:pt x="13886" y="4295"/>
                  </a:lnTo>
                  <a:lnTo>
                    <a:pt x="13886" y="4213"/>
                  </a:lnTo>
                  <a:lnTo>
                    <a:pt x="13805" y="4213"/>
                  </a:lnTo>
                  <a:lnTo>
                    <a:pt x="13886" y="4089"/>
                  </a:lnTo>
                  <a:lnTo>
                    <a:pt x="14008" y="4089"/>
                  </a:lnTo>
                  <a:lnTo>
                    <a:pt x="14089" y="4006"/>
                  </a:lnTo>
                  <a:lnTo>
                    <a:pt x="14008" y="3924"/>
                  </a:lnTo>
                  <a:lnTo>
                    <a:pt x="14008" y="3800"/>
                  </a:lnTo>
                  <a:lnTo>
                    <a:pt x="14089" y="3511"/>
                  </a:lnTo>
                  <a:lnTo>
                    <a:pt x="14211" y="3428"/>
                  </a:lnTo>
                  <a:lnTo>
                    <a:pt x="14211" y="3304"/>
                  </a:lnTo>
                  <a:lnTo>
                    <a:pt x="14373" y="3139"/>
                  </a:lnTo>
                  <a:lnTo>
                    <a:pt x="14941" y="3139"/>
                  </a:lnTo>
                  <a:lnTo>
                    <a:pt x="14941" y="3015"/>
                  </a:lnTo>
                  <a:lnTo>
                    <a:pt x="15063" y="2932"/>
                  </a:lnTo>
                  <a:lnTo>
                    <a:pt x="15063" y="2850"/>
                  </a:lnTo>
                  <a:lnTo>
                    <a:pt x="15144" y="2850"/>
                  </a:lnTo>
                  <a:lnTo>
                    <a:pt x="15347" y="2726"/>
                  </a:lnTo>
                  <a:lnTo>
                    <a:pt x="15429" y="2643"/>
                  </a:lnTo>
                  <a:lnTo>
                    <a:pt x="15632" y="2519"/>
                  </a:lnTo>
                  <a:lnTo>
                    <a:pt x="15632" y="2354"/>
                  </a:lnTo>
                  <a:lnTo>
                    <a:pt x="15550" y="2230"/>
                  </a:lnTo>
                  <a:lnTo>
                    <a:pt x="15429" y="2148"/>
                  </a:lnTo>
                  <a:lnTo>
                    <a:pt x="15347" y="2065"/>
                  </a:lnTo>
                  <a:lnTo>
                    <a:pt x="14941" y="2065"/>
                  </a:lnTo>
                  <a:lnTo>
                    <a:pt x="14941" y="1941"/>
                  </a:lnTo>
                  <a:lnTo>
                    <a:pt x="14860" y="1776"/>
                  </a:lnTo>
                  <a:lnTo>
                    <a:pt x="14657" y="1776"/>
                  </a:lnTo>
                  <a:lnTo>
                    <a:pt x="14576" y="1859"/>
                  </a:lnTo>
                  <a:lnTo>
                    <a:pt x="14576" y="1941"/>
                  </a:lnTo>
                  <a:lnTo>
                    <a:pt x="14495" y="1941"/>
                  </a:lnTo>
                  <a:lnTo>
                    <a:pt x="14292" y="1859"/>
                  </a:lnTo>
                  <a:lnTo>
                    <a:pt x="14292" y="1569"/>
                  </a:lnTo>
                  <a:lnTo>
                    <a:pt x="14211" y="1446"/>
                  </a:lnTo>
                  <a:lnTo>
                    <a:pt x="14292" y="1363"/>
                  </a:lnTo>
                  <a:lnTo>
                    <a:pt x="14292" y="1280"/>
                  </a:lnTo>
                  <a:lnTo>
                    <a:pt x="14211" y="1074"/>
                  </a:lnTo>
                  <a:lnTo>
                    <a:pt x="14292" y="991"/>
                  </a:lnTo>
                  <a:lnTo>
                    <a:pt x="14211" y="867"/>
                  </a:lnTo>
                  <a:lnTo>
                    <a:pt x="14089" y="867"/>
                  </a:lnTo>
                  <a:lnTo>
                    <a:pt x="14008" y="785"/>
                  </a:lnTo>
                  <a:lnTo>
                    <a:pt x="13886" y="867"/>
                  </a:lnTo>
                  <a:lnTo>
                    <a:pt x="13805" y="867"/>
                  </a:lnTo>
                  <a:lnTo>
                    <a:pt x="13805" y="991"/>
                  </a:lnTo>
                  <a:lnTo>
                    <a:pt x="13723" y="991"/>
                  </a:lnTo>
                  <a:lnTo>
                    <a:pt x="13602" y="867"/>
                  </a:lnTo>
                  <a:lnTo>
                    <a:pt x="13317" y="867"/>
                  </a:lnTo>
                  <a:lnTo>
                    <a:pt x="13236" y="991"/>
                  </a:lnTo>
                  <a:lnTo>
                    <a:pt x="13033" y="991"/>
                  </a:lnTo>
                  <a:lnTo>
                    <a:pt x="13033" y="1074"/>
                  </a:lnTo>
                  <a:lnTo>
                    <a:pt x="12830" y="1074"/>
                  </a:lnTo>
                  <a:lnTo>
                    <a:pt x="12830" y="1280"/>
                  </a:lnTo>
                  <a:lnTo>
                    <a:pt x="12952" y="1280"/>
                  </a:lnTo>
                  <a:lnTo>
                    <a:pt x="12952" y="1569"/>
                  </a:lnTo>
                  <a:lnTo>
                    <a:pt x="12830" y="1569"/>
                  </a:lnTo>
                  <a:lnTo>
                    <a:pt x="12668" y="1652"/>
                  </a:lnTo>
                  <a:lnTo>
                    <a:pt x="12383" y="1652"/>
                  </a:lnTo>
                  <a:lnTo>
                    <a:pt x="12383" y="1776"/>
                  </a:lnTo>
                  <a:lnTo>
                    <a:pt x="12099" y="2065"/>
                  </a:lnTo>
                  <a:lnTo>
                    <a:pt x="11896" y="2230"/>
                  </a:lnTo>
                  <a:lnTo>
                    <a:pt x="11896" y="1941"/>
                  </a:lnTo>
                  <a:lnTo>
                    <a:pt x="11693" y="1569"/>
                  </a:lnTo>
                  <a:lnTo>
                    <a:pt x="11693" y="1446"/>
                  </a:lnTo>
                  <a:lnTo>
                    <a:pt x="11612" y="1446"/>
                  </a:lnTo>
                  <a:lnTo>
                    <a:pt x="11490" y="1569"/>
                  </a:lnTo>
                  <a:lnTo>
                    <a:pt x="11409" y="1569"/>
                  </a:lnTo>
                  <a:lnTo>
                    <a:pt x="11328" y="1446"/>
                  </a:lnTo>
                  <a:lnTo>
                    <a:pt x="11328" y="1280"/>
                  </a:lnTo>
                  <a:lnTo>
                    <a:pt x="11003" y="1280"/>
                  </a:lnTo>
                  <a:lnTo>
                    <a:pt x="10638" y="1363"/>
                  </a:lnTo>
                  <a:lnTo>
                    <a:pt x="10150" y="1280"/>
                  </a:lnTo>
                  <a:lnTo>
                    <a:pt x="9663" y="785"/>
                  </a:lnTo>
                  <a:lnTo>
                    <a:pt x="9379" y="578"/>
                  </a:lnTo>
                  <a:lnTo>
                    <a:pt x="9298" y="496"/>
                  </a:lnTo>
                  <a:lnTo>
                    <a:pt x="9298" y="83"/>
                  </a:lnTo>
                  <a:lnTo>
                    <a:pt x="9217" y="0"/>
                  </a:lnTo>
                  <a:close/>
                  <a:moveTo>
                    <a:pt x="15835" y="16603"/>
                  </a:moveTo>
                  <a:lnTo>
                    <a:pt x="15835" y="16685"/>
                  </a:lnTo>
                  <a:lnTo>
                    <a:pt x="15713" y="16685"/>
                  </a:lnTo>
                  <a:lnTo>
                    <a:pt x="15632" y="16603"/>
                  </a:lnTo>
                  <a:lnTo>
                    <a:pt x="15632" y="16809"/>
                  </a:lnTo>
                  <a:lnTo>
                    <a:pt x="15429" y="16809"/>
                  </a:lnTo>
                  <a:lnTo>
                    <a:pt x="15347" y="16892"/>
                  </a:lnTo>
                  <a:lnTo>
                    <a:pt x="15144" y="16892"/>
                  </a:lnTo>
                  <a:lnTo>
                    <a:pt x="15063" y="16809"/>
                  </a:lnTo>
                  <a:lnTo>
                    <a:pt x="15144" y="16685"/>
                  </a:lnTo>
                  <a:lnTo>
                    <a:pt x="15144" y="16603"/>
                  </a:lnTo>
                  <a:lnTo>
                    <a:pt x="15063" y="16603"/>
                  </a:lnTo>
                  <a:lnTo>
                    <a:pt x="15063" y="16396"/>
                  </a:lnTo>
                  <a:lnTo>
                    <a:pt x="15144" y="16314"/>
                  </a:lnTo>
                  <a:lnTo>
                    <a:pt x="15347" y="16231"/>
                  </a:lnTo>
                  <a:lnTo>
                    <a:pt x="15347" y="16107"/>
                  </a:lnTo>
                  <a:lnTo>
                    <a:pt x="15429" y="16024"/>
                  </a:lnTo>
                  <a:lnTo>
                    <a:pt x="15632" y="16024"/>
                  </a:lnTo>
                  <a:lnTo>
                    <a:pt x="15835" y="16107"/>
                  </a:lnTo>
                  <a:lnTo>
                    <a:pt x="15632" y="16107"/>
                  </a:lnTo>
                  <a:lnTo>
                    <a:pt x="15632" y="16396"/>
                  </a:lnTo>
                  <a:lnTo>
                    <a:pt x="15713" y="16520"/>
                  </a:lnTo>
                  <a:lnTo>
                    <a:pt x="15835" y="16603"/>
                  </a:lnTo>
                  <a:close/>
                  <a:moveTo>
                    <a:pt x="19002" y="11027"/>
                  </a:moveTo>
                  <a:lnTo>
                    <a:pt x="19083" y="11027"/>
                  </a:lnTo>
                  <a:lnTo>
                    <a:pt x="19083" y="11151"/>
                  </a:lnTo>
                  <a:lnTo>
                    <a:pt x="18880" y="11316"/>
                  </a:lnTo>
                  <a:lnTo>
                    <a:pt x="18717" y="11316"/>
                  </a:lnTo>
                  <a:lnTo>
                    <a:pt x="18798" y="11151"/>
                  </a:lnTo>
                  <a:lnTo>
                    <a:pt x="18717" y="11027"/>
                  </a:lnTo>
                  <a:lnTo>
                    <a:pt x="18595" y="11027"/>
                  </a:lnTo>
                  <a:lnTo>
                    <a:pt x="18595" y="10862"/>
                  </a:lnTo>
                  <a:lnTo>
                    <a:pt x="18717" y="10862"/>
                  </a:lnTo>
                  <a:lnTo>
                    <a:pt x="18798" y="10738"/>
                  </a:lnTo>
                  <a:lnTo>
                    <a:pt x="18880" y="10738"/>
                  </a:lnTo>
                  <a:lnTo>
                    <a:pt x="19002" y="10862"/>
                  </a:lnTo>
                  <a:lnTo>
                    <a:pt x="19002" y="11027"/>
                  </a:lnTo>
                  <a:close/>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48" name="Shape 3348"/>
            <p:cNvSpPr/>
            <p:nvPr/>
          </p:nvSpPr>
          <p:spPr>
            <a:xfrm>
              <a:off x="5111327" y="970745"/>
              <a:ext cx="1059626" cy="717209"/>
            </a:xfrm>
            <a:custGeom>
              <a:avLst/>
              <a:gdLst/>
              <a:ahLst/>
              <a:cxnLst>
                <a:cxn ang="0">
                  <a:pos x="wd2" y="hd2"/>
                </a:cxn>
                <a:cxn ang="5400000">
                  <a:pos x="wd2" y="hd2"/>
                </a:cxn>
                <a:cxn ang="10800000">
                  <a:pos x="wd2" y="hd2"/>
                </a:cxn>
                <a:cxn ang="16200000">
                  <a:pos x="wd2" y="hd2"/>
                </a:cxn>
              </a:cxnLst>
              <a:rect l="0" t="0" r="r" b="b"/>
              <a:pathLst>
                <a:path w="21600" h="21600" extrusionOk="0">
                  <a:moveTo>
                    <a:pt x="21555" y="9508"/>
                  </a:moveTo>
                  <a:lnTo>
                    <a:pt x="21600" y="9716"/>
                  </a:lnTo>
                  <a:lnTo>
                    <a:pt x="21555" y="9775"/>
                  </a:lnTo>
                  <a:lnTo>
                    <a:pt x="21555" y="10191"/>
                  </a:lnTo>
                  <a:lnTo>
                    <a:pt x="21487" y="10280"/>
                  </a:lnTo>
                  <a:lnTo>
                    <a:pt x="21441" y="10399"/>
                  </a:lnTo>
                  <a:lnTo>
                    <a:pt x="21396" y="10488"/>
                  </a:lnTo>
                  <a:lnTo>
                    <a:pt x="21441" y="10547"/>
                  </a:lnTo>
                  <a:lnTo>
                    <a:pt x="21441" y="10696"/>
                  </a:lnTo>
                  <a:lnTo>
                    <a:pt x="21487" y="10755"/>
                  </a:lnTo>
                  <a:lnTo>
                    <a:pt x="21487" y="10845"/>
                  </a:lnTo>
                  <a:lnTo>
                    <a:pt x="21396" y="10963"/>
                  </a:lnTo>
                  <a:lnTo>
                    <a:pt x="21396" y="11112"/>
                  </a:lnTo>
                  <a:lnTo>
                    <a:pt x="21328" y="11112"/>
                  </a:lnTo>
                  <a:lnTo>
                    <a:pt x="21328" y="11171"/>
                  </a:lnTo>
                  <a:lnTo>
                    <a:pt x="21283" y="11171"/>
                  </a:lnTo>
                  <a:lnTo>
                    <a:pt x="21283" y="11409"/>
                  </a:lnTo>
                  <a:lnTo>
                    <a:pt x="21328" y="11469"/>
                  </a:lnTo>
                  <a:lnTo>
                    <a:pt x="21396" y="11617"/>
                  </a:lnTo>
                  <a:lnTo>
                    <a:pt x="21396" y="11676"/>
                  </a:lnTo>
                  <a:lnTo>
                    <a:pt x="21328" y="11736"/>
                  </a:lnTo>
                  <a:lnTo>
                    <a:pt x="21237" y="11736"/>
                  </a:lnTo>
                  <a:lnTo>
                    <a:pt x="21237" y="11825"/>
                  </a:lnTo>
                  <a:lnTo>
                    <a:pt x="21169" y="11825"/>
                  </a:lnTo>
                  <a:lnTo>
                    <a:pt x="21169" y="11974"/>
                  </a:lnTo>
                  <a:lnTo>
                    <a:pt x="20852" y="12033"/>
                  </a:lnTo>
                  <a:lnTo>
                    <a:pt x="20739" y="12033"/>
                  </a:lnTo>
                  <a:lnTo>
                    <a:pt x="20739" y="11974"/>
                  </a:lnTo>
                  <a:lnTo>
                    <a:pt x="20693" y="12033"/>
                  </a:lnTo>
                  <a:lnTo>
                    <a:pt x="20625" y="12033"/>
                  </a:lnTo>
                  <a:lnTo>
                    <a:pt x="20625" y="12092"/>
                  </a:lnTo>
                  <a:lnTo>
                    <a:pt x="20580" y="12182"/>
                  </a:lnTo>
                  <a:lnTo>
                    <a:pt x="20421" y="12182"/>
                  </a:lnTo>
                  <a:lnTo>
                    <a:pt x="20263" y="12241"/>
                  </a:lnTo>
                  <a:lnTo>
                    <a:pt x="20104" y="12449"/>
                  </a:lnTo>
                  <a:lnTo>
                    <a:pt x="19877" y="12657"/>
                  </a:lnTo>
                  <a:lnTo>
                    <a:pt x="19877" y="12806"/>
                  </a:lnTo>
                  <a:lnTo>
                    <a:pt x="19945" y="12865"/>
                  </a:lnTo>
                  <a:lnTo>
                    <a:pt x="20217" y="12865"/>
                  </a:lnTo>
                  <a:lnTo>
                    <a:pt x="20263" y="12954"/>
                  </a:lnTo>
                  <a:lnTo>
                    <a:pt x="20308" y="13073"/>
                  </a:lnTo>
                  <a:lnTo>
                    <a:pt x="20376" y="13162"/>
                  </a:lnTo>
                  <a:lnTo>
                    <a:pt x="20376" y="13281"/>
                  </a:lnTo>
                  <a:lnTo>
                    <a:pt x="20263" y="13429"/>
                  </a:lnTo>
                  <a:lnTo>
                    <a:pt x="20263" y="13370"/>
                  </a:lnTo>
                  <a:lnTo>
                    <a:pt x="20217" y="13221"/>
                  </a:lnTo>
                  <a:lnTo>
                    <a:pt x="20217" y="13162"/>
                  </a:lnTo>
                  <a:lnTo>
                    <a:pt x="20104" y="13162"/>
                  </a:lnTo>
                  <a:lnTo>
                    <a:pt x="20036" y="13221"/>
                  </a:lnTo>
                  <a:lnTo>
                    <a:pt x="20104" y="13281"/>
                  </a:lnTo>
                  <a:lnTo>
                    <a:pt x="20104" y="13370"/>
                  </a:lnTo>
                  <a:lnTo>
                    <a:pt x="20036" y="13370"/>
                  </a:lnTo>
                  <a:lnTo>
                    <a:pt x="19991" y="13281"/>
                  </a:lnTo>
                  <a:lnTo>
                    <a:pt x="19991" y="13221"/>
                  </a:lnTo>
                  <a:lnTo>
                    <a:pt x="19945" y="13221"/>
                  </a:lnTo>
                  <a:lnTo>
                    <a:pt x="19787" y="13013"/>
                  </a:lnTo>
                  <a:lnTo>
                    <a:pt x="19719" y="12954"/>
                  </a:lnTo>
                  <a:lnTo>
                    <a:pt x="19628" y="12806"/>
                  </a:lnTo>
                  <a:lnTo>
                    <a:pt x="19560" y="12746"/>
                  </a:lnTo>
                  <a:lnTo>
                    <a:pt x="19515" y="12508"/>
                  </a:lnTo>
                  <a:lnTo>
                    <a:pt x="19515" y="12182"/>
                  </a:lnTo>
                  <a:lnTo>
                    <a:pt x="19447" y="12092"/>
                  </a:lnTo>
                  <a:lnTo>
                    <a:pt x="19356" y="12033"/>
                  </a:lnTo>
                  <a:lnTo>
                    <a:pt x="19243" y="12092"/>
                  </a:lnTo>
                  <a:lnTo>
                    <a:pt x="19129" y="12033"/>
                  </a:lnTo>
                  <a:lnTo>
                    <a:pt x="19197" y="12033"/>
                  </a:lnTo>
                  <a:lnTo>
                    <a:pt x="19197" y="11825"/>
                  </a:lnTo>
                  <a:lnTo>
                    <a:pt x="19129" y="11825"/>
                  </a:lnTo>
                  <a:lnTo>
                    <a:pt x="19039" y="11884"/>
                  </a:lnTo>
                  <a:lnTo>
                    <a:pt x="18858" y="11884"/>
                  </a:lnTo>
                  <a:lnTo>
                    <a:pt x="18767" y="11736"/>
                  </a:lnTo>
                  <a:lnTo>
                    <a:pt x="18699" y="11736"/>
                  </a:lnTo>
                  <a:lnTo>
                    <a:pt x="18654" y="11825"/>
                  </a:lnTo>
                  <a:lnTo>
                    <a:pt x="18654" y="11884"/>
                  </a:lnTo>
                  <a:lnTo>
                    <a:pt x="18699" y="11884"/>
                  </a:lnTo>
                  <a:lnTo>
                    <a:pt x="18654" y="11884"/>
                  </a:lnTo>
                  <a:lnTo>
                    <a:pt x="18608" y="11974"/>
                  </a:lnTo>
                  <a:lnTo>
                    <a:pt x="18608" y="12182"/>
                  </a:lnTo>
                  <a:lnTo>
                    <a:pt x="18540" y="12182"/>
                  </a:lnTo>
                  <a:lnTo>
                    <a:pt x="18495" y="12508"/>
                  </a:lnTo>
                  <a:lnTo>
                    <a:pt x="18495" y="12806"/>
                  </a:lnTo>
                  <a:lnTo>
                    <a:pt x="18450" y="12865"/>
                  </a:lnTo>
                  <a:lnTo>
                    <a:pt x="18450" y="12954"/>
                  </a:lnTo>
                  <a:lnTo>
                    <a:pt x="18495" y="13013"/>
                  </a:lnTo>
                  <a:lnTo>
                    <a:pt x="18495" y="13073"/>
                  </a:lnTo>
                  <a:lnTo>
                    <a:pt x="18540" y="13073"/>
                  </a:lnTo>
                  <a:lnTo>
                    <a:pt x="18540" y="13162"/>
                  </a:lnTo>
                  <a:lnTo>
                    <a:pt x="18495" y="13221"/>
                  </a:lnTo>
                  <a:lnTo>
                    <a:pt x="18540" y="13221"/>
                  </a:lnTo>
                  <a:lnTo>
                    <a:pt x="18495" y="13281"/>
                  </a:lnTo>
                  <a:lnTo>
                    <a:pt x="18450" y="13370"/>
                  </a:lnTo>
                  <a:lnTo>
                    <a:pt x="18495" y="13370"/>
                  </a:lnTo>
                  <a:lnTo>
                    <a:pt x="18495" y="13935"/>
                  </a:lnTo>
                  <a:lnTo>
                    <a:pt x="18450" y="14143"/>
                  </a:lnTo>
                  <a:lnTo>
                    <a:pt x="18223" y="14143"/>
                  </a:lnTo>
                  <a:lnTo>
                    <a:pt x="18223" y="14202"/>
                  </a:lnTo>
                  <a:lnTo>
                    <a:pt x="18178" y="14291"/>
                  </a:lnTo>
                  <a:lnTo>
                    <a:pt x="18110" y="14291"/>
                  </a:lnTo>
                  <a:lnTo>
                    <a:pt x="18110" y="14410"/>
                  </a:lnTo>
                  <a:lnTo>
                    <a:pt x="18064" y="14499"/>
                  </a:lnTo>
                  <a:lnTo>
                    <a:pt x="18064" y="14350"/>
                  </a:lnTo>
                  <a:lnTo>
                    <a:pt x="17951" y="14350"/>
                  </a:lnTo>
                  <a:lnTo>
                    <a:pt x="17951" y="14291"/>
                  </a:lnTo>
                  <a:lnTo>
                    <a:pt x="17860" y="14202"/>
                  </a:lnTo>
                  <a:lnTo>
                    <a:pt x="17792" y="14202"/>
                  </a:lnTo>
                  <a:lnTo>
                    <a:pt x="17747" y="14291"/>
                  </a:lnTo>
                  <a:lnTo>
                    <a:pt x="17679" y="14291"/>
                  </a:lnTo>
                  <a:lnTo>
                    <a:pt x="17679" y="14202"/>
                  </a:lnTo>
                  <a:lnTo>
                    <a:pt x="17634" y="14202"/>
                  </a:lnTo>
                  <a:lnTo>
                    <a:pt x="17634" y="14350"/>
                  </a:lnTo>
                  <a:lnTo>
                    <a:pt x="17588" y="14291"/>
                  </a:lnTo>
                  <a:lnTo>
                    <a:pt x="17588" y="14499"/>
                  </a:lnTo>
                  <a:lnTo>
                    <a:pt x="17430" y="14499"/>
                  </a:lnTo>
                  <a:lnTo>
                    <a:pt x="17430" y="14766"/>
                  </a:lnTo>
                  <a:lnTo>
                    <a:pt x="17316" y="14766"/>
                  </a:lnTo>
                  <a:lnTo>
                    <a:pt x="17362" y="14856"/>
                  </a:lnTo>
                  <a:lnTo>
                    <a:pt x="17430" y="14856"/>
                  </a:lnTo>
                  <a:lnTo>
                    <a:pt x="17430" y="14974"/>
                  </a:lnTo>
                  <a:lnTo>
                    <a:pt x="17362" y="14974"/>
                  </a:lnTo>
                  <a:lnTo>
                    <a:pt x="17316" y="15064"/>
                  </a:lnTo>
                  <a:lnTo>
                    <a:pt x="17362" y="15123"/>
                  </a:lnTo>
                  <a:lnTo>
                    <a:pt x="17430" y="15123"/>
                  </a:lnTo>
                  <a:lnTo>
                    <a:pt x="17430" y="15182"/>
                  </a:lnTo>
                  <a:lnTo>
                    <a:pt x="17362" y="15182"/>
                  </a:lnTo>
                  <a:lnTo>
                    <a:pt x="17362" y="15272"/>
                  </a:lnTo>
                  <a:lnTo>
                    <a:pt x="17203" y="15480"/>
                  </a:lnTo>
                  <a:lnTo>
                    <a:pt x="17203" y="15539"/>
                  </a:lnTo>
                  <a:lnTo>
                    <a:pt x="17158" y="15539"/>
                  </a:lnTo>
                  <a:lnTo>
                    <a:pt x="17090" y="15480"/>
                  </a:lnTo>
                  <a:lnTo>
                    <a:pt x="17090" y="15628"/>
                  </a:lnTo>
                  <a:lnTo>
                    <a:pt x="16999" y="15747"/>
                  </a:lnTo>
                  <a:lnTo>
                    <a:pt x="16886" y="15747"/>
                  </a:lnTo>
                  <a:lnTo>
                    <a:pt x="16886" y="15955"/>
                  </a:lnTo>
                  <a:lnTo>
                    <a:pt x="16772" y="16044"/>
                  </a:lnTo>
                  <a:lnTo>
                    <a:pt x="16342" y="16044"/>
                  </a:lnTo>
                  <a:lnTo>
                    <a:pt x="16342" y="16103"/>
                  </a:lnTo>
                  <a:lnTo>
                    <a:pt x="16138" y="16103"/>
                  </a:lnTo>
                  <a:lnTo>
                    <a:pt x="16070" y="16163"/>
                  </a:lnTo>
                  <a:lnTo>
                    <a:pt x="16024" y="16252"/>
                  </a:lnTo>
                  <a:lnTo>
                    <a:pt x="15979" y="16252"/>
                  </a:lnTo>
                  <a:lnTo>
                    <a:pt x="15866" y="16311"/>
                  </a:lnTo>
                  <a:lnTo>
                    <a:pt x="15752" y="16252"/>
                  </a:lnTo>
                  <a:lnTo>
                    <a:pt x="15322" y="16252"/>
                  </a:lnTo>
                  <a:lnTo>
                    <a:pt x="14959" y="16401"/>
                  </a:lnTo>
                  <a:lnTo>
                    <a:pt x="14846" y="16460"/>
                  </a:lnTo>
                  <a:lnTo>
                    <a:pt x="14800" y="16460"/>
                  </a:lnTo>
                  <a:lnTo>
                    <a:pt x="14800" y="16609"/>
                  </a:lnTo>
                  <a:lnTo>
                    <a:pt x="14846" y="16876"/>
                  </a:lnTo>
                  <a:lnTo>
                    <a:pt x="14891" y="16935"/>
                  </a:lnTo>
                  <a:lnTo>
                    <a:pt x="14891" y="17024"/>
                  </a:lnTo>
                  <a:lnTo>
                    <a:pt x="15004" y="17024"/>
                  </a:lnTo>
                  <a:lnTo>
                    <a:pt x="15004" y="17084"/>
                  </a:lnTo>
                  <a:lnTo>
                    <a:pt x="15118" y="17381"/>
                  </a:lnTo>
                  <a:lnTo>
                    <a:pt x="15163" y="17440"/>
                  </a:lnTo>
                  <a:lnTo>
                    <a:pt x="15163" y="17500"/>
                  </a:lnTo>
                  <a:lnTo>
                    <a:pt x="15276" y="17589"/>
                  </a:lnTo>
                  <a:lnTo>
                    <a:pt x="15322" y="17708"/>
                  </a:lnTo>
                  <a:lnTo>
                    <a:pt x="15390" y="17708"/>
                  </a:lnTo>
                  <a:lnTo>
                    <a:pt x="15435" y="17797"/>
                  </a:lnTo>
                  <a:lnTo>
                    <a:pt x="15480" y="17856"/>
                  </a:lnTo>
                  <a:lnTo>
                    <a:pt x="15480" y="17946"/>
                  </a:lnTo>
                  <a:lnTo>
                    <a:pt x="15548" y="18005"/>
                  </a:lnTo>
                  <a:lnTo>
                    <a:pt x="15548" y="18154"/>
                  </a:lnTo>
                  <a:lnTo>
                    <a:pt x="15322" y="18777"/>
                  </a:lnTo>
                  <a:lnTo>
                    <a:pt x="15276" y="18926"/>
                  </a:lnTo>
                  <a:lnTo>
                    <a:pt x="15163" y="18926"/>
                  </a:lnTo>
                  <a:lnTo>
                    <a:pt x="15163" y="18837"/>
                  </a:lnTo>
                  <a:lnTo>
                    <a:pt x="15004" y="18837"/>
                  </a:lnTo>
                  <a:lnTo>
                    <a:pt x="15004" y="18777"/>
                  </a:lnTo>
                  <a:lnTo>
                    <a:pt x="14959" y="18777"/>
                  </a:lnTo>
                  <a:lnTo>
                    <a:pt x="14959" y="18718"/>
                  </a:lnTo>
                  <a:lnTo>
                    <a:pt x="14891" y="18629"/>
                  </a:lnTo>
                  <a:lnTo>
                    <a:pt x="14891" y="18569"/>
                  </a:lnTo>
                  <a:lnTo>
                    <a:pt x="14891" y="18629"/>
                  </a:lnTo>
                  <a:lnTo>
                    <a:pt x="14846" y="18629"/>
                  </a:lnTo>
                  <a:lnTo>
                    <a:pt x="14732" y="18569"/>
                  </a:lnTo>
                  <a:lnTo>
                    <a:pt x="14687" y="18629"/>
                  </a:lnTo>
                  <a:lnTo>
                    <a:pt x="14574" y="18629"/>
                  </a:lnTo>
                  <a:lnTo>
                    <a:pt x="14574" y="18777"/>
                  </a:lnTo>
                  <a:lnTo>
                    <a:pt x="14528" y="18777"/>
                  </a:lnTo>
                  <a:lnTo>
                    <a:pt x="14483" y="18718"/>
                  </a:lnTo>
                  <a:lnTo>
                    <a:pt x="14415" y="18777"/>
                  </a:lnTo>
                  <a:lnTo>
                    <a:pt x="14098" y="18777"/>
                  </a:lnTo>
                  <a:lnTo>
                    <a:pt x="14098" y="18837"/>
                  </a:lnTo>
                  <a:lnTo>
                    <a:pt x="14052" y="18837"/>
                  </a:lnTo>
                  <a:lnTo>
                    <a:pt x="13984" y="18777"/>
                  </a:lnTo>
                  <a:lnTo>
                    <a:pt x="13894" y="18718"/>
                  </a:lnTo>
                  <a:lnTo>
                    <a:pt x="13826" y="18718"/>
                  </a:lnTo>
                  <a:lnTo>
                    <a:pt x="13826" y="18629"/>
                  </a:lnTo>
                  <a:lnTo>
                    <a:pt x="13622" y="18629"/>
                  </a:lnTo>
                  <a:lnTo>
                    <a:pt x="13554" y="18718"/>
                  </a:lnTo>
                  <a:lnTo>
                    <a:pt x="13508" y="18718"/>
                  </a:lnTo>
                  <a:lnTo>
                    <a:pt x="13508" y="18629"/>
                  </a:lnTo>
                  <a:lnTo>
                    <a:pt x="13237" y="18629"/>
                  </a:lnTo>
                  <a:lnTo>
                    <a:pt x="13237" y="18510"/>
                  </a:lnTo>
                  <a:lnTo>
                    <a:pt x="13191" y="18569"/>
                  </a:lnTo>
                  <a:lnTo>
                    <a:pt x="13123" y="18569"/>
                  </a:lnTo>
                  <a:lnTo>
                    <a:pt x="13078" y="18510"/>
                  </a:lnTo>
                  <a:lnTo>
                    <a:pt x="13033" y="18510"/>
                  </a:lnTo>
                  <a:lnTo>
                    <a:pt x="13033" y="18629"/>
                  </a:lnTo>
                  <a:lnTo>
                    <a:pt x="12965" y="18629"/>
                  </a:lnTo>
                  <a:lnTo>
                    <a:pt x="12965" y="18569"/>
                  </a:lnTo>
                  <a:lnTo>
                    <a:pt x="12806" y="18569"/>
                  </a:lnTo>
                  <a:lnTo>
                    <a:pt x="12874" y="18510"/>
                  </a:lnTo>
                  <a:lnTo>
                    <a:pt x="12874" y="18421"/>
                  </a:lnTo>
                  <a:lnTo>
                    <a:pt x="12919" y="18361"/>
                  </a:lnTo>
                  <a:lnTo>
                    <a:pt x="12965" y="18361"/>
                  </a:lnTo>
                  <a:lnTo>
                    <a:pt x="12965" y="18272"/>
                  </a:lnTo>
                  <a:lnTo>
                    <a:pt x="12806" y="18272"/>
                  </a:lnTo>
                  <a:lnTo>
                    <a:pt x="12806" y="18213"/>
                  </a:lnTo>
                  <a:lnTo>
                    <a:pt x="12715" y="18154"/>
                  </a:lnTo>
                  <a:lnTo>
                    <a:pt x="12647" y="18064"/>
                  </a:lnTo>
                  <a:lnTo>
                    <a:pt x="12647" y="18005"/>
                  </a:lnTo>
                  <a:lnTo>
                    <a:pt x="12715" y="18005"/>
                  </a:lnTo>
                  <a:lnTo>
                    <a:pt x="12715" y="17946"/>
                  </a:lnTo>
                  <a:lnTo>
                    <a:pt x="12647" y="17856"/>
                  </a:lnTo>
                  <a:lnTo>
                    <a:pt x="12647" y="17797"/>
                  </a:lnTo>
                  <a:lnTo>
                    <a:pt x="12602" y="17797"/>
                  </a:lnTo>
                  <a:lnTo>
                    <a:pt x="12489" y="17648"/>
                  </a:lnTo>
                  <a:lnTo>
                    <a:pt x="12375" y="17648"/>
                  </a:lnTo>
                  <a:lnTo>
                    <a:pt x="12375" y="17500"/>
                  </a:lnTo>
                  <a:lnTo>
                    <a:pt x="12330" y="17589"/>
                  </a:lnTo>
                  <a:lnTo>
                    <a:pt x="12285" y="17589"/>
                  </a:lnTo>
                  <a:lnTo>
                    <a:pt x="12217" y="17648"/>
                  </a:lnTo>
                  <a:lnTo>
                    <a:pt x="12217" y="17797"/>
                  </a:lnTo>
                  <a:lnTo>
                    <a:pt x="12126" y="17856"/>
                  </a:lnTo>
                  <a:lnTo>
                    <a:pt x="12058" y="17946"/>
                  </a:lnTo>
                  <a:lnTo>
                    <a:pt x="12058" y="18005"/>
                  </a:lnTo>
                  <a:lnTo>
                    <a:pt x="11945" y="17856"/>
                  </a:lnTo>
                  <a:lnTo>
                    <a:pt x="11899" y="17856"/>
                  </a:lnTo>
                  <a:lnTo>
                    <a:pt x="11899" y="17797"/>
                  </a:lnTo>
                  <a:lnTo>
                    <a:pt x="11854" y="17856"/>
                  </a:lnTo>
                  <a:lnTo>
                    <a:pt x="11786" y="17856"/>
                  </a:lnTo>
                  <a:lnTo>
                    <a:pt x="11854" y="17946"/>
                  </a:lnTo>
                  <a:lnTo>
                    <a:pt x="11899" y="17946"/>
                  </a:lnTo>
                  <a:lnTo>
                    <a:pt x="11899" y="18005"/>
                  </a:lnTo>
                  <a:lnTo>
                    <a:pt x="11786" y="18154"/>
                  </a:lnTo>
                  <a:lnTo>
                    <a:pt x="11695" y="18154"/>
                  </a:lnTo>
                  <a:lnTo>
                    <a:pt x="11627" y="18272"/>
                  </a:lnTo>
                  <a:lnTo>
                    <a:pt x="11582" y="18361"/>
                  </a:lnTo>
                  <a:lnTo>
                    <a:pt x="11582" y="18510"/>
                  </a:lnTo>
                  <a:lnTo>
                    <a:pt x="11627" y="18510"/>
                  </a:lnTo>
                  <a:lnTo>
                    <a:pt x="11627" y="18569"/>
                  </a:lnTo>
                  <a:lnTo>
                    <a:pt x="11582" y="18718"/>
                  </a:lnTo>
                  <a:lnTo>
                    <a:pt x="11514" y="18926"/>
                  </a:lnTo>
                  <a:lnTo>
                    <a:pt x="11469" y="19045"/>
                  </a:lnTo>
                  <a:lnTo>
                    <a:pt x="11469" y="19193"/>
                  </a:lnTo>
                  <a:lnTo>
                    <a:pt x="11514" y="19342"/>
                  </a:lnTo>
                  <a:lnTo>
                    <a:pt x="11514" y="19401"/>
                  </a:lnTo>
                  <a:lnTo>
                    <a:pt x="11469" y="19491"/>
                  </a:lnTo>
                  <a:lnTo>
                    <a:pt x="11469" y="19401"/>
                  </a:lnTo>
                  <a:lnTo>
                    <a:pt x="11423" y="19401"/>
                  </a:lnTo>
                  <a:lnTo>
                    <a:pt x="11355" y="19491"/>
                  </a:lnTo>
                  <a:lnTo>
                    <a:pt x="11265" y="19698"/>
                  </a:lnTo>
                  <a:lnTo>
                    <a:pt x="11197" y="19698"/>
                  </a:lnTo>
                  <a:lnTo>
                    <a:pt x="11151" y="19906"/>
                  </a:lnTo>
                  <a:lnTo>
                    <a:pt x="11151" y="19966"/>
                  </a:lnTo>
                  <a:lnTo>
                    <a:pt x="11106" y="20055"/>
                  </a:lnTo>
                  <a:lnTo>
                    <a:pt x="11038" y="20263"/>
                  </a:lnTo>
                  <a:lnTo>
                    <a:pt x="10993" y="20322"/>
                  </a:lnTo>
                  <a:lnTo>
                    <a:pt x="10721" y="20590"/>
                  </a:lnTo>
                  <a:lnTo>
                    <a:pt x="10675" y="20679"/>
                  </a:lnTo>
                  <a:lnTo>
                    <a:pt x="10721" y="20738"/>
                  </a:lnTo>
                  <a:lnTo>
                    <a:pt x="10675" y="20738"/>
                  </a:lnTo>
                  <a:lnTo>
                    <a:pt x="10675" y="20828"/>
                  </a:lnTo>
                  <a:lnTo>
                    <a:pt x="10607" y="20887"/>
                  </a:lnTo>
                  <a:lnTo>
                    <a:pt x="10675" y="20887"/>
                  </a:lnTo>
                  <a:lnTo>
                    <a:pt x="10607" y="20946"/>
                  </a:lnTo>
                  <a:lnTo>
                    <a:pt x="10562" y="20946"/>
                  </a:lnTo>
                  <a:lnTo>
                    <a:pt x="10562" y="21095"/>
                  </a:lnTo>
                  <a:lnTo>
                    <a:pt x="10517" y="21154"/>
                  </a:lnTo>
                  <a:lnTo>
                    <a:pt x="10517" y="21243"/>
                  </a:lnTo>
                  <a:lnTo>
                    <a:pt x="10403" y="21243"/>
                  </a:lnTo>
                  <a:lnTo>
                    <a:pt x="10403" y="21303"/>
                  </a:lnTo>
                  <a:lnTo>
                    <a:pt x="10449" y="21303"/>
                  </a:lnTo>
                  <a:lnTo>
                    <a:pt x="10449" y="21392"/>
                  </a:lnTo>
                  <a:lnTo>
                    <a:pt x="10403" y="21392"/>
                  </a:lnTo>
                  <a:lnTo>
                    <a:pt x="10335" y="21451"/>
                  </a:lnTo>
                  <a:lnTo>
                    <a:pt x="10290" y="21451"/>
                  </a:lnTo>
                  <a:lnTo>
                    <a:pt x="10290" y="21511"/>
                  </a:lnTo>
                  <a:lnTo>
                    <a:pt x="10245" y="21451"/>
                  </a:lnTo>
                  <a:lnTo>
                    <a:pt x="10177" y="21392"/>
                  </a:lnTo>
                  <a:lnTo>
                    <a:pt x="10177" y="21451"/>
                  </a:lnTo>
                  <a:lnTo>
                    <a:pt x="10131" y="21451"/>
                  </a:lnTo>
                  <a:lnTo>
                    <a:pt x="10018" y="21511"/>
                  </a:lnTo>
                  <a:lnTo>
                    <a:pt x="9859" y="21511"/>
                  </a:lnTo>
                  <a:lnTo>
                    <a:pt x="9859" y="21600"/>
                  </a:lnTo>
                  <a:lnTo>
                    <a:pt x="9746" y="21600"/>
                  </a:lnTo>
                  <a:lnTo>
                    <a:pt x="9746" y="21511"/>
                  </a:lnTo>
                  <a:lnTo>
                    <a:pt x="9701" y="21511"/>
                  </a:lnTo>
                  <a:lnTo>
                    <a:pt x="9701" y="21451"/>
                  </a:lnTo>
                  <a:lnTo>
                    <a:pt x="9429" y="21451"/>
                  </a:lnTo>
                  <a:lnTo>
                    <a:pt x="9497" y="21392"/>
                  </a:lnTo>
                  <a:lnTo>
                    <a:pt x="9497" y="21303"/>
                  </a:lnTo>
                  <a:lnTo>
                    <a:pt x="9542" y="21243"/>
                  </a:lnTo>
                  <a:lnTo>
                    <a:pt x="9587" y="21154"/>
                  </a:lnTo>
                  <a:lnTo>
                    <a:pt x="9587" y="21095"/>
                  </a:lnTo>
                  <a:lnTo>
                    <a:pt x="9655" y="21095"/>
                  </a:lnTo>
                  <a:lnTo>
                    <a:pt x="9701" y="21035"/>
                  </a:lnTo>
                  <a:lnTo>
                    <a:pt x="9701" y="20828"/>
                  </a:lnTo>
                  <a:lnTo>
                    <a:pt x="9746" y="20738"/>
                  </a:lnTo>
                  <a:lnTo>
                    <a:pt x="9746" y="20530"/>
                  </a:lnTo>
                  <a:lnTo>
                    <a:pt x="9814" y="20471"/>
                  </a:lnTo>
                  <a:lnTo>
                    <a:pt x="9859" y="20471"/>
                  </a:lnTo>
                  <a:lnTo>
                    <a:pt x="9859" y="20382"/>
                  </a:lnTo>
                  <a:lnTo>
                    <a:pt x="9814" y="20322"/>
                  </a:lnTo>
                  <a:lnTo>
                    <a:pt x="9746" y="20322"/>
                  </a:lnTo>
                  <a:lnTo>
                    <a:pt x="9746" y="20263"/>
                  </a:lnTo>
                  <a:lnTo>
                    <a:pt x="9814" y="20263"/>
                  </a:lnTo>
                  <a:lnTo>
                    <a:pt x="9814" y="20174"/>
                  </a:lnTo>
                  <a:lnTo>
                    <a:pt x="9746" y="20114"/>
                  </a:lnTo>
                  <a:lnTo>
                    <a:pt x="9746" y="20055"/>
                  </a:lnTo>
                  <a:lnTo>
                    <a:pt x="9655" y="20055"/>
                  </a:lnTo>
                  <a:lnTo>
                    <a:pt x="9542" y="19906"/>
                  </a:lnTo>
                  <a:lnTo>
                    <a:pt x="9542" y="19758"/>
                  </a:lnTo>
                  <a:lnTo>
                    <a:pt x="9338" y="19491"/>
                  </a:lnTo>
                  <a:lnTo>
                    <a:pt x="9338" y="19401"/>
                  </a:lnTo>
                  <a:lnTo>
                    <a:pt x="9066" y="18777"/>
                  </a:lnTo>
                  <a:lnTo>
                    <a:pt x="9066" y="18718"/>
                  </a:lnTo>
                  <a:lnTo>
                    <a:pt x="8998" y="18629"/>
                  </a:lnTo>
                  <a:lnTo>
                    <a:pt x="8998" y="18361"/>
                  </a:lnTo>
                  <a:lnTo>
                    <a:pt x="8953" y="18361"/>
                  </a:lnTo>
                  <a:lnTo>
                    <a:pt x="8839" y="18421"/>
                  </a:lnTo>
                  <a:lnTo>
                    <a:pt x="8681" y="18421"/>
                  </a:lnTo>
                  <a:lnTo>
                    <a:pt x="8681" y="18064"/>
                  </a:lnTo>
                  <a:lnTo>
                    <a:pt x="8635" y="17856"/>
                  </a:lnTo>
                  <a:lnTo>
                    <a:pt x="8567" y="17797"/>
                  </a:lnTo>
                  <a:lnTo>
                    <a:pt x="8567" y="17708"/>
                  </a:lnTo>
                  <a:lnTo>
                    <a:pt x="8635" y="17440"/>
                  </a:lnTo>
                  <a:lnTo>
                    <a:pt x="8635" y="17381"/>
                  </a:lnTo>
                  <a:lnTo>
                    <a:pt x="8567" y="17292"/>
                  </a:lnTo>
                  <a:lnTo>
                    <a:pt x="8681" y="17173"/>
                  </a:lnTo>
                  <a:lnTo>
                    <a:pt x="8749" y="17173"/>
                  </a:lnTo>
                  <a:lnTo>
                    <a:pt x="8749" y="17024"/>
                  </a:lnTo>
                  <a:lnTo>
                    <a:pt x="8794" y="16935"/>
                  </a:lnTo>
                  <a:lnTo>
                    <a:pt x="8839" y="16876"/>
                  </a:lnTo>
                  <a:lnTo>
                    <a:pt x="8839" y="16817"/>
                  </a:lnTo>
                  <a:lnTo>
                    <a:pt x="8907" y="16727"/>
                  </a:lnTo>
                  <a:lnTo>
                    <a:pt x="8907" y="16668"/>
                  </a:lnTo>
                  <a:lnTo>
                    <a:pt x="8953" y="16668"/>
                  </a:lnTo>
                  <a:lnTo>
                    <a:pt x="8953" y="16401"/>
                  </a:lnTo>
                  <a:lnTo>
                    <a:pt x="8681" y="16401"/>
                  </a:lnTo>
                  <a:lnTo>
                    <a:pt x="8635" y="16460"/>
                  </a:lnTo>
                  <a:lnTo>
                    <a:pt x="8635" y="16401"/>
                  </a:lnTo>
                  <a:lnTo>
                    <a:pt x="8567" y="16401"/>
                  </a:lnTo>
                  <a:lnTo>
                    <a:pt x="8567" y="16252"/>
                  </a:lnTo>
                  <a:lnTo>
                    <a:pt x="8522" y="16163"/>
                  </a:lnTo>
                  <a:lnTo>
                    <a:pt x="8522" y="15895"/>
                  </a:lnTo>
                  <a:lnTo>
                    <a:pt x="8477" y="15895"/>
                  </a:lnTo>
                  <a:lnTo>
                    <a:pt x="8363" y="15836"/>
                  </a:lnTo>
                  <a:lnTo>
                    <a:pt x="8318" y="15836"/>
                  </a:lnTo>
                  <a:lnTo>
                    <a:pt x="8250" y="15747"/>
                  </a:lnTo>
                  <a:lnTo>
                    <a:pt x="8250" y="15687"/>
                  </a:lnTo>
                  <a:lnTo>
                    <a:pt x="8318" y="15628"/>
                  </a:lnTo>
                  <a:lnTo>
                    <a:pt x="8318" y="15480"/>
                  </a:lnTo>
                  <a:lnTo>
                    <a:pt x="8046" y="15123"/>
                  </a:lnTo>
                  <a:lnTo>
                    <a:pt x="8046" y="14766"/>
                  </a:lnTo>
                  <a:lnTo>
                    <a:pt x="7978" y="14766"/>
                  </a:lnTo>
                  <a:lnTo>
                    <a:pt x="7933" y="14707"/>
                  </a:lnTo>
                  <a:lnTo>
                    <a:pt x="7888" y="14707"/>
                  </a:lnTo>
                  <a:lnTo>
                    <a:pt x="7888" y="14618"/>
                  </a:lnTo>
                  <a:lnTo>
                    <a:pt x="7820" y="14558"/>
                  </a:lnTo>
                  <a:lnTo>
                    <a:pt x="7820" y="14499"/>
                  </a:lnTo>
                  <a:lnTo>
                    <a:pt x="7774" y="14499"/>
                  </a:lnTo>
                  <a:lnTo>
                    <a:pt x="7729" y="14558"/>
                  </a:lnTo>
                  <a:lnTo>
                    <a:pt x="7661" y="14499"/>
                  </a:lnTo>
                  <a:lnTo>
                    <a:pt x="7661" y="14410"/>
                  </a:lnTo>
                  <a:lnTo>
                    <a:pt x="7729" y="14410"/>
                  </a:lnTo>
                  <a:lnTo>
                    <a:pt x="7729" y="13994"/>
                  </a:lnTo>
                  <a:lnTo>
                    <a:pt x="7661" y="13994"/>
                  </a:lnTo>
                  <a:lnTo>
                    <a:pt x="7661" y="13935"/>
                  </a:lnTo>
                  <a:lnTo>
                    <a:pt x="7502" y="13935"/>
                  </a:lnTo>
                  <a:lnTo>
                    <a:pt x="7502" y="13845"/>
                  </a:lnTo>
                  <a:lnTo>
                    <a:pt x="7457" y="13845"/>
                  </a:lnTo>
                  <a:lnTo>
                    <a:pt x="7457" y="12746"/>
                  </a:lnTo>
                  <a:lnTo>
                    <a:pt x="7389" y="12657"/>
                  </a:lnTo>
                  <a:lnTo>
                    <a:pt x="7230" y="12657"/>
                  </a:lnTo>
                  <a:lnTo>
                    <a:pt x="7230" y="12746"/>
                  </a:lnTo>
                  <a:lnTo>
                    <a:pt x="7185" y="12746"/>
                  </a:lnTo>
                  <a:lnTo>
                    <a:pt x="7026" y="12954"/>
                  </a:lnTo>
                  <a:lnTo>
                    <a:pt x="7026" y="13162"/>
                  </a:lnTo>
                  <a:lnTo>
                    <a:pt x="6981" y="13162"/>
                  </a:lnTo>
                  <a:lnTo>
                    <a:pt x="6981" y="13221"/>
                  </a:lnTo>
                  <a:lnTo>
                    <a:pt x="6913" y="13370"/>
                  </a:lnTo>
                  <a:lnTo>
                    <a:pt x="6596" y="13786"/>
                  </a:lnTo>
                  <a:lnTo>
                    <a:pt x="6550" y="13786"/>
                  </a:lnTo>
                  <a:lnTo>
                    <a:pt x="6550" y="13727"/>
                  </a:lnTo>
                  <a:lnTo>
                    <a:pt x="6369" y="13727"/>
                  </a:lnTo>
                  <a:lnTo>
                    <a:pt x="6324" y="13637"/>
                  </a:lnTo>
                  <a:lnTo>
                    <a:pt x="6369" y="13578"/>
                  </a:lnTo>
                  <a:lnTo>
                    <a:pt x="6437" y="13519"/>
                  </a:lnTo>
                  <a:lnTo>
                    <a:pt x="6482" y="13429"/>
                  </a:lnTo>
                  <a:lnTo>
                    <a:pt x="6369" y="13370"/>
                  </a:lnTo>
                  <a:lnTo>
                    <a:pt x="6324" y="13281"/>
                  </a:lnTo>
                  <a:lnTo>
                    <a:pt x="6324" y="13162"/>
                  </a:lnTo>
                  <a:lnTo>
                    <a:pt x="6369" y="13013"/>
                  </a:lnTo>
                  <a:lnTo>
                    <a:pt x="6369" y="12954"/>
                  </a:lnTo>
                  <a:lnTo>
                    <a:pt x="6437" y="12865"/>
                  </a:lnTo>
                  <a:lnTo>
                    <a:pt x="6369" y="12865"/>
                  </a:lnTo>
                  <a:lnTo>
                    <a:pt x="6324" y="12806"/>
                  </a:lnTo>
                  <a:lnTo>
                    <a:pt x="6165" y="12657"/>
                  </a:lnTo>
                  <a:lnTo>
                    <a:pt x="6120" y="12598"/>
                  </a:lnTo>
                  <a:lnTo>
                    <a:pt x="6120" y="12390"/>
                  </a:lnTo>
                  <a:lnTo>
                    <a:pt x="6052" y="12300"/>
                  </a:lnTo>
                  <a:lnTo>
                    <a:pt x="5961" y="12241"/>
                  </a:lnTo>
                  <a:lnTo>
                    <a:pt x="5780" y="12241"/>
                  </a:lnTo>
                  <a:lnTo>
                    <a:pt x="5780" y="12182"/>
                  </a:lnTo>
                  <a:lnTo>
                    <a:pt x="5734" y="12092"/>
                  </a:lnTo>
                  <a:lnTo>
                    <a:pt x="5689" y="12092"/>
                  </a:lnTo>
                  <a:lnTo>
                    <a:pt x="5621" y="12033"/>
                  </a:lnTo>
                  <a:lnTo>
                    <a:pt x="5530" y="12092"/>
                  </a:lnTo>
                  <a:lnTo>
                    <a:pt x="5462" y="12033"/>
                  </a:lnTo>
                  <a:lnTo>
                    <a:pt x="5258" y="11825"/>
                  </a:lnTo>
                  <a:lnTo>
                    <a:pt x="4986" y="11469"/>
                  </a:lnTo>
                  <a:lnTo>
                    <a:pt x="4941" y="11469"/>
                  </a:lnTo>
                  <a:lnTo>
                    <a:pt x="4828" y="11409"/>
                  </a:lnTo>
                  <a:lnTo>
                    <a:pt x="4782" y="11528"/>
                  </a:lnTo>
                  <a:lnTo>
                    <a:pt x="4782" y="11676"/>
                  </a:lnTo>
                  <a:lnTo>
                    <a:pt x="4714" y="11825"/>
                  </a:lnTo>
                  <a:lnTo>
                    <a:pt x="4714" y="11884"/>
                  </a:lnTo>
                  <a:lnTo>
                    <a:pt x="4782" y="11884"/>
                  </a:lnTo>
                  <a:lnTo>
                    <a:pt x="4556" y="11884"/>
                  </a:lnTo>
                  <a:lnTo>
                    <a:pt x="4510" y="11825"/>
                  </a:lnTo>
                  <a:lnTo>
                    <a:pt x="4510" y="11736"/>
                  </a:lnTo>
                  <a:lnTo>
                    <a:pt x="4284" y="11736"/>
                  </a:lnTo>
                  <a:lnTo>
                    <a:pt x="4284" y="11676"/>
                  </a:lnTo>
                  <a:lnTo>
                    <a:pt x="4238" y="11617"/>
                  </a:lnTo>
                  <a:lnTo>
                    <a:pt x="4125" y="11617"/>
                  </a:lnTo>
                  <a:lnTo>
                    <a:pt x="4080" y="11528"/>
                  </a:lnTo>
                  <a:lnTo>
                    <a:pt x="4012" y="11528"/>
                  </a:lnTo>
                  <a:lnTo>
                    <a:pt x="3966" y="11469"/>
                  </a:lnTo>
                  <a:lnTo>
                    <a:pt x="3966" y="11171"/>
                  </a:lnTo>
                  <a:lnTo>
                    <a:pt x="4080" y="11112"/>
                  </a:lnTo>
                  <a:lnTo>
                    <a:pt x="4080" y="11053"/>
                  </a:lnTo>
                  <a:lnTo>
                    <a:pt x="4125" y="11053"/>
                  </a:lnTo>
                  <a:lnTo>
                    <a:pt x="4080" y="10963"/>
                  </a:lnTo>
                  <a:lnTo>
                    <a:pt x="4080" y="10904"/>
                  </a:lnTo>
                  <a:lnTo>
                    <a:pt x="4193" y="10963"/>
                  </a:lnTo>
                  <a:lnTo>
                    <a:pt x="4284" y="10963"/>
                  </a:lnTo>
                  <a:lnTo>
                    <a:pt x="4284" y="10904"/>
                  </a:lnTo>
                  <a:lnTo>
                    <a:pt x="4352" y="10904"/>
                  </a:lnTo>
                  <a:lnTo>
                    <a:pt x="4352" y="10547"/>
                  </a:lnTo>
                  <a:lnTo>
                    <a:pt x="4284" y="10547"/>
                  </a:lnTo>
                  <a:lnTo>
                    <a:pt x="4238" y="10399"/>
                  </a:lnTo>
                  <a:lnTo>
                    <a:pt x="4238" y="10339"/>
                  </a:lnTo>
                  <a:lnTo>
                    <a:pt x="4193" y="10280"/>
                  </a:lnTo>
                  <a:lnTo>
                    <a:pt x="4080" y="9775"/>
                  </a:lnTo>
                  <a:lnTo>
                    <a:pt x="4012" y="9626"/>
                  </a:lnTo>
                  <a:lnTo>
                    <a:pt x="3853" y="9359"/>
                  </a:lnTo>
                  <a:lnTo>
                    <a:pt x="3808" y="9151"/>
                  </a:lnTo>
                  <a:lnTo>
                    <a:pt x="3808" y="9092"/>
                  </a:lnTo>
                  <a:lnTo>
                    <a:pt x="3853" y="9092"/>
                  </a:lnTo>
                  <a:lnTo>
                    <a:pt x="3853" y="9002"/>
                  </a:lnTo>
                  <a:lnTo>
                    <a:pt x="3921" y="8943"/>
                  </a:lnTo>
                  <a:lnTo>
                    <a:pt x="3921" y="8735"/>
                  </a:lnTo>
                  <a:lnTo>
                    <a:pt x="3808" y="8587"/>
                  </a:lnTo>
                  <a:lnTo>
                    <a:pt x="3694" y="8587"/>
                  </a:lnTo>
                  <a:lnTo>
                    <a:pt x="3649" y="8527"/>
                  </a:lnTo>
                  <a:lnTo>
                    <a:pt x="3649" y="8438"/>
                  </a:lnTo>
                  <a:lnTo>
                    <a:pt x="3604" y="8230"/>
                  </a:lnTo>
                  <a:lnTo>
                    <a:pt x="3536" y="8171"/>
                  </a:lnTo>
                  <a:lnTo>
                    <a:pt x="3490" y="8081"/>
                  </a:lnTo>
                  <a:lnTo>
                    <a:pt x="3490" y="7873"/>
                  </a:lnTo>
                  <a:lnTo>
                    <a:pt x="3422" y="7873"/>
                  </a:lnTo>
                  <a:lnTo>
                    <a:pt x="3332" y="7755"/>
                  </a:lnTo>
                  <a:lnTo>
                    <a:pt x="3332" y="7250"/>
                  </a:lnTo>
                  <a:lnTo>
                    <a:pt x="3218" y="7250"/>
                  </a:lnTo>
                  <a:lnTo>
                    <a:pt x="3173" y="7309"/>
                  </a:lnTo>
                  <a:lnTo>
                    <a:pt x="3105" y="7309"/>
                  </a:lnTo>
                  <a:lnTo>
                    <a:pt x="3105" y="7398"/>
                  </a:lnTo>
                  <a:lnTo>
                    <a:pt x="2946" y="7606"/>
                  </a:lnTo>
                  <a:lnTo>
                    <a:pt x="2675" y="7814"/>
                  </a:lnTo>
                  <a:lnTo>
                    <a:pt x="2516" y="8022"/>
                  </a:lnTo>
                  <a:lnTo>
                    <a:pt x="2471" y="8022"/>
                  </a:lnTo>
                  <a:lnTo>
                    <a:pt x="2312" y="8081"/>
                  </a:lnTo>
                  <a:lnTo>
                    <a:pt x="2199" y="8230"/>
                  </a:lnTo>
                  <a:lnTo>
                    <a:pt x="1723" y="8527"/>
                  </a:lnTo>
                  <a:lnTo>
                    <a:pt x="1609" y="8587"/>
                  </a:lnTo>
                  <a:lnTo>
                    <a:pt x="1496" y="8587"/>
                  </a:lnTo>
                  <a:lnTo>
                    <a:pt x="1451" y="8438"/>
                  </a:lnTo>
                  <a:lnTo>
                    <a:pt x="1496" y="7963"/>
                  </a:lnTo>
                  <a:lnTo>
                    <a:pt x="1496" y="7665"/>
                  </a:lnTo>
                  <a:lnTo>
                    <a:pt x="1451" y="7665"/>
                  </a:lnTo>
                  <a:lnTo>
                    <a:pt x="1451" y="7606"/>
                  </a:lnTo>
                  <a:lnTo>
                    <a:pt x="1405" y="7517"/>
                  </a:lnTo>
                  <a:lnTo>
                    <a:pt x="1065" y="6982"/>
                  </a:lnTo>
                  <a:lnTo>
                    <a:pt x="975" y="6685"/>
                  </a:lnTo>
                  <a:lnTo>
                    <a:pt x="975" y="6626"/>
                  </a:lnTo>
                  <a:lnTo>
                    <a:pt x="907" y="6536"/>
                  </a:lnTo>
                  <a:lnTo>
                    <a:pt x="907" y="6477"/>
                  </a:lnTo>
                  <a:lnTo>
                    <a:pt x="975" y="6328"/>
                  </a:lnTo>
                  <a:lnTo>
                    <a:pt x="907" y="6269"/>
                  </a:lnTo>
                  <a:lnTo>
                    <a:pt x="907" y="6061"/>
                  </a:lnTo>
                  <a:lnTo>
                    <a:pt x="861" y="5972"/>
                  </a:lnTo>
                  <a:lnTo>
                    <a:pt x="907" y="5972"/>
                  </a:lnTo>
                  <a:lnTo>
                    <a:pt x="907" y="5705"/>
                  </a:lnTo>
                  <a:lnTo>
                    <a:pt x="861" y="5289"/>
                  </a:lnTo>
                  <a:lnTo>
                    <a:pt x="861" y="4873"/>
                  </a:lnTo>
                  <a:lnTo>
                    <a:pt x="907" y="4873"/>
                  </a:lnTo>
                  <a:lnTo>
                    <a:pt x="907" y="4783"/>
                  </a:lnTo>
                  <a:lnTo>
                    <a:pt x="1065" y="4724"/>
                  </a:lnTo>
                  <a:lnTo>
                    <a:pt x="1133" y="4724"/>
                  </a:lnTo>
                  <a:lnTo>
                    <a:pt x="1224" y="4576"/>
                  </a:lnTo>
                  <a:lnTo>
                    <a:pt x="1292" y="4516"/>
                  </a:lnTo>
                  <a:lnTo>
                    <a:pt x="1292" y="4427"/>
                  </a:lnTo>
                  <a:lnTo>
                    <a:pt x="1337" y="4368"/>
                  </a:lnTo>
                  <a:lnTo>
                    <a:pt x="1337" y="4308"/>
                  </a:lnTo>
                  <a:lnTo>
                    <a:pt x="1292" y="4219"/>
                  </a:lnTo>
                  <a:lnTo>
                    <a:pt x="1292" y="4160"/>
                  </a:lnTo>
                  <a:lnTo>
                    <a:pt x="1224" y="4100"/>
                  </a:lnTo>
                  <a:lnTo>
                    <a:pt x="1224" y="3952"/>
                  </a:lnTo>
                  <a:lnTo>
                    <a:pt x="1179" y="3862"/>
                  </a:lnTo>
                  <a:lnTo>
                    <a:pt x="1133" y="3744"/>
                  </a:lnTo>
                  <a:lnTo>
                    <a:pt x="1065" y="3595"/>
                  </a:lnTo>
                  <a:lnTo>
                    <a:pt x="1065" y="3536"/>
                  </a:lnTo>
                  <a:lnTo>
                    <a:pt x="1020" y="3536"/>
                  </a:lnTo>
                  <a:lnTo>
                    <a:pt x="861" y="3446"/>
                  </a:lnTo>
                  <a:lnTo>
                    <a:pt x="816" y="3446"/>
                  </a:lnTo>
                  <a:lnTo>
                    <a:pt x="816" y="3328"/>
                  </a:lnTo>
                  <a:lnTo>
                    <a:pt x="748" y="3328"/>
                  </a:lnTo>
                  <a:lnTo>
                    <a:pt x="748" y="3239"/>
                  </a:lnTo>
                  <a:lnTo>
                    <a:pt x="703" y="3179"/>
                  </a:lnTo>
                  <a:lnTo>
                    <a:pt x="703" y="3031"/>
                  </a:lnTo>
                  <a:lnTo>
                    <a:pt x="748" y="2971"/>
                  </a:lnTo>
                  <a:lnTo>
                    <a:pt x="748" y="2823"/>
                  </a:lnTo>
                  <a:lnTo>
                    <a:pt x="635" y="2674"/>
                  </a:lnTo>
                  <a:lnTo>
                    <a:pt x="635" y="2615"/>
                  </a:lnTo>
                  <a:lnTo>
                    <a:pt x="476" y="2615"/>
                  </a:lnTo>
                  <a:lnTo>
                    <a:pt x="317" y="2674"/>
                  </a:lnTo>
                  <a:lnTo>
                    <a:pt x="227" y="2674"/>
                  </a:lnTo>
                  <a:lnTo>
                    <a:pt x="45" y="2555"/>
                  </a:lnTo>
                  <a:lnTo>
                    <a:pt x="0" y="2466"/>
                  </a:lnTo>
                  <a:lnTo>
                    <a:pt x="45" y="2407"/>
                  </a:lnTo>
                  <a:lnTo>
                    <a:pt x="159" y="2317"/>
                  </a:lnTo>
                  <a:lnTo>
                    <a:pt x="159" y="2258"/>
                  </a:lnTo>
                  <a:lnTo>
                    <a:pt x="227" y="2199"/>
                  </a:lnTo>
                  <a:lnTo>
                    <a:pt x="317" y="1902"/>
                  </a:lnTo>
                  <a:lnTo>
                    <a:pt x="385" y="1842"/>
                  </a:lnTo>
                  <a:lnTo>
                    <a:pt x="385" y="1634"/>
                  </a:lnTo>
                  <a:lnTo>
                    <a:pt x="272" y="1486"/>
                  </a:lnTo>
                  <a:lnTo>
                    <a:pt x="272" y="1337"/>
                  </a:lnTo>
                  <a:lnTo>
                    <a:pt x="544" y="1337"/>
                  </a:lnTo>
                  <a:lnTo>
                    <a:pt x="635" y="1426"/>
                  </a:lnTo>
                  <a:lnTo>
                    <a:pt x="748" y="1486"/>
                  </a:lnTo>
                  <a:lnTo>
                    <a:pt x="816" y="1486"/>
                  </a:lnTo>
                  <a:lnTo>
                    <a:pt x="816" y="1545"/>
                  </a:lnTo>
                  <a:lnTo>
                    <a:pt x="861" y="1545"/>
                  </a:lnTo>
                  <a:lnTo>
                    <a:pt x="861" y="1694"/>
                  </a:lnTo>
                  <a:lnTo>
                    <a:pt x="1065" y="1902"/>
                  </a:lnTo>
                  <a:lnTo>
                    <a:pt x="1179" y="1991"/>
                  </a:lnTo>
                  <a:lnTo>
                    <a:pt x="1224" y="1991"/>
                  </a:lnTo>
                  <a:lnTo>
                    <a:pt x="1224" y="2109"/>
                  </a:lnTo>
                  <a:lnTo>
                    <a:pt x="1337" y="2109"/>
                  </a:lnTo>
                  <a:lnTo>
                    <a:pt x="1405" y="2050"/>
                  </a:lnTo>
                  <a:lnTo>
                    <a:pt x="1564" y="1783"/>
                  </a:lnTo>
                  <a:lnTo>
                    <a:pt x="1564" y="1634"/>
                  </a:lnTo>
                  <a:lnTo>
                    <a:pt x="1609" y="1545"/>
                  </a:lnTo>
                  <a:lnTo>
                    <a:pt x="1655" y="1545"/>
                  </a:lnTo>
                  <a:lnTo>
                    <a:pt x="1723" y="1634"/>
                  </a:lnTo>
                  <a:lnTo>
                    <a:pt x="1723" y="1694"/>
                  </a:lnTo>
                  <a:lnTo>
                    <a:pt x="1768" y="1783"/>
                  </a:lnTo>
                  <a:lnTo>
                    <a:pt x="1813" y="1991"/>
                  </a:lnTo>
                  <a:lnTo>
                    <a:pt x="1813" y="2050"/>
                  </a:lnTo>
                  <a:lnTo>
                    <a:pt x="1881" y="2109"/>
                  </a:lnTo>
                  <a:lnTo>
                    <a:pt x="1995" y="2258"/>
                  </a:lnTo>
                  <a:lnTo>
                    <a:pt x="2085" y="2317"/>
                  </a:lnTo>
                  <a:lnTo>
                    <a:pt x="2153" y="2466"/>
                  </a:lnTo>
                  <a:lnTo>
                    <a:pt x="2312" y="2466"/>
                  </a:lnTo>
                  <a:lnTo>
                    <a:pt x="2425" y="2317"/>
                  </a:lnTo>
                  <a:lnTo>
                    <a:pt x="2425" y="1842"/>
                  </a:lnTo>
                  <a:lnTo>
                    <a:pt x="2471" y="1783"/>
                  </a:lnTo>
                  <a:lnTo>
                    <a:pt x="2471" y="921"/>
                  </a:lnTo>
                  <a:lnTo>
                    <a:pt x="2516" y="921"/>
                  </a:lnTo>
                  <a:lnTo>
                    <a:pt x="3014" y="862"/>
                  </a:lnTo>
                  <a:lnTo>
                    <a:pt x="3060" y="862"/>
                  </a:lnTo>
                  <a:lnTo>
                    <a:pt x="3060" y="772"/>
                  </a:lnTo>
                  <a:lnTo>
                    <a:pt x="3105" y="772"/>
                  </a:lnTo>
                  <a:lnTo>
                    <a:pt x="3105" y="654"/>
                  </a:lnTo>
                  <a:lnTo>
                    <a:pt x="3173" y="565"/>
                  </a:lnTo>
                  <a:lnTo>
                    <a:pt x="3173" y="446"/>
                  </a:lnTo>
                  <a:lnTo>
                    <a:pt x="3218" y="357"/>
                  </a:lnTo>
                  <a:lnTo>
                    <a:pt x="3218" y="297"/>
                  </a:lnTo>
                  <a:lnTo>
                    <a:pt x="3264" y="297"/>
                  </a:lnTo>
                  <a:lnTo>
                    <a:pt x="3264" y="208"/>
                  </a:lnTo>
                  <a:lnTo>
                    <a:pt x="3422" y="208"/>
                  </a:lnTo>
                  <a:lnTo>
                    <a:pt x="3536" y="297"/>
                  </a:lnTo>
                  <a:lnTo>
                    <a:pt x="3649" y="297"/>
                  </a:lnTo>
                  <a:lnTo>
                    <a:pt x="4510" y="149"/>
                  </a:lnTo>
                  <a:lnTo>
                    <a:pt x="4714" y="0"/>
                  </a:lnTo>
                  <a:lnTo>
                    <a:pt x="4714" y="89"/>
                  </a:lnTo>
                  <a:lnTo>
                    <a:pt x="4828" y="89"/>
                  </a:lnTo>
                  <a:lnTo>
                    <a:pt x="4828" y="0"/>
                  </a:lnTo>
                  <a:lnTo>
                    <a:pt x="4873" y="0"/>
                  </a:lnTo>
                  <a:lnTo>
                    <a:pt x="4873" y="208"/>
                  </a:lnTo>
                  <a:lnTo>
                    <a:pt x="4941" y="297"/>
                  </a:lnTo>
                  <a:lnTo>
                    <a:pt x="4873" y="357"/>
                  </a:lnTo>
                  <a:lnTo>
                    <a:pt x="4941" y="446"/>
                  </a:lnTo>
                  <a:lnTo>
                    <a:pt x="4941" y="505"/>
                  </a:lnTo>
                  <a:lnTo>
                    <a:pt x="4986" y="505"/>
                  </a:lnTo>
                  <a:lnTo>
                    <a:pt x="4986" y="713"/>
                  </a:lnTo>
                  <a:lnTo>
                    <a:pt x="5032" y="713"/>
                  </a:lnTo>
                  <a:lnTo>
                    <a:pt x="4986" y="713"/>
                  </a:lnTo>
                  <a:lnTo>
                    <a:pt x="4986" y="772"/>
                  </a:lnTo>
                  <a:lnTo>
                    <a:pt x="5032" y="862"/>
                  </a:lnTo>
                  <a:lnTo>
                    <a:pt x="5032" y="921"/>
                  </a:lnTo>
                  <a:lnTo>
                    <a:pt x="5100" y="980"/>
                  </a:lnTo>
                  <a:lnTo>
                    <a:pt x="5100" y="1129"/>
                  </a:lnTo>
                  <a:lnTo>
                    <a:pt x="5032" y="1129"/>
                  </a:lnTo>
                  <a:lnTo>
                    <a:pt x="5032" y="1218"/>
                  </a:lnTo>
                  <a:lnTo>
                    <a:pt x="4986" y="1278"/>
                  </a:lnTo>
                  <a:lnTo>
                    <a:pt x="4986" y="1486"/>
                  </a:lnTo>
                  <a:lnTo>
                    <a:pt x="5032" y="1486"/>
                  </a:lnTo>
                  <a:lnTo>
                    <a:pt x="5190" y="1694"/>
                  </a:lnTo>
                  <a:lnTo>
                    <a:pt x="5190" y="1783"/>
                  </a:lnTo>
                  <a:lnTo>
                    <a:pt x="5145" y="1842"/>
                  </a:lnTo>
                  <a:lnTo>
                    <a:pt x="5145" y="1902"/>
                  </a:lnTo>
                  <a:lnTo>
                    <a:pt x="5190" y="1902"/>
                  </a:lnTo>
                  <a:lnTo>
                    <a:pt x="5145" y="1991"/>
                  </a:lnTo>
                  <a:lnTo>
                    <a:pt x="5145" y="2050"/>
                  </a:lnTo>
                  <a:lnTo>
                    <a:pt x="5100" y="2050"/>
                  </a:lnTo>
                  <a:lnTo>
                    <a:pt x="5100" y="2109"/>
                  </a:lnTo>
                  <a:lnTo>
                    <a:pt x="5190" y="2199"/>
                  </a:lnTo>
                  <a:lnTo>
                    <a:pt x="5258" y="2199"/>
                  </a:lnTo>
                  <a:lnTo>
                    <a:pt x="5190" y="2199"/>
                  </a:lnTo>
                  <a:lnTo>
                    <a:pt x="5190" y="2258"/>
                  </a:lnTo>
                  <a:lnTo>
                    <a:pt x="5258" y="2317"/>
                  </a:lnTo>
                  <a:lnTo>
                    <a:pt x="5304" y="2317"/>
                  </a:lnTo>
                  <a:lnTo>
                    <a:pt x="5304" y="2407"/>
                  </a:lnTo>
                  <a:lnTo>
                    <a:pt x="5372" y="2466"/>
                  </a:lnTo>
                  <a:lnTo>
                    <a:pt x="5417" y="2466"/>
                  </a:lnTo>
                  <a:lnTo>
                    <a:pt x="5417" y="2674"/>
                  </a:lnTo>
                  <a:lnTo>
                    <a:pt x="5462" y="2674"/>
                  </a:lnTo>
                  <a:lnTo>
                    <a:pt x="5530" y="2615"/>
                  </a:lnTo>
                  <a:lnTo>
                    <a:pt x="5576" y="2615"/>
                  </a:lnTo>
                  <a:lnTo>
                    <a:pt x="5576" y="2763"/>
                  </a:lnTo>
                  <a:lnTo>
                    <a:pt x="5621" y="2823"/>
                  </a:lnTo>
                  <a:lnTo>
                    <a:pt x="5689" y="2823"/>
                  </a:lnTo>
                  <a:lnTo>
                    <a:pt x="5689" y="2971"/>
                  </a:lnTo>
                  <a:lnTo>
                    <a:pt x="5848" y="2971"/>
                  </a:lnTo>
                  <a:lnTo>
                    <a:pt x="5893" y="3031"/>
                  </a:lnTo>
                  <a:lnTo>
                    <a:pt x="5848" y="3090"/>
                  </a:lnTo>
                  <a:lnTo>
                    <a:pt x="5848" y="3179"/>
                  </a:lnTo>
                  <a:lnTo>
                    <a:pt x="5893" y="3179"/>
                  </a:lnTo>
                  <a:lnTo>
                    <a:pt x="5893" y="3328"/>
                  </a:lnTo>
                  <a:lnTo>
                    <a:pt x="6052" y="3328"/>
                  </a:lnTo>
                  <a:lnTo>
                    <a:pt x="6120" y="3239"/>
                  </a:lnTo>
                  <a:lnTo>
                    <a:pt x="6165" y="3328"/>
                  </a:lnTo>
                  <a:lnTo>
                    <a:pt x="6210" y="3446"/>
                  </a:lnTo>
                  <a:lnTo>
                    <a:pt x="6369" y="3446"/>
                  </a:lnTo>
                  <a:lnTo>
                    <a:pt x="6369" y="3328"/>
                  </a:lnTo>
                  <a:lnTo>
                    <a:pt x="6641" y="3328"/>
                  </a:lnTo>
                  <a:lnTo>
                    <a:pt x="6709" y="3239"/>
                  </a:lnTo>
                  <a:lnTo>
                    <a:pt x="6754" y="3239"/>
                  </a:lnTo>
                  <a:lnTo>
                    <a:pt x="6754" y="3179"/>
                  </a:lnTo>
                  <a:lnTo>
                    <a:pt x="6800" y="3239"/>
                  </a:lnTo>
                  <a:lnTo>
                    <a:pt x="6913" y="3328"/>
                  </a:lnTo>
                  <a:lnTo>
                    <a:pt x="6981" y="3328"/>
                  </a:lnTo>
                  <a:lnTo>
                    <a:pt x="6981" y="3239"/>
                  </a:lnTo>
                  <a:lnTo>
                    <a:pt x="7026" y="3239"/>
                  </a:lnTo>
                  <a:lnTo>
                    <a:pt x="7026" y="2882"/>
                  </a:lnTo>
                  <a:lnTo>
                    <a:pt x="7072" y="2882"/>
                  </a:lnTo>
                  <a:lnTo>
                    <a:pt x="7072" y="2971"/>
                  </a:lnTo>
                  <a:lnTo>
                    <a:pt x="7140" y="2971"/>
                  </a:lnTo>
                  <a:lnTo>
                    <a:pt x="7140" y="3031"/>
                  </a:lnTo>
                  <a:lnTo>
                    <a:pt x="7230" y="3090"/>
                  </a:lnTo>
                  <a:lnTo>
                    <a:pt x="7344" y="3031"/>
                  </a:lnTo>
                  <a:lnTo>
                    <a:pt x="7344" y="3239"/>
                  </a:lnTo>
                  <a:lnTo>
                    <a:pt x="7389" y="3239"/>
                  </a:lnTo>
                  <a:lnTo>
                    <a:pt x="7389" y="3328"/>
                  </a:lnTo>
                  <a:lnTo>
                    <a:pt x="7457" y="3328"/>
                  </a:lnTo>
                  <a:lnTo>
                    <a:pt x="7457" y="3446"/>
                  </a:lnTo>
                  <a:lnTo>
                    <a:pt x="7502" y="3446"/>
                  </a:lnTo>
                  <a:lnTo>
                    <a:pt x="7774" y="3328"/>
                  </a:lnTo>
                  <a:lnTo>
                    <a:pt x="7820" y="3328"/>
                  </a:lnTo>
                  <a:lnTo>
                    <a:pt x="7888" y="3387"/>
                  </a:lnTo>
                  <a:lnTo>
                    <a:pt x="7933" y="3387"/>
                  </a:lnTo>
                  <a:lnTo>
                    <a:pt x="7933" y="3328"/>
                  </a:lnTo>
                  <a:lnTo>
                    <a:pt x="7978" y="3328"/>
                  </a:lnTo>
                  <a:lnTo>
                    <a:pt x="8046" y="3387"/>
                  </a:lnTo>
                  <a:lnTo>
                    <a:pt x="8092" y="3387"/>
                  </a:lnTo>
                  <a:lnTo>
                    <a:pt x="8159" y="3328"/>
                  </a:lnTo>
                  <a:lnTo>
                    <a:pt x="8159" y="3239"/>
                  </a:lnTo>
                  <a:lnTo>
                    <a:pt x="8205" y="3090"/>
                  </a:lnTo>
                  <a:lnTo>
                    <a:pt x="8205" y="3031"/>
                  </a:lnTo>
                  <a:lnTo>
                    <a:pt x="8409" y="3031"/>
                  </a:lnTo>
                  <a:lnTo>
                    <a:pt x="8567" y="2882"/>
                  </a:lnTo>
                  <a:lnTo>
                    <a:pt x="8794" y="2882"/>
                  </a:lnTo>
                  <a:lnTo>
                    <a:pt x="8794" y="3536"/>
                  </a:lnTo>
                  <a:lnTo>
                    <a:pt x="8839" y="3595"/>
                  </a:lnTo>
                  <a:lnTo>
                    <a:pt x="8839" y="3654"/>
                  </a:lnTo>
                  <a:lnTo>
                    <a:pt x="8907" y="3654"/>
                  </a:lnTo>
                  <a:lnTo>
                    <a:pt x="8998" y="3803"/>
                  </a:lnTo>
                  <a:lnTo>
                    <a:pt x="9066" y="3862"/>
                  </a:lnTo>
                  <a:lnTo>
                    <a:pt x="9111" y="3952"/>
                  </a:lnTo>
                  <a:lnTo>
                    <a:pt x="9270" y="4011"/>
                  </a:lnTo>
                  <a:lnTo>
                    <a:pt x="9338" y="4100"/>
                  </a:lnTo>
                  <a:lnTo>
                    <a:pt x="9429" y="4100"/>
                  </a:lnTo>
                  <a:lnTo>
                    <a:pt x="9814" y="4219"/>
                  </a:lnTo>
                  <a:lnTo>
                    <a:pt x="9973" y="4219"/>
                  </a:lnTo>
                  <a:lnTo>
                    <a:pt x="10018" y="4160"/>
                  </a:lnTo>
                  <a:lnTo>
                    <a:pt x="10086" y="4100"/>
                  </a:lnTo>
                  <a:lnTo>
                    <a:pt x="10131" y="4100"/>
                  </a:lnTo>
                  <a:lnTo>
                    <a:pt x="10131" y="4011"/>
                  </a:lnTo>
                  <a:lnTo>
                    <a:pt x="10131" y="4100"/>
                  </a:lnTo>
                  <a:lnTo>
                    <a:pt x="10177" y="4100"/>
                  </a:lnTo>
                  <a:lnTo>
                    <a:pt x="10177" y="4011"/>
                  </a:lnTo>
                  <a:lnTo>
                    <a:pt x="10245" y="4011"/>
                  </a:lnTo>
                  <a:lnTo>
                    <a:pt x="10290" y="3862"/>
                  </a:lnTo>
                  <a:lnTo>
                    <a:pt x="10449" y="3862"/>
                  </a:lnTo>
                  <a:lnTo>
                    <a:pt x="10449" y="3803"/>
                  </a:lnTo>
                  <a:lnTo>
                    <a:pt x="10517" y="3803"/>
                  </a:lnTo>
                  <a:lnTo>
                    <a:pt x="10675" y="3744"/>
                  </a:lnTo>
                  <a:lnTo>
                    <a:pt x="10834" y="3803"/>
                  </a:lnTo>
                  <a:lnTo>
                    <a:pt x="10925" y="3862"/>
                  </a:lnTo>
                  <a:lnTo>
                    <a:pt x="10925" y="3952"/>
                  </a:lnTo>
                  <a:lnTo>
                    <a:pt x="11038" y="3952"/>
                  </a:lnTo>
                  <a:lnTo>
                    <a:pt x="11106" y="4011"/>
                  </a:lnTo>
                  <a:lnTo>
                    <a:pt x="11151" y="4011"/>
                  </a:lnTo>
                  <a:lnTo>
                    <a:pt x="11197" y="4100"/>
                  </a:lnTo>
                  <a:lnTo>
                    <a:pt x="11582" y="4100"/>
                  </a:lnTo>
                  <a:lnTo>
                    <a:pt x="11582" y="4160"/>
                  </a:lnTo>
                  <a:lnTo>
                    <a:pt x="11627" y="4368"/>
                  </a:lnTo>
                  <a:lnTo>
                    <a:pt x="11627" y="4427"/>
                  </a:lnTo>
                  <a:lnTo>
                    <a:pt x="11786" y="4576"/>
                  </a:lnTo>
                  <a:lnTo>
                    <a:pt x="11786" y="4635"/>
                  </a:lnTo>
                  <a:lnTo>
                    <a:pt x="11854" y="4724"/>
                  </a:lnTo>
                  <a:lnTo>
                    <a:pt x="11854" y="4783"/>
                  </a:lnTo>
                  <a:lnTo>
                    <a:pt x="11899" y="4873"/>
                  </a:lnTo>
                  <a:lnTo>
                    <a:pt x="11899" y="4932"/>
                  </a:lnTo>
                  <a:lnTo>
                    <a:pt x="11854" y="4991"/>
                  </a:lnTo>
                  <a:lnTo>
                    <a:pt x="11854" y="5081"/>
                  </a:lnTo>
                  <a:lnTo>
                    <a:pt x="11786" y="5081"/>
                  </a:lnTo>
                  <a:lnTo>
                    <a:pt x="11741" y="5140"/>
                  </a:lnTo>
                  <a:lnTo>
                    <a:pt x="11741" y="5199"/>
                  </a:lnTo>
                  <a:lnTo>
                    <a:pt x="11695" y="5289"/>
                  </a:lnTo>
                  <a:lnTo>
                    <a:pt x="11695" y="5437"/>
                  </a:lnTo>
                  <a:lnTo>
                    <a:pt x="11741" y="5497"/>
                  </a:lnTo>
                  <a:lnTo>
                    <a:pt x="11741" y="5556"/>
                  </a:lnTo>
                  <a:lnTo>
                    <a:pt x="11854" y="5705"/>
                  </a:lnTo>
                  <a:lnTo>
                    <a:pt x="11854" y="6120"/>
                  </a:lnTo>
                  <a:lnTo>
                    <a:pt x="11899" y="6210"/>
                  </a:lnTo>
                  <a:lnTo>
                    <a:pt x="11899" y="6269"/>
                  </a:lnTo>
                  <a:lnTo>
                    <a:pt x="12013" y="6269"/>
                  </a:lnTo>
                  <a:lnTo>
                    <a:pt x="12013" y="6210"/>
                  </a:lnTo>
                  <a:lnTo>
                    <a:pt x="12058" y="6120"/>
                  </a:lnTo>
                  <a:lnTo>
                    <a:pt x="12058" y="6061"/>
                  </a:lnTo>
                  <a:lnTo>
                    <a:pt x="12126" y="5972"/>
                  </a:lnTo>
                  <a:lnTo>
                    <a:pt x="12217" y="5972"/>
                  </a:lnTo>
                  <a:lnTo>
                    <a:pt x="12285" y="6061"/>
                  </a:lnTo>
                  <a:lnTo>
                    <a:pt x="12285" y="6120"/>
                  </a:lnTo>
                  <a:lnTo>
                    <a:pt x="12375" y="6120"/>
                  </a:lnTo>
                  <a:lnTo>
                    <a:pt x="12443" y="6061"/>
                  </a:lnTo>
                  <a:lnTo>
                    <a:pt x="12489" y="6061"/>
                  </a:lnTo>
                  <a:lnTo>
                    <a:pt x="12534" y="5972"/>
                  </a:lnTo>
                  <a:lnTo>
                    <a:pt x="12647" y="5972"/>
                  </a:lnTo>
                  <a:lnTo>
                    <a:pt x="12761" y="6061"/>
                  </a:lnTo>
                  <a:lnTo>
                    <a:pt x="12806" y="6061"/>
                  </a:lnTo>
                  <a:lnTo>
                    <a:pt x="12874" y="6120"/>
                  </a:lnTo>
                  <a:lnTo>
                    <a:pt x="12919" y="6120"/>
                  </a:lnTo>
                  <a:lnTo>
                    <a:pt x="12965" y="6210"/>
                  </a:lnTo>
                  <a:lnTo>
                    <a:pt x="13033" y="6210"/>
                  </a:lnTo>
                  <a:lnTo>
                    <a:pt x="13033" y="6269"/>
                  </a:lnTo>
                  <a:lnTo>
                    <a:pt x="13078" y="6269"/>
                  </a:lnTo>
                  <a:lnTo>
                    <a:pt x="13078" y="6328"/>
                  </a:lnTo>
                  <a:lnTo>
                    <a:pt x="13033" y="6418"/>
                  </a:lnTo>
                  <a:lnTo>
                    <a:pt x="12965" y="6418"/>
                  </a:lnTo>
                  <a:lnTo>
                    <a:pt x="12919" y="6477"/>
                  </a:lnTo>
                  <a:lnTo>
                    <a:pt x="12919" y="6536"/>
                  </a:lnTo>
                  <a:lnTo>
                    <a:pt x="12965" y="6626"/>
                  </a:lnTo>
                  <a:lnTo>
                    <a:pt x="12965" y="6685"/>
                  </a:lnTo>
                  <a:lnTo>
                    <a:pt x="12919" y="6834"/>
                  </a:lnTo>
                  <a:lnTo>
                    <a:pt x="12919" y="6893"/>
                  </a:lnTo>
                  <a:lnTo>
                    <a:pt x="12965" y="6982"/>
                  </a:lnTo>
                  <a:lnTo>
                    <a:pt x="13033" y="7042"/>
                  </a:lnTo>
                  <a:lnTo>
                    <a:pt x="13078" y="7190"/>
                  </a:lnTo>
                  <a:lnTo>
                    <a:pt x="13237" y="7398"/>
                  </a:lnTo>
                  <a:lnTo>
                    <a:pt x="13237" y="7606"/>
                  </a:lnTo>
                  <a:lnTo>
                    <a:pt x="13395" y="7814"/>
                  </a:lnTo>
                  <a:lnTo>
                    <a:pt x="13508" y="7814"/>
                  </a:lnTo>
                  <a:lnTo>
                    <a:pt x="13508" y="7963"/>
                  </a:lnTo>
                  <a:lnTo>
                    <a:pt x="13554" y="8081"/>
                  </a:lnTo>
                  <a:lnTo>
                    <a:pt x="13667" y="8171"/>
                  </a:lnTo>
                  <a:lnTo>
                    <a:pt x="13826" y="8230"/>
                  </a:lnTo>
                  <a:lnTo>
                    <a:pt x="14143" y="8022"/>
                  </a:lnTo>
                  <a:lnTo>
                    <a:pt x="14211" y="7963"/>
                  </a:lnTo>
                  <a:lnTo>
                    <a:pt x="14211" y="7873"/>
                  </a:lnTo>
                  <a:lnTo>
                    <a:pt x="14256" y="7814"/>
                  </a:lnTo>
                  <a:lnTo>
                    <a:pt x="14256" y="7755"/>
                  </a:lnTo>
                  <a:lnTo>
                    <a:pt x="14211" y="7457"/>
                  </a:lnTo>
                  <a:lnTo>
                    <a:pt x="14211" y="7190"/>
                  </a:lnTo>
                  <a:lnTo>
                    <a:pt x="14143" y="7101"/>
                  </a:lnTo>
                  <a:lnTo>
                    <a:pt x="14143" y="6893"/>
                  </a:lnTo>
                  <a:lnTo>
                    <a:pt x="14211" y="6893"/>
                  </a:lnTo>
                  <a:lnTo>
                    <a:pt x="14256" y="6982"/>
                  </a:lnTo>
                  <a:lnTo>
                    <a:pt x="14370" y="6982"/>
                  </a:lnTo>
                  <a:lnTo>
                    <a:pt x="14370" y="6893"/>
                  </a:lnTo>
                  <a:lnTo>
                    <a:pt x="14415" y="6893"/>
                  </a:lnTo>
                  <a:lnTo>
                    <a:pt x="14415" y="6626"/>
                  </a:lnTo>
                  <a:lnTo>
                    <a:pt x="14483" y="6626"/>
                  </a:lnTo>
                  <a:lnTo>
                    <a:pt x="14483" y="6536"/>
                  </a:lnTo>
                  <a:lnTo>
                    <a:pt x="14574" y="6418"/>
                  </a:lnTo>
                  <a:lnTo>
                    <a:pt x="14687" y="6328"/>
                  </a:lnTo>
                  <a:lnTo>
                    <a:pt x="14800" y="6269"/>
                  </a:lnTo>
                  <a:lnTo>
                    <a:pt x="14959" y="6477"/>
                  </a:lnTo>
                  <a:lnTo>
                    <a:pt x="14959" y="6536"/>
                  </a:lnTo>
                  <a:lnTo>
                    <a:pt x="15004" y="6685"/>
                  </a:lnTo>
                  <a:lnTo>
                    <a:pt x="15004" y="6893"/>
                  </a:lnTo>
                  <a:lnTo>
                    <a:pt x="15072" y="6982"/>
                  </a:lnTo>
                  <a:lnTo>
                    <a:pt x="15072" y="7665"/>
                  </a:lnTo>
                  <a:lnTo>
                    <a:pt x="15118" y="7665"/>
                  </a:lnTo>
                  <a:lnTo>
                    <a:pt x="15118" y="7755"/>
                  </a:lnTo>
                  <a:lnTo>
                    <a:pt x="15163" y="7755"/>
                  </a:lnTo>
                  <a:lnTo>
                    <a:pt x="15231" y="7814"/>
                  </a:lnTo>
                  <a:lnTo>
                    <a:pt x="15276" y="7873"/>
                  </a:lnTo>
                  <a:lnTo>
                    <a:pt x="15276" y="7963"/>
                  </a:lnTo>
                  <a:lnTo>
                    <a:pt x="15322" y="8081"/>
                  </a:lnTo>
                  <a:lnTo>
                    <a:pt x="15390" y="8171"/>
                  </a:lnTo>
                  <a:lnTo>
                    <a:pt x="15480" y="8379"/>
                  </a:lnTo>
                  <a:lnTo>
                    <a:pt x="15548" y="8587"/>
                  </a:lnTo>
                  <a:lnTo>
                    <a:pt x="15594" y="8587"/>
                  </a:lnTo>
                  <a:lnTo>
                    <a:pt x="15707" y="8646"/>
                  </a:lnTo>
                  <a:lnTo>
                    <a:pt x="15707" y="8735"/>
                  </a:lnTo>
                  <a:lnTo>
                    <a:pt x="15752" y="8735"/>
                  </a:lnTo>
                  <a:lnTo>
                    <a:pt x="15752" y="8854"/>
                  </a:lnTo>
                  <a:lnTo>
                    <a:pt x="15820" y="8854"/>
                  </a:lnTo>
                  <a:lnTo>
                    <a:pt x="15866" y="8943"/>
                  </a:lnTo>
                  <a:lnTo>
                    <a:pt x="15866" y="9002"/>
                  </a:lnTo>
                  <a:lnTo>
                    <a:pt x="15911" y="9092"/>
                  </a:lnTo>
                  <a:lnTo>
                    <a:pt x="15911" y="9359"/>
                  </a:lnTo>
                  <a:lnTo>
                    <a:pt x="15979" y="9418"/>
                  </a:lnTo>
                  <a:lnTo>
                    <a:pt x="16070" y="9508"/>
                  </a:lnTo>
                  <a:lnTo>
                    <a:pt x="16070" y="9567"/>
                  </a:lnTo>
                  <a:lnTo>
                    <a:pt x="16138" y="9626"/>
                  </a:lnTo>
                  <a:lnTo>
                    <a:pt x="16138" y="9775"/>
                  </a:lnTo>
                  <a:lnTo>
                    <a:pt x="16183" y="9775"/>
                  </a:lnTo>
                  <a:lnTo>
                    <a:pt x="16183" y="9864"/>
                  </a:lnTo>
                  <a:lnTo>
                    <a:pt x="16251" y="9864"/>
                  </a:lnTo>
                  <a:lnTo>
                    <a:pt x="16251" y="9924"/>
                  </a:lnTo>
                  <a:lnTo>
                    <a:pt x="16500" y="9924"/>
                  </a:lnTo>
                  <a:lnTo>
                    <a:pt x="16840" y="9716"/>
                  </a:lnTo>
                  <a:lnTo>
                    <a:pt x="16931" y="9626"/>
                  </a:lnTo>
                  <a:lnTo>
                    <a:pt x="16999" y="9567"/>
                  </a:lnTo>
                  <a:lnTo>
                    <a:pt x="16999" y="9508"/>
                  </a:lnTo>
                  <a:lnTo>
                    <a:pt x="16931" y="9418"/>
                  </a:lnTo>
                  <a:lnTo>
                    <a:pt x="16931" y="9151"/>
                  </a:lnTo>
                  <a:lnTo>
                    <a:pt x="16886" y="9092"/>
                  </a:lnTo>
                  <a:lnTo>
                    <a:pt x="16886" y="9002"/>
                  </a:lnTo>
                  <a:lnTo>
                    <a:pt x="16931" y="9002"/>
                  </a:lnTo>
                  <a:lnTo>
                    <a:pt x="16931" y="8854"/>
                  </a:lnTo>
                  <a:lnTo>
                    <a:pt x="16999" y="8854"/>
                  </a:lnTo>
                  <a:lnTo>
                    <a:pt x="17044" y="8794"/>
                  </a:lnTo>
                  <a:lnTo>
                    <a:pt x="17203" y="8735"/>
                  </a:lnTo>
                  <a:lnTo>
                    <a:pt x="17316" y="8587"/>
                  </a:lnTo>
                  <a:lnTo>
                    <a:pt x="17430" y="8527"/>
                  </a:lnTo>
                  <a:lnTo>
                    <a:pt x="17588" y="8438"/>
                  </a:lnTo>
                  <a:lnTo>
                    <a:pt x="18064" y="8379"/>
                  </a:lnTo>
                  <a:lnTo>
                    <a:pt x="18064" y="8319"/>
                  </a:lnTo>
                  <a:lnTo>
                    <a:pt x="18110" y="8319"/>
                  </a:lnTo>
                  <a:lnTo>
                    <a:pt x="18110" y="7963"/>
                  </a:lnTo>
                  <a:lnTo>
                    <a:pt x="18336" y="7665"/>
                  </a:lnTo>
                  <a:lnTo>
                    <a:pt x="18382" y="7665"/>
                  </a:lnTo>
                  <a:lnTo>
                    <a:pt x="18382" y="7755"/>
                  </a:lnTo>
                  <a:lnTo>
                    <a:pt x="18540" y="7814"/>
                  </a:lnTo>
                  <a:lnTo>
                    <a:pt x="18540" y="7873"/>
                  </a:lnTo>
                  <a:lnTo>
                    <a:pt x="18608" y="7873"/>
                  </a:lnTo>
                  <a:lnTo>
                    <a:pt x="18608" y="8230"/>
                  </a:lnTo>
                  <a:lnTo>
                    <a:pt x="18654" y="8319"/>
                  </a:lnTo>
                  <a:lnTo>
                    <a:pt x="18699" y="8319"/>
                  </a:lnTo>
                  <a:lnTo>
                    <a:pt x="18699" y="8379"/>
                  </a:lnTo>
                  <a:lnTo>
                    <a:pt x="18812" y="8379"/>
                  </a:lnTo>
                  <a:lnTo>
                    <a:pt x="18812" y="8319"/>
                  </a:lnTo>
                  <a:lnTo>
                    <a:pt x="18858" y="8319"/>
                  </a:lnTo>
                  <a:lnTo>
                    <a:pt x="18925" y="8171"/>
                  </a:lnTo>
                  <a:lnTo>
                    <a:pt x="18925" y="8022"/>
                  </a:lnTo>
                  <a:lnTo>
                    <a:pt x="18971" y="7963"/>
                  </a:lnTo>
                  <a:lnTo>
                    <a:pt x="19039" y="7963"/>
                  </a:lnTo>
                  <a:lnTo>
                    <a:pt x="19084" y="7873"/>
                  </a:lnTo>
                  <a:lnTo>
                    <a:pt x="19129" y="7873"/>
                  </a:lnTo>
                  <a:lnTo>
                    <a:pt x="19129" y="7814"/>
                  </a:lnTo>
                  <a:lnTo>
                    <a:pt x="19197" y="7517"/>
                  </a:lnTo>
                  <a:lnTo>
                    <a:pt x="19197" y="7457"/>
                  </a:lnTo>
                  <a:lnTo>
                    <a:pt x="19288" y="7457"/>
                  </a:lnTo>
                  <a:lnTo>
                    <a:pt x="19288" y="8022"/>
                  </a:lnTo>
                  <a:lnTo>
                    <a:pt x="19356" y="8022"/>
                  </a:lnTo>
                  <a:lnTo>
                    <a:pt x="19356" y="8081"/>
                  </a:lnTo>
                  <a:lnTo>
                    <a:pt x="19401" y="8171"/>
                  </a:lnTo>
                  <a:lnTo>
                    <a:pt x="19401" y="8438"/>
                  </a:lnTo>
                  <a:lnTo>
                    <a:pt x="19447" y="8438"/>
                  </a:lnTo>
                  <a:lnTo>
                    <a:pt x="19447" y="8527"/>
                  </a:lnTo>
                  <a:lnTo>
                    <a:pt x="19515" y="8587"/>
                  </a:lnTo>
                  <a:lnTo>
                    <a:pt x="19560" y="8646"/>
                  </a:lnTo>
                  <a:lnTo>
                    <a:pt x="19515" y="8794"/>
                  </a:lnTo>
                  <a:lnTo>
                    <a:pt x="19515" y="8943"/>
                  </a:lnTo>
                  <a:lnTo>
                    <a:pt x="19560" y="8943"/>
                  </a:lnTo>
                  <a:lnTo>
                    <a:pt x="19991" y="9002"/>
                  </a:lnTo>
                  <a:lnTo>
                    <a:pt x="20036" y="9092"/>
                  </a:lnTo>
                  <a:lnTo>
                    <a:pt x="20104" y="9151"/>
                  </a:lnTo>
                  <a:lnTo>
                    <a:pt x="20217" y="9210"/>
                  </a:lnTo>
                  <a:lnTo>
                    <a:pt x="20263" y="9210"/>
                  </a:lnTo>
                  <a:lnTo>
                    <a:pt x="20308" y="9300"/>
                  </a:lnTo>
                  <a:lnTo>
                    <a:pt x="20376" y="9300"/>
                  </a:lnTo>
                  <a:lnTo>
                    <a:pt x="20535" y="9508"/>
                  </a:lnTo>
                  <a:lnTo>
                    <a:pt x="20535" y="9567"/>
                  </a:lnTo>
                  <a:lnTo>
                    <a:pt x="20580" y="9567"/>
                  </a:lnTo>
                  <a:lnTo>
                    <a:pt x="20580" y="9626"/>
                  </a:lnTo>
                  <a:lnTo>
                    <a:pt x="20625" y="9716"/>
                  </a:lnTo>
                  <a:lnTo>
                    <a:pt x="20693" y="9626"/>
                  </a:lnTo>
                  <a:lnTo>
                    <a:pt x="20739" y="9626"/>
                  </a:lnTo>
                  <a:lnTo>
                    <a:pt x="20897" y="9359"/>
                  </a:lnTo>
                  <a:lnTo>
                    <a:pt x="21011" y="9359"/>
                  </a:lnTo>
                  <a:lnTo>
                    <a:pt x="21169" y="9567"/>
                  </a:lnTo>
                  <a:lnTo>
                    <a:pt x="21283" y="9567"/>
                  </a:lnTo>
                  <a:lnTo>
                    <a:pt x="21396" y="9418"/>
                  </a:lnTo>
                  <a:lnTo>
                    <a:pt x="21555" y="9418"/>
                  </a:lnTo>
                  <a:lnTo>
                    <a:pt x="21555" y="9508"/>
                  </a:lnTo>
                  <a:close/>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49" name="Shape 3349"/>
            <p:cNvSpPr/>
            <p:nvPr/>
          </p:nvSpPr>
          <p:spPr>
            <a:xfrm>
              <a:off x="2466157" y="37488"/>
              <a:ext cx="3047674" cy="2014495"/>
            </a:xfrm>
            <a:custGeom>
              <a:avLst/>
              <a:gdLst/>
              <a:ahLst/>
              <a:cxnLst>
                <a:cxn ang="0">
                  <a:pos x="wd2" y="hd2"/>
                </a:cxn>
                <a:cxn ang="5400000">
                  <a:pos x="wd2" y="hd2"/>
                </a:cxn>
                <a:cxn ang="10800000">
                  <a:pos x="wd2" y="hd2"/>
                </a:cxn>
                <a:cxn ang="16200000">
                  <a:pos x="wd2" y="hd2"/>
                </a:cxn>
              </a:cxnLst>
              <a:rect l="0" t="0" r="r" b="b"/>
              <a:pathLst>
                <a:path w="21600" h="21600" extrusionOk="0">
                  <a:moveTo>
                    <a:pt x="21600" y="3152"/>
                  </a:moveTo>
                  <a:lnTo>
                    <a:pt x="21600" y="3226"/>
                  </a:lnTo>
                  <a:lnTo>
                    <a:pt x="21584" y="3226"/>
                  </a:lnTo>
                  <a:lnTo>
                    <a:pt x="21584" y="3279"/>
                  </a:lnTo>
                  <a:lnTo>
                    <a:pt x="21561" y="3279"/>
                  </a:lnTo>
                  <a:lnTo>
                    <a:pt x="21561" y="3332"/>
                  </a:lnTo>
                  <a:lnTo>
                    <a:pt x="21545" y="3300"/>
                  </a:lnTo>
                  <a:lnTo>
                    <a:pt x="21521" y="3300"/>
                  </a:lnTo>
                  <a:lnTo>
                    <a:pt x="21521" y="3353"/>
                  </a:lnTo>
                  <a:lnTo>
                    <a:pt x="21505" y="3353"/>
                  </a:lnTo>
                  <a:lnTo>
                    <a:pt x="21505" y="3406"/>
                  </a:lnTo>
                  <a:lnTo>
                    <a:pt x="21466" y="3459"/>
                  </a:lnTo>
                  <a:lnTo>
                    <a:pt x="21466" y="3480"/>
                  </a:lnTo>
                  <a:lnTo>
                    <a:pt x="21435" y="3480"/>
                  </a:lnTo>
                  <a:lnTo>
                    <a:pt x="21411" y="3501"/>
                  </a:lnTo>
                  <a:lnTo>
                    <a:pt x="21411" y="3533"/>
                  </a:lnTo>
                  <a:lnTo>
                    <a:pt x="21450" y="3554"/>
                  </a:lnTo>
                  <a:lnTo>
                    <a:pt x="21450" y="3681"/>
                  </a:lnTo>
                  <a:lnTo>
                    <a:pt x="21466" y="3734"/>
                  </a:lnTo>
                  <a:lnTo>
                    <a:pt x="21466" y="3829"/>
                  </a:lnTo>
                  <a:lnTo>
                    <a:pt x="21435" y="3850"/>
                  </a:lnTo>
                  <a:lnTo>
                    <a:pt x="21411" y="3850"/>
                  </a:lnTo>
                  <a:lnTo>
                    <a:pt x="21411" y="3882"/>
                  </a:lnTo>
                  <a:lnTo>
                    <a:pt x="21395" y="3903"/>
                  </a:lnTo>
                  <a:lnTo>
                    <a:pt x="21379" y="3903"/>
                  </a:lnTo>
                  <a:lnTo>
                    <a:pt x="21379" y="3956"/>
                  </a:lnTo>
                  <a:lnTo>
                    <a:pt x="21316" y="3956"/>
                  </a:lnTo>
                  <a:lnTo>
                    <a:pt x="21316" y="4030"/>
                  </a:lnTo>
                  <a:lnTo>
                    <a:pt x="21301" y="4030"/>
                  </a:lnTo>
                  <a:lnTo>
                    <a:pt x="21285" y="4104"/>
                  </a:lnTo>
                  <a:lnTo>
                    <a:pt x="21285" y="4157"/>
                  </a:lnTo>
                  <a:lnTo>
                    <a:pt x="21261" y="4157"/>
                  </a:lnTo>
                  <a:lnTo>
                    <a:pt x="21261" y="4178"/>
                  </a:lnTo>
                  <a:lnTo>
                    <a:pt x="21245" y="4210"/>
                  </a:lnTo>
                  <a:lnTo>
                    <a:pt x="21245" y="4326"/>
                  </a:lnTo>
                  <a:lnTo>
                    <a:pt x="21206" y="4326"/>
                  </a:lnTo>
                  <a:lnTo>
                    <a:pt x="21190" y="4379"/>
                  </a:lnTo>
                  <a:lnTo>
                    <a:pt x="21190" y="4432"/>
                  </a:lnTo>
                  <a:lnTo>
                    <a:pt x="21151" y="4432"/>
                  </a:lnTo>
                  <a:lnTo>
                    <a:pt x="21135" y="4453"/>
                  </a:lnTo>
                  <a:lnTo>
                    <a:pt x="21135" y="4485"/>
                  </a:lnTo>
                  <a:lnTo>
                    <a:pt x="21151" y="4506"/>
                  </a:lnTo>
                  <a:lnTo>
                    <a:pt x="21151" y="4527"/>
                  </a:lnTo>
                  <a:lnTo>
                    <a:pt x="21174" y="4527"/>
                  </a:lnTo>
                  <a:lnTo>
                    <a:pt x="21151" y="4559"/>
                  </a:lnTo>
                  <a:lnTo>
                    <a:pt x="21135" y="4527"/>
                  </a:lnTo>
                  <a:lnTo>
                    <a:pt x="21135" y="4559"/>
                  </a:lnTo>
                  <a:lnTo>
                    <a:pt x="21151" y="4580"/>
                  </a:lnTo>
                  <a:lnTo>
                    <a:pt x="21174" y="4601"/>
                  </a:lnTo>
                  <a:lnTo>
                    <a:pt x="21151" y="4601"/>
                  </a:lnTo>
                  <a:lnTo>
                    <a:pt x="21151" y="4633"/>
                  </a:lnTo>
                  <a:lnTo>
                    <a:pt x="21135" y="4633"/>
                  </a:lnTo>
                  <a:lnTo>
                    <a:pt x="21111" y="4654"/>
                  </a:lnTo>
                  <a:lnTo>
                    <a:pt x="21111" y="4686"/>
                  </a:lnTo>
                  <a:lnTo>
                    <a:pt x="21096" y="4686"/>
                  </a:lnTo>
                  <a:lnTo>
                    <a:pt x="21096" y="4707"/>
                  </a:lnTo>
                  <a:lnTo>
                    <a:pt x="21111" y="4728"/>
                  </a:lnTo>
                  <a:lnTo>
                    <a:pt x="21111" y="4760"/>
                  </a:lnTo>
                  <a:lnTo>
                    <a:pt x="21135" y="4781"/>
                  </a:lnTo>
                  <a:lnTo>
                    <a:pt x="21135" y="4834"/>
                  </a:lnTo>
                  <a:lnTo>
                    <a:pt x="21111" y="4855"/>
                  </a:lnTo>
                  <a:lnTo>
                    <a:pt x="21096" y="4855"/>
                  </a:lnTo>
                  <a:lnTo>
                    <a:pt x="21096" y="4876"/>
                  </a:lnTo>
                  <a:lnTo>
                    <a:pt x="21111" y="4908"/>
                  </a:lnTo>
                  <a:lnTo>
                    <a:pt x="21135" y="4908"/>
                  </a:lnTo>
                  <a:lnTo>
                    <a:pt x="21135" y="5109"/>
                  </a:lnTo>
                  <a:lnTo>
                    <a:pt x="21111" y="5130"/>
                  </a:lnTo>
                  <a:lnTo>
                    <a:pt x="21096" y="5109"/>
                  </a:lnTo>
                  <a:lnTo>
                    <a:pt x="21080" y="5109"/>
                  </a:lnTo>
                  <a:lnTo>
                    <a:pt x="21080" y="5151"/>
                  </a:lnTo>
                  <a:lnTo>
                    <a:pt x="21096" y="5183"/>
                  </a:lnTo>
                  <a:lnTo>
                    <a:pt x="21096" y="5151"/>
                  </a:lnTo>
                  <a:lnTo>
                    <a:pt x="21111" y="5183"/>
                  </a:lnTo>
                  <a:lnTo>
                    <a:pt x="21135" y="5204"/>
                  </a:lnTo>
                  <a:lnTo>
                    <a:pt x="21135" y="5236"/>
                  </a:lnTo>
                  <a:lnTo>
                    <a:pt x="21151" y="5257"/>
                  </a:lnTo>
                  <a:lnTo>
                    <a:pt x="21151" y="5331"/>
                  </a:lnTo>
                  <a:lnTo>
                    <a:pt x="21190" y="5426"/>
                  </a:lnTo>
                  <a:lnTo>
                    <a:pt x="21174" y="5479"/>
                  </a:lnTo>
                  <a:lnTo>
                    <a:pt x="21174" y="5511"/>
                  </a:lnTo>
                  <a:lnTo>
                    <a:pt x="21190" y="5532"/>
                  </a:lnTo>
                  <a:lnTo>
                    <a:pt x="21190" y="5553"/>
                  </a:lnTo>
                  <a:lnTo>
                    <a:pt x="21174" y="5585"/>
                  </a:lnTo>
                  <a:lnTo>
                    <a:pt x="21174" y="5754"/>
                  </a:lnTo>
                  <a:lnTo>
                    <a:pt x="21135" y="5807"/>
                  </a:lnTo>
                  <a:lnTo>
                    <a:pt x="21135" y="5828"/>
                  </a:lnTo>
                  <a:lnTo>
                    <a:pt x="21111" y="5860"/>
                  </a:lnTo>
                  <a:lnTo>
                    <a:pt x="21056" y="5860"/>
                  </a:lnTo>
                  <a:lnTo>
                    <a:pt x="21040" y="5828"/>
                  </a:lnTo>
                  <a:lnTo>
                    <a:pt x="20985" y="5828"/>
                  </a:lnTo>
                  <a:lnTo>
                    <a:pt x="20946" y="5807"/>
                  </a:lnTo>
                  <a:lnTo>
                    <a:pt x="20930" y="5807"/>
                  </a:lnTo>
                  <a:lnTo>
                    <a:pt x="20930" y="5828"/>
                  </a:lnTo>
                  <a:lnTo>
                    <a:pt x="20907" y="5860"/>
                  </a:lnTo>
                  <a:lnTo>
                    <a:pt x="20907" y="5902"/>
                  </a:lnTo>
                  <a:lnTo>
                    <a:pt x="20891" y="5902"/>
                  </a:lnTo>
                  <a:lnTo>
                    <a:pt x="20907" y="5955"/>
                  </a:lnTo>
                  <a:lnTo>
                    <a:pt x="20907" y="5987"/>
                  </a:lnTo>
                  <a:lnTo>
                    <a:pt x="20891" y="6008"/>
                  </a:lnTo>
                  <a:lnTo>
                    <a:pt x="20891" y="6029"/>
                  </a:lnTo>
                  <a:lnTo>
                    <a:pt x="20875" y="6061"/>
                  </a:lnTo>
                  <a:lnTo>
                    <a:pt x="20836" y="6304"/>
                  </a:lnTo>
                  <a:lnTo>
                    <a:pt x="20820" y="6336"/>
                  </a:lnTo>
                  <a:lnTo>
                    <a:pt x="20796" y="6378"/>
                  </a:lnTo>
                  <a:lnTo>
                    <a:pt x="20796" y="6431"/>
                  </a:lnTo>
                  <a:lnTo>
                    <a:pt x="20780" y="6452"/>
                  </a:lnTo>
                  <a:lnTo>
                    <a:pt x="20780" y="6611"/>
                  </a:lnTo>
                  <a:lnTo>
                    <a:pt x="20757" y="6632"/>
                  </a:lnTo>
                  <a:lnTo>
                    <a:pt x="20741" y="6706"/>
                  </a:lnTo>
                  <a:lnTo>
                    <a:pt x="20725" y="6728"/>
                  </a:lnTo>
                  <a:lnTo>
                    <a:pt x="20741" y="6728"/>
                  </a:lnTo>
                  <a:lnTo>
                    <a:pt x="20741" y="7013"/>
                  </a:lnTo>
                  <a:lnTo>
                    <a:pt x="20757" y="7013"/>
                  </a:lnTo>
                  <a:lnTo>
                    <a:pt x="20757" y="7087"/>
                  </a:lnTo>
                  <a:lnTo>
                    <a:pt x="20780" y="7182"/>
                  </a:lnTo>
                  <a:lnTo>
                    <a:pt x="20757" y="7235"/>
                  </a:lnTo>
                  <a:lnTo>
                    <a:pt x="20757" y="7330"/>
                  </a:lnTo>
                  <a:lnTo>
                    <a:pt x="20741" y="7330"/>
                  </a:lnTo>
                  <a:lnTo>
                    <a:pt x="20741" y="7362"/>
                  </a:lnTo>
                  <a:lnTo>
                    <a:pt x="20725" y="7362"/>
                  </a:lnTo>
                  <a:lnTo>
                    <a:pt x="20725" y="7330"/>
                  </a:lnTo>
                  <a:lnTo>
                    <a:pt x="20702" y="7309"/>
                  </a:lnTo>
                  <a:lnTo>
                    <a:pt x="20686" y="7288"/>
                  </a:lnTo>
                  <a:lnTo>
                    <a:pt x="20670" y="7256"/>
                  </a:lnTo>
                  <a:lnTo>
                    <a:pt x="20670" y="7182"/>
                  </a:lnTo>
                  <a:lnTo>
                    <a:pt x="20646" y="7182"/>
                  </a:lnTo>
                  <a:lnTo>
                    <a:pt x="20646" y="7129"/>
                  </a:lnTo>
                  <a:lnTo>
                    <a:pt x="20631" y="7108"/>
                  </a:lnTo>
                  <a:lnTo>
                    <a:pt x="20615" y="7108"/>
                  </a:lnTo>
                  <a:lnTo>
                    <a:pt x="20615" y="7087"/>
                  </a:lnTo>
                  <a:lnTo>
                    <a:pt x="20591" y="7055"/>
                  </a:lnTo>
                  <a:lnTo>
                    <a:pt x="20591" y="6907"/>
                  </a:lnTo>
                  <a:lnTo>
                    <a:pt x="20576" y="6907"/>
                  </a:lnTo>
                  <a:lnTo>
                    <a:pt x="20576" y="6833"/>
                  </a:lnTo>
                  <a:lnTo>
                    <a:pt x="20552" y="6812"/>
                  </a:lnTo>
                  <a:lnTo>
                    <a:pt x="20536" y="6780"/>
                  </a:lnTo>
                  <a:lnTo>
                    <a:pt x="20520" y="6780"/>
                  </a:lnTo>
                  <a:lnTo>
                    <a:pt x="20426" y="6907"/>
                  </a:lnTo>
                  <a:lnTo>
                    <a:pt x="20182" y="7288"/>
                  </a:lnTo>
                  <a:lnTo>
                    <a:pt x="20071" y="7510"/>
                  </a:lnTo>
                  <a:lnTo>
                    <a:pt x="20016" y="7563"/>
                  </a:lnTo>
                  <a:lnTo>
                    <a:pt x="19921" y="7637"/>
                  </a:lnTo>
                  <a:lnTo>
                    <a:pt x="19882" y="7658"/>
                  </a:lnTo>
                  <a:lnTo>
                    <a:pt x="19866" y="7680"/>
                  </a:lnTo>
                  <a:lnTo>
                    <a:pt x="19866" y="7711"/>
                  </a:lnTo>
                  <a:lnTo>
                    <a:pt x="19851" y="7785"/>
                  </a:lnTo>
                  <a:lnTo>
                    <a:pt x="19827" y="7838"/>
                  </a:lnTo>
                  <a:lnTo>
                    <a:pt x="19827" y="7859"/>
                  </a:lnTo>
                  <a:lnTo>
                    <a:pt x="19756" y="7933"/>
                  </a:lnTo>
                  <a:lnTo>
                    <a:pt x="19527" y="8113"/>
                  </a:lnTo>
                  <a:lnTo>
                    <a:pt x="19496" y="8187"/>
                  </a:lnTo>
                  <a:lnTo>
                    <a:pt x="19378" y="8282"/>
                  </a:lnTo>
                  <a:lnTo>
                    <a:pt x="19362" y="8282"/>
                  </a:lnTo>
                  <a:lnTo>
                    <a:pt x="19362" y="8314"/>
                  </a:lnTo>
                  <a:lnTo>
                    <a:pt x="19346" y="8388"/>
                  </a:lnTo>
                  <a:lnTo>
                    <a:pt x="19323" y="8462"/>
                  </a:lnTo>
                  <a:lnTo>
                    <a:pt x="19267" y="8557"/>
                  </a:lnTo>
                  <a:lnTo>
                    <a:pt x="19267" y="8589"/>
                  </a:lnTo>
                  <a:lnTo>
                    <a:pt x="19307" y="8632"/>
                  </a:lnTo>
                  <a:lnTo>
                    <a:pt x="19323" y="8684"/>
                  </a:lnTo>
                  <a:lnTo>
                    <a:pt x="19346" y="8706"/>
                  </a:lnTo>
                  <a:lnTo>
                    <a:pt x="19362" y="8811"/>
                  </a:lnTo>
                  <a:lnTo>
                    <a:pt x="19401" y="8864"/>
                  </a:lnTo>
                  <a:lnTo>
                    <a:pt x="19441" y="8907"/>
                  </a:lnTo>
                  <a:lnTo>
                    <a:pt x="19457" y="8907"/>
                  </a:lnTo>
                  <a:lnTo>
                    <a:pt x="19527" y="8959"/>
                  </a:lnTo>
                  <a:lnTo>
                    <a:pt x="19551" y="8959"/>
                  </a:lnTo>
                  <a:lnTo>
                    <a:pt x="19551" y="8981"/>
                  </a:lnTo>
                  <a:lnTo>
                    <a:pt x="19567" y="8981"/>
                  </a:lnTo>
                  <a:lnTo>
                    <a:pt x="19717" y="9256"/>
                  </a:lnTo>
                  <a:lnTo>
                    <a:pt x="19732" y="9287"/>
                  </a:lnTo>
                  <a:lnTo>
                    <a:pt x="19772" y="9309"/>
                  </a:lnTo>
                  <a:lnTo>
                    <a:pt x="19811" y="9361"/>
                  </a:lnTo>
                  <a:lnTo>
                    <a:pt x="19866" y="9361"/>
                  </a:lnTo>
                  <a:lnTo>
                    <a:pt x="19906" y="9309"/>
                  </a:lnTo>
                  <a:lnTo>
                    <a:pt x="19906" y="9287"/>
                  </a:lnTo>
                  <a:lnTo>
                    <a:pt x="19937" y="9287"/>
                  </a:lnTo>
                  <a:lnTo>
                    <a:pt x="19961" y="9256"/>
                  </a:lnTo>
                  <a:lnTo>
                    <a:pt x="19977" y="9182"/>
                  </a:lnTo>
                  <a:lnTo>
                    <a:pt x="20000" y="9160"/>
                  </a:lnTo>
                  <a:lnTo>
                    <a:pt x="20032" y="9160"/>
                  </a:lnTo>
                  <a:lnTo>
                    <a:pt x="20055" y="9182"/>
                  </a:lnTo>
                  <a:lnTo>
                    <a:pt x="20055" y="9234"/>
                  </a:lnTo>
                  <a:lnTo>
                    <a:pt x="20071" y="9256"/>
                  </a:lnTo>
                  <a:lnTo>
                    <a:pt x="20071" y="9287"/>
                  </a:lnTo>
                  <a:lnTo>
                    <a:pt x="20111" y="9287"/>
                  </a:lnTo>
                  <a:lnTo>
                    <a:pt x="20126" y="9256"/>
                  </a:lnTo>
                  <a:lnTo>
                    <a:pt x="20126" y="9182"/>
                  </a:lnTo>
                  <a:lnTo>
                    <a:pt x="20142" y="9182"/>
                  </a:lnTo>
                  <a:lnTo>
                    <a:pt x="20166" y="9234"/>
                  </a:lnTo>
                  <a:lnTo>
                    <a:pt x="20166" y="9287"/>
                  </a:lnTo>
                  <a:lnTo>
                    <a:pt x="20182" y="9287"/>
                  </a:lnTo>
                  <a:lnTo>
                    <a:pt x="20182" y="9309"/>
                  </a:lnTo>
                  <a:lnTo>
                    <a:pt x="20166" y="9340"/>
                  </a:lnTo>
                  <a:lnTo>
                    <a:pt x="20126" y="9457"/>
                  </a:lnTo>
                  <a:lnTo>
                    <a:pt x="20016" y="9584"/>
                  </a:lnTo>
                  <a:lnTo>
                    <a:pt x="20016" y="9615"/>
                  </a:lnTo>
                  <a:lnTo>
                    <a:pt x="19882" y="9615"/>
                  </a:lnTo>
                  <a:lnTo>
                    <a:pt x="19795" y="9562"/>
                  </a:lnTo>
                  <a:lnTo>
                    <a:pt x="19772" y="9562"/>
                  </a:lnTo>
                  <a:lnTo>
                    <a:pt x="19756" y="9584"/>
                  </a:lnTo>
                  <a:lnTo>
                    <a:pt x="19732" y="9584"/>
                  </a:lnTo>
                  <a:lnTo>
                    <a:pt x="19732" y="9785"/>
                  </a:lnTo>
                  <a:lnTo>
                    <a:pt x="19717" y="9837"/>
                  </a:lnTo>
                  <a:lnTo>
                    <a:pt x="19717" y="9859"/>
                  </a:lnTo>
                  <a:lnTo>
                    <a:pt x="19732" y="9890"/>
                  </a:lnTo>
                  <a:lnTo>
                    <a:pt x="19772" y="9964"/>
                  </a:lnTo>
                  <a:lnTo>
                    <a:pt x="19866" y="10134"/>
                  </a:lnTo>
                  <a:lnTo>
                    <a:pt x="19851" y="10165"/>
                  </a:lnTo>
                  <a:lnTo>
                    <a:pt x="19851" y="10208"/>
                  </a:lnTo>
                  <a:lnTo>
                    <a:pt x="19827" y="10239"/>
                  </a:lnTo>
                  <a:lnTo>
                    <a:pt x="19827" y="10282"/>
                  </a:lnTo>
                  <a:lnTo>
                    <a:pt x="19811" y="10282"/>
                  </a:lnTo>
                  <a:lnTo>
                    <a:pt x="19811" y="10313"/>
                  </a:lnTo>
                  <a:lnTo>
                    <a:pt x="19795" y="10313"/>
                  </a:lnTo>
                  <a:lnTo>
                    <a:pt x="19622" y="10335"/>
                  </a:lnTo>
                  <a:lnTo>
                    <a:pt x="19606" y="10335"/>
                  </a:lnTo>
                  <a:lnTo>
                    <a:pt x="19606" y="10641"/>
                  </a:lnTo>
                  <a:lnTo>
                    <a:pt x="19591" y="10662"/>
                  </a:lnTo>
                  <a:lnTo>
                    <a:pt x="19591" y="10832"/>
                  </a:lnTo>
                  <a:lnTo>
                    <a:pt x="19551" y="10885"/>
                  </a:lnTo>
                  <a:lnTo>
                    <a:pt x="19496" y="10885"/>
                  </a:lnTo>
                  <a:lnTo>
                    <a:pt x="19472" y="10832"/>
                  </a:lnTo>
                  <a:lnTo>
                    <a:pt x="19441" y="10811"/>
                  </a:lnTo>
                  <a:lnTo>
                    <a:pt x="19401" y="10758"/>
                  </a:lnTo>
                  <a:lnTo>
                    <a:pt x="19378" y="10737"/>
                  </a:lnTo>
                  <a:lnTo>
                    <a:pt x="19378" y="10715"/>
                  </a:lnTo>
                  <a:lnTo>
                    <a:pt x="19362" y="10641"/>
                  </a:lnTo>
                  <a:lnTo>
                    <a:pt x="19346" y="10610"/>
                  </a:lnTo>
                  <a:lnTo>
                    <a:pt x="19346" y="10588"/>
                  </a:lnTo>
                  <a:lnTo>
                    <a:pt x="19323" y="10557"/>
                  </a:lnTo>
                  <a:lnTo>
                    <a:pt x="19307" y="10557"/>
                  </a:lnTo>
                  <a:lnTo>
                    <a:pt x="19291" y="10588"/>
                  </a:lnTo>
                  <a:lnTo>
                    <a:pt x="19291" y="10641"/>
                  </a:lnTo>
                  <a:lnTo>
                    <a:pt x="19236" y="10737"/>
                  </a:lnTo>
                  <a:lnTo>
                    <a:pt x="19212" y="10758"/>
                  </a:lnTo>
                  <a:lnTo>
                    <a:pt x="19173" y="10758"/>
                  </a:lnTo>
                  <a:lnTo>
                    <a:pt x="19173" y="10715"/>
                  </a:lnTo>
                  <a:lnTo>
                    <a:pt x="19157" y="10715"/>
                  </a:lnTo>
                  <a:lnTo>
                    <a:pt x="19118" y="10684"/>
                  </a:lnTo>
                  <a:lnTo>
                    <a:pt x="19047" y="10610"/>
                  </a:lnTo>
                  <a:lnTo>
                    <a:pt x="19047" y="10557"/>
                  </a:lnTo>
                  <a:lnTo>
                    <a:pt x="19031" y="10557"/>
                  </a:lnTo>
                  <a:lnTo>
                    <a:pt x="19031" y="10536"/>
                  </a:lnTo>
                  <a:lnTo>
                    <a:pt x="19007" y="10536"/>
                  </a:lnTo>
                  <a:lnTo>
                    <a:pt x="18968" y="10514"/>
                  </a:lnTo>
                  <a:lnTo>
                    <a:pt x="18936" y="10483"/>
                  </a:lnTo>
                  <a:lnTo>
                    <a:pt x="18842" y="10483"/>
                  </a:lnTo>
                  <a:lnTo>
                    <a:pt x="18842" y="10536"/>
                  </a:lnTo>
                  <a:lnTo>
                    <a:pt x="18881" y="10588"/>
                  </a:lnTo>
                  <a:lnTo>
                    <a:pt x="18881" y="10662"/>
                  </a:lnTo>
                  <a:lnTo>
                    <a:pt x="18858" y="10684"/>
                  </a:lnTo>
                  <a:lnTo>
                    <a:pt x="18826" y="10789"/>
                  </a:lnTo>
                  <a:lnTo>
                    <a:pt x="18802" y="10811"/>
                  </a:lnTo>
                  <a:lnTo>
                    <a:pt x="18802" y="10832"/>
                  </a:lnTo>
                  <a:lnTo>
                    <a:pt x="18763" y="10863"/>
                  </a:lnTo>
                  <a:lnTo>
                    <a:pt x="18747" y="10885"/>
                  </a:lnTo>
                  <a:lnTo>
                    <a:pt x="18763" y="10916"/>
                  </a:lnTo>
                  <a:lnTo>
                    <a:pt x="18826" y="10959"/>
                  </a:lnTo>
                  <a:lnTo>
                    <a:pt x="18858" y="10959"/>
                  </a:lnTo>
                  <a:lnTo>
                    <a:pt x="18913" y="10938"/>
                  </a:lnTo>
                  <a:lnTo>
                    <a:pt x="18968" y="10938"/>
                  </a:lnTo>
                  <a:lnTo>
                    <a:pt x="18968" y="10959"/>
                  </a:lnTo>
                  <a:lnTo>
                    <a:pt x="19007" y="11012"/>
                  </a:lnTo>
                  <a:lnTo>
                    <a:pt x="19007" y="11064"/>
                  </a:lnTo>
                  <a:lnTo>
                    <a:pt x="18992" y="11086"/>
                  </a:lnTo>
                  <a:lnTo>
                    <a:pt x="18992" y="11138"/>
                  </a:lnTo>
                  <a:lnTo>
                    <a:pt x="19007" y="11160"/>
                  </a:lnTo>
                  <a:lnTo>
                    <a:pt x="19007" y="11191"/>
                  </a:lnTo>
                  <a:lnTo>
                    <a:pt x="19031" y="11191"/>
                  </a:lnTo>
                  <a:lnTo>
                    <a:pt x="19031" y="11234"/>
                  </a:lnTo>
                  <a:lnTo>
                    <a:pt x="19047" y="11234"/>
                  </a:lnTo>
                  <a:lnTo>
                    <a:pt x="19102" y="11265"/>
                  </a:lnTo>
                  <a:lnTo>
                    <a:pt x="19118" y="11265"/>
                  </a:lnTo>
                  <a:lnTo>
                    <a:pt x="19118" y="11287"/>
                  </a:lnTo>
                  <a:lnTo>
                    <a:pt x="19141" y="11339"/>
                  </a:lnTo>
                  <a:lnTo>
                    <a:pt x="19157" y="11382"/>
                  </a:lnTo>
                  <a:lnTo>
                    <a:pt x="19173" y="11414"/>
                  </a:lnTo>
                  <a:lnTo>
                    <a:pt x="19173" y="11466"/>
                  </a:lnTo>
                  <a:lnTo>
                    <a:pt x="19196" y="11488"/>
                  </a:lnTo>
                  <a:lnTo>
                    <a:pt x="19196" y="11509"/>
                  </a:lnTo>
                  <a:lnTo>
                    <a:pt x="19212" y="11540"/>
                  </a:lnTo>
                  <a:lnTo>
                    <a:pt x="19212" y="11562"/>
                  </a:lnTo>
                  <a:lnTo>
                    <a:pt x="19196" y="11583"/>
                  </a:lnTo>
                  <a:lnTo>
                    <a:pt x="19196" y="11614"/>
                  </a:lnTo>
                  <a:lnTo>
                    <a:pt x="19173" y="11636"/>
                  </a:lnTo>
                  <a:lnTo>
                    <a:pt x="19141" y="11689"/>
                  </a:lnTo>
                  <a:lnTo>
                    <a:pt x="19118" y="11689"/>
                  </a:lnTo>
                  <a:lnTo>
                    <a:pt x="19063" y="11710"/>
                  </a:lnTo>
                  <a:lnTo>
                    <a:pt x="19063" y="11741"/>
                  </a:lnTo>
                  <a:lnTo>
                    <a:pt x="19047" y="11741"/>
                  </a:lnTo>
                  <a:lnTo>
                    <a:pt x="19047" y="11890"/>
                  </a:lnTo>
                  <a:lnTo>
                    <a:pt x="19063" y="12038"/>
                  </a:lnTo>
                  <a:lnTo>
                    <a:pt x="19063" y="12133"/>
                  </a:lnTo>
                  <a:lnTo>
                    <a:pt x="19047" y="12133"/>
                  </a:lnTo>
                  <a:lnTo>
                    <a:pt x="19063" y="12165"/>
                  </a:lnTo>
                  <a:lnTo>
                    <a:pt x="19063" y="12239"/>
                  </a:lnTo>
                  <a:lnTo>
                    <a:pt x="19086" y="12260"/>
                  </a:lnTo>
                  <a:lnTo>
                    <a:pt x="19063" y="12313"/>
                  </a:lnTo>
                  <a:lnTo>
                    <a:pt x="19063" y="12334"/>
                  </a:lnTo>
                  <a:lnTo>
                    <a:pt x="19086" y="12366"/>
                  </a:lnTo>
                  <a:lnTo>
                    <a:pt x="19086" y="12387"/>
                  </a:lnTo>
                  <a:lnTo>
                    <a:pt x="19118" y="12492"/>
                  </a:lnTo>
                  <a:lnTo>
                    <a:pt x="19236" y="12683"/>
                  </a:lnTo>
                  <a:lnTo>
                    <a:pt x="19252" y="12715"/>
                  </a:lnTo>
                  <a:lnTo>
                    <a:pt x="19252" y="12736"/>
                  </a:lnTo>
                  <a:lnTo>
                    <a:pt x="19267" y="12736"/>
                  </a:lnTo>
                  <a:lnTo>
                    <a:pt x="19267" y="12842"/>
                  </a:lnTo>
                  <a:lnTo>
                    <a:pt x="19252" y="13011"/>
                  </a:lnTo>
                  <a:lnTo>
                    <a:pt x="19267" y="13064"/>
                  </a:lnTo>
                  <a:lnTo>
                    <a:pt x="19307" y="13064"/>
                  </a:lnTo>
                  <a:lnTo>
                    <a:pt x="19346" y="13043"/>
                  </a:lnTo>
                  <a:lnTo>
                    <a:pt x="19512" y="12937"/>
                  </a:lnTo>
                  <a:lnTo>
                    <a:pt x="19551" y="12884"/>
                  </a:lnTo>
                  <a:lnTo>
                    <a:pt x="19606" y="12863"/>
                  </a:lnTo>
                  <a:lnTo>
                    <a:pt x="19622" y="12863"/>
                  </a:lnTo>
                  <a:lnTo>
                    <a:pt x="19677" y="12789"/>
                  </a:lnTo>
                  <a:lnTo>
                    <a:pt x="19772" y="12715"/>
                  </a:lnTo>
                  <a:lnTo>
                    <a:pt x="19827" y="12641"/>
                  </a:lnTo>
                  <a:lnTo>
                    <a:pt x="19827" y="12609"/>
                  </a:lnTo>
                  <a:lnTo>
                    <a:pt x="19851" y="12609"/>
                  </a:lnTo>
                  <a:lnTo>
                    <a:pt x="19866" y="12588"/>
                  </a:lnTo>
                  <a:lnTo>
                    <a:pt x="19906" y="12588"/>
                  </a:lnTo>
                  <a:lnTo>
                    <a:pt x="19906" y="12767"/>
                  </a:lnTo>
                  <a:lnTo>
                    <a:pt x="19937" y="12810"/>
                  </a:lnTo>
                  <a:lnTo>
                    <a:pt x="19961" y="12810"/>
                  </a:lnTo>
                  <a:lnTo>
                    <a:pt x="19961" y="12884"/>
                  </a:lnTo>
                  <a:lnTo>
                    <a:pt x="19977" y="12916"/>
                  </a:lnTo>
                  <a:lnTo>
                    <a:pt x="20000" y="12937"/>
                  </a:lnTo>
                  <a:lnTo>
                    <a:pt x="20016" y="13011"/>
                  </a:lnTo>
                  <a:lnTo>
                    <a:pt x="20016" y="13043"/>
                  </a:lnTo>
                  <a:lnTo>
                    <a:pt x="20032" y="13064"/>
                  </a:lnTo>
                  <a:lnTo>
                    <a:pt x="20071" y="13064"/>
                  </a:lnTo>
                  <a:lnTo>
                    <a:pt x="20111" y="13117"/>
                  </a:lnTo>
                  <a:lnTo>
                    <a:pt x="20111" y="13191"/>
                  </a:lnTo>
                  <a:lnTo>
                    <a:pt x="20087" y="13212"/>
                  </a:lnTo>
                  <a:lnTo>
                    <a:pt x="20087" y="13243"/>
                  </a:lnTo>
                  <a:lnTo>
                    <a:pt x="20071" y="13243"/>
                  </a:lnTo>
                  <a:lnTo>
                    <a:pt x="20071" y="13265"/>
                  </a:lnTo>
                  <a:lnTo>
                    <a:pt x="20087" y="13339"/>
                  </a:lnTo>
                  <a:lnTo>
                    <a:pt x="20142" y="13434"/>
                  </a:lnTo>
                  <a:lnTo>
                    <a:pt x="20166" y="13487"/>
                  </a:lnTo>
                  <a:lnTo>
                    <a:pt x="20205" y="13667"/>
                  </a:lnTo>
                  <a:lnTo>
                    <a:pt x="20221" y="13688"/>
                  </a:lnTo>
                  <a:lnTo>
                    <a:pt x="20221" y="13709"/>
                  </a:lnTo>
                  <a:lnTo>
                    <a:pt x="20237" y="13762"/>
                  </a:lnTo>
                  <a:lnTo>
                    <a:pt x="20260" y="13762"/>
                  </a:lnTo>
                  <a:lnTo>
                    <a:pt x="20260" y="13889"/>
                  </a:lnTo>
                  <a:lnTo>
                    <a:pt x="20237" y="13889"/>
                  </a:lnTo>
                  <a:lnTo>
                    <a:pt x="20237" y="13910"/>
                  </a:lnTo>
                  <a:lnTo>
                    <a:pt x="20205" y="13910"/>
                  </a:lnTo>
                  <a:lnTo>
                    <a:pt x="20166" y="13889"/>
                  </a:lnTo>
                  <a:lnTo>
                    <a:pt x="20166" y="13910"/>
                  </a:lnTo>
                  <a:lnTo>
                    <a:pt x="20182" y="13942"/>
                  </a:lnTo>
                  <a:lnTo>
                    <a:pt x="20166" y="13942"/>
                  </a:lnTo>
                  <a:lnTo>
                    <a:pt x="20166" y="13963"/>
                  </a:lnTo>
                  <a:lnTo>
                    <a:pt x="20126" y="13984"/>
                  </a:lnTo>
                  <a:lnTo>
                    <a:pt x="20126" y="14090"/>
                  </a:lnTo>
                  <a:lnTo>
                    <a:pt x="20142" y="14111"/>
                  </a:lnTo>
                  <a:lnTo>
                    <a:pt x="20166" y="14111"/>
                  </a:lnTo>
                  <a:lnTo>
                    <a:pt x="20182" y="14143"/>
                  </a:lnTo>
                  <a:lnTo>
                    <a:pt x="20221" y="14143"/>
                  </a:lnTo>
                  <a:lnTo>
                    <a:pt x="20237" y="14164"/>
                  </a:lnTo>
                  <a:lnTo>
                    <a:pt x="20237" y="14185"/>
                  </a:lnTo>
                  <a:lnTo>
                    <a:pt x="20316" y="14185"/>
                  </a:lnTo>
                  <a:lnTo>
                    <a:pt x="20316" y="14217"/>
                  </a:lnTo>
                  <a:lnTo>
                    <a:pt x="20331" y="14238"/>
                  </a:lnTo>
                  <a:lnTo>
                    <a:pt x="20410" y="14238"/>
                  </a:lnTo>
                  <a:lnTo>
                    <a:pt x="20410" y="14291"/>
                  </a:lnTo>
                  <a:lnTo>
                    <a:pt x="20386" y="14344"/>
                  </a:lnTo>
                  <a:lnTo>
                    <a:pt x="20386" y="14439"/>
                  </a:lnTo>
                  <a:lnTo>
                    <a:pt x="20371" y="14439"/>
                  </a:lnTo>
                  <a:lnTo>
                    <a:pt x="20371" y="14460"/>
                  </a:lnTo>
                  <a:lnTo>
                    <a:pt x="20386" y="14492"/>
                  </a:lnTo>
                  <a:lnTo>
                    <a:pt x="20371" y="14513"/>
                  </a:lnTo>
                  <a:lnTo>
                    <a:pt x="20371" y="14566"/>
                  </a:lnTo>
                  <a:lnTo>
                    <a:pt x="20347" y="14587"/>
                  </a:lnTo>
                  <a:lnTo>
                    <a:pt x="20347" y="14640"/>
                  </a:lnTo>
                  <a:lnTo>
                    <a:pt x="20142" y="14735"/>
                  </a:lnTo>
                  <a:lnTo>
                    <a:pt x="20111" y="14735"/>
                  </a:lnTo>
                  <a:lnTo>
                    <a:pt x="20087" y="14767"/>
                  </a:lnTo>
                  <a:lnTo>
                    <a:pt x="20071" y="14767"/>
                  </a:lnTo>
                  <a:lnTo>
                    <a:pt x="20016" y="14841"/>
                  </a:lnTo>
                  <a:lnTo>
                    <a:pt x="20016" y="14862"/>
                  </a:lnTo>
                  <a:lnTo>
                    <a:pt x="20000" y="14968"/>
                  </a:lnTo>
                  <a:lnTo>
                    <a:pt x="19977" y="15010"/>
                  </a:lnTo>
                  <a:lnTo>
                    <a:pt x="19977" y="15042"/>
                  </a:lnTo>
                  <a:lnTo>
                    <a:pt x="19937" y="15063"/>
                  </a:lnTo>
                  <a:lnTo>
                    <a:pt x="19937" y="15095"/>
                  </a:lnTo>
                  <a:lnTo>
                    <a:pt x="19851" y="15095"/>
                  </a:lnTo>
                  <a:lnTo>
                    <a:pt x="19827" y="15116"/>
                  </a:lnTo>
                  <a:lnTo>
                    <a:pt x="19811" y="15116"/>
                  </a:lnTo>
                  <a:lnTo>
                    <a:pt x="19795" y="15137"/>
                  </a:lnTo>
                  <a:lnTo>
                    <a:pt x="19795" y="15169"/>
                  </a:lnTo>
                  <a:lnTo>
                    <a:pt x="19661" y="15169"/>
                  </a:lnTo>
                  <a:lnTo>
                    <a:pt x="19551" y="15063"/>
                  </a:lnTo>
                  <a:lnTo>
                    <a:pt x="19512" y="15042"/>
                  </a:lnTo>
                  <a:lnTo>
                    <a:pt x="19457" y="15010"/>
                  </a:lnTo>
                  <a:lnTo>
                    <a:pt x="19378" y="15010"/>
                  </a:lnTo>
                  <a:lnTo>
                    <a:pt x="19378" y="15116"/>
                  </a:lnTo>
                  <a:lnTo>
                    <a:pt x="19401" y="15137"/>
                  </a:lnTo>
                  <a:lnTo>
                    <a:pt x="19441" y="15211"/>
                  </a:lnTo>
                  <a:lnTo>
                    <a:pt x="19441" y="15264"/>
                  </a:lnTo>
                  <a:lnTo>
                    <a:pt x="19417" y="15296"/>
                  </a:lnTo>
                  <a:lnTo>
                    <a:pt x="19323" y="15338"/>
                  </a:lnTo>
                  <a:lnTo>
                    <a:pt x="19307" y="15317"/>
                  </a:lnTo>
                  <a:lnTo>
                    <a:pt x="19252" y="15264"/>
                  </a:lnTo>
                  <a:lnTo>
                    <a:pt x="19196" y="15264"/>
                  </a:lnTo>
                  <a:lnTo>
                    <a:pt x="19196" y="15243"/>
                  </a:lnTo>
                  <a:lnTo>
                    <a:pt x="19141" y="15211"/>
                  </a:lnTo>
                  <a:lnTo>
                    <a:pt x="19118" y="15211"/>
                  </a:lnTo>
                  <a:lnTo>
                    <a:pt x="19063" y="15264"/>
                  </a:lnTo>
                  <a:lnTo>
                    <a:pt x="19047" y="15264"/>
                  </a:lnTo>
                  <a:lnTo>
                    <a:pt x="19047" y="15296"/>
                  </a:lnTo>
                  <a:lnTo>
                    <a:pt x="19031" y="15317"/>
                  </a:lnTo>
                  <a:lnTo>
                    <a:pt x="19031" y="15391"/>
                  </a:lnTo>
                  <a:lnTo>
                    <a:pt x="19007" y="15465"/>
                  </a:lnTo>
                  <a:lnTo>
                    <a:pt x="19007" y="15486"/>
                  </a:lnTo>
                  <a:lnTo>
                    <a:pt x="18913" y="15571"/>
                  </a:lnTo>
                  <a:lnTo>
                    <a:pt x="18897" y="15571"/>
                  </a:lnTo>
                  <a:lnTo>
                    <a:pt x="18897" y="15592"/>
                  </a:lnTo>
                  <a:lnTo>
                    <a:pt x="18881" y="15592"/>
                  </a:lnTo>
                  <a:lnTo>
                    <a:pt x="18858" y="15613"/>
                  </a:lnTo>
                  <a:lnTo>
                    <a:pt x="18802" y="15613"/>
                  </a:lnTo>
                  <a:lnTo>
                    <a:pt x="18802" y="15592"/>
                  </a:lnTo>
                  <a:lnTo>
                    <a:pt x="18787" y="15592"/>
                  </a:lnTo>
                  <a:lnTo>
                    <a:pt x="18763" y="15539"/>
                  </a:lnTo>
                  <a:lnTo>
                    <a:pt x="18763" y="15518"/>
                  </a:lnTo>
                  <a:lnTo>
                    <a:pt x="18747" y="15486"/>
                  </a:lnTo>
                  <a:lnTo>
                    <a:pt x="18692" y="15518"/>
                  </a:lnTo>
                  <a:lnTo>
                    <a:pt x="18637" y="15518"/>
                  </a:lnTo>
                  <a:lnTo>
                    <a:pt x="18621" y="15539"/>
                  </a:lnTo>
                  <a:lnTo>
                    <a:pt x="18598" y="15539"/>
                  </a:lnTo>
                  <a:lnTo>
                    <a:pt x="18338" y="15888"/>
                  </a:lnTo>
                  <a:lnTo>
                    <a:pt x="18322" y="15920"/>
                  </a:lnTo>
                  <a:lnTo>
                    <a:pt x="18282" y="15888"/>
                  </a:lnTo>
                  <a:lnTo>
                    <a:pt x="18282" y="15867"/>
                  </a:lnTo>
                  <a:lnTo>
                    <a:pt x="18267" y="15867"/>
                  </a:lnTo>
                  <a:lnTo>
                    <a:pt x="18267" y="15846"/>
                  </a:lnTo>
                  <a:lnTo>
                    <a:pt x="18243" y="15846"/>
                  </a:lnTo>
                  <a:lnTo>
                    <a:pt x="18188" y="15888"/>
                  </a:lnTo>
                  <a:lnTo>
                    <a:pt x="18093" y="15941"/>
                  </a:lnTo>
                  <a:lnTo>
                    <a:pt x="18093" y="15962"/>
                  </a:lnTo>
                  <a:lnTo>
                    <a:pt x="18077" y="15994"/>
                  </a:lnTo>
                  <a:lnTo>
                    <a:pt x="18038" y="16036"/>
                  </a:lnTo>
                  <a:lnTo>
                    <a:pt x="18022" y="16036"/>
                  </a:lnTo>
                  <a:lnTo>
                    <a:pt x="17928" y="16068"/>
                  </a:lnTo>
                  <a:lnTo>
                    <a:pt x="17912" y="16068"/>
                  </a:lnTo>
                  <a:lnTo>
                    <a:pt x="17912" y="16163"/>
                  </a:lnTo>
                  <a:lnTo>
                    <a:pt x="17888" y="16216"/>
                  </a:lnTo>
                  <a:lnTo>
                    <a:pt x="17888" y="16237"/>
                  </a:lnTo>
                  <a:lnTo>
                    <a:pt x="17873" y="16269"/>
                  </a:lnTo>
                  <a:lnTo>
                    <a:pt x="17857" y="16269"/>
                  </a:lnTo>
                  <a:lnTo>
                    <a:pt x="17794" y="16343"/>
                  </a:lnTo>
                  <a:lnTo>
                    <a:pt x="17778" y="16343"/>
                  </a:lnTo>
                  <a:lnTo>
                    <a:pt x="17762" y="16364"/>
                  </a:lnTo>
                  <a:lnTo>
                    <a:pt x="17762" y="16417"/>
                  </a:lnTo>
                  <a:lnTo>
                    <a:pt x="17723" y="16438"/>
                  </a:lnTo>
                  <a:lnTo>
                    <a:pt x="17652" y="16544"/>
                  </a:lnTo>
                  <a:lnTo>
                    <a:pt x="17628" y="16597"/>
                  </a:lnTo>
                  <a:lnTo>
                    <a:pt x="17628" y="16639"/>
                  </a:lnTo>
                  <a:lnTo>
                    <a:pt x="17613" y="16671"/>
                  </a:lnTo>
                  <a:lnTo>
                    <a:pt x="17613" y="16692"/>
                  </a:lnTo>
                  <a:lnTo>
                    <a:pt x="17589" y="16713"/>
                  </a:lnTo>
                  <a:lnTo>
                    <a:pt x="17557" y="16713"/>
                  </a:lnTo>
                  <a:lnTo>
                    <a:pt x="17557" y="16692"/>
                  </a:lnTo>
                  <a:lnTo>
                    <a:pt x="17534" y="16692"/>
                  </a:lnTo>
                  <a:lnTo>
                    <a:pt x="17534" y="16671"/>
                  </a:lnTo>
                  <a:lnTo>
                    <a:pt x="17557" y="16565"/>
                  </a:lnTo>
                  <a:lnTo>
                    <a:pt x="17557" y="16491"/>
                  </a:lnTo>
                  <a:lnTo>
                    <a:pt x="17534" y="16491"/>
                  </a:lnTo>
                  <a:lnTo>
                    <a:pt x="17534" y="16470"/>
                  </a:lnTo>
                  <a:lnTo>
                    <a:pt x="17502" y="16417"/>
                  </a:lnTo>
                  <a:lnTo>
                    <a:pt x="17502" y="16343"/>
                  </a:lnTo>
                  <a:lnTo>
                    <a:pt x="17479" y="16311"/>
                  </a:lnTo>
                  <a:lnTo>
                    <a:pt x="17423" y="16290"/>
                  </a:lnTo>
                  <a:lnTo>
                    <a:pt x="17423" y="16195"/>
                  </a:lnTo>
                  <a:lnTo>
                    <a:pt x="17368" y="16121"/>
                  </a:lnTo>
                  <a:lnTo>
                    <a:pt x="17368" y="16068"/>
                  </a:lnTo>
                  <a:lnTo>
                    <a:pt x="17384" y="16036"/>
                  </a:lnTo>
                  <a:lnTo>
                    <a:pt x="17408" y="16015"/>
                  </a:lnTo>
                  <a:lnTo>
                    <a:pt x="17384" y="15994"/>
                  </a:lnTo>
                  <a:lnTo>
                    <a:pt x="17368" y="15994"/>
                  </a:lnTo>
                  <a:lnTo>
                    <a:pt x="17329" y="15962"/>
                  </a:lnTo>
                  <a:lnTo>
                    <a:pt x="17258" y="15941"/>
                  </a:lnTo>
                  <a:lnTo>
                    <a:pt x="17242" y="15941"/>
                  </a:lnTo>
                  <a:lnTo>
                    <a:pt x="17219" y="15920"/>
                  </a:lnTo>
                  <a:lnTo>
                    <a:pt x="17219" y="15867"/>
                  </a:lnTo>
                  <a:lnTo>
                    <a:pt x="17203" y="15846"/>
                  </a:lnTo>
                  <a:lnTo>
                    <a:pt x="17203" y="15814"/>
                  </a:lnTo>
                  <a:lnTo>
                    <a:pt x="17179" y="15814"/>
                  </a:lnTo>
                  <a:lnTo>
                    <a:pt x="17203" y="15814"/>
                  </a:lnTo>
                  <a:lnTo>
                    <a:pt x="17203" y="15793"/>
                  </a:lnTo>
                  <a:lnTo>
                    <a:pt x="17148" y="15719"/>
                  </a:lnTo>
                  <a:lnTo>
                    <a:pt x="17124" y="15719"/>
                  </a:lnTo>
                  <a:lnTo>
                    <a:pt x="17124" y="15740"/>
                  </a:lnTo>
                  <a:lnTo>
                    <a:pt x="17108" y="15761"/>
                  </a:lnTo>
                  <a:lnTo>
                    <a:pt x="17108" y="15793"/>
                  </a:lnTo>
                  <a:lnTo>
                    <a:pt x="17092" y="15814"/>
                  </a:lnTo>
                  <a:lnTo>
                    <a:pt x="17069" y="15814"/>
                  </a:lnTo>
                  <a:lnTo>
                    <a:pt x="17053" y="15846"/>
                  </a:lnTo>
                  <a:lnTo>
                    <a:pt x="16998" y="15846"/>
                  </a:lnTo>
                  <a:lnTo>
                    <a:pt x="16998" y="15867"/>
                  </a:lnTo>
                  <a:lnTo>
                    <a:pt x="16974" y="15888"/>
                  </a:lnTo>
                  <a:lnTo>
                    <a:pt x="16958" y="15888"/>
                  </a:lnTo>
                  <a:lnTo>
                    <a:pt x="16958" y="15920"/>
                  </a:lnTo>
                  <a:lnTo>
                    <a:pt x="16943" y="15941"/>
                  </a:lnTo>
                  <a:lnTo>
                    <a:pt x="16919" y="15962"/>
                  </a:lnTo>
                  <a:lnTo>
                    <a:pt x="16919" y="16015"/>
                  </a:lnTo>
                  <a:lnTo>
                    <a:pt x="16943" y="16036"/>
                  </a:lnTo>
                  <a:lnTo>
                    <a:pt x="16974" y="16089"/>
                  </a:lnTo>
                  <a:lnTo>
                    <a:pt x="16974" y="16121"/>
                  </a:lnTo>
                  <a:lnTo>
                    <a:pt x="17014" y="16121"/>
                  </a:lnTo>
                  <a:lnTo>
                    <a:pt x="17014" y="16269"/>
                  </a:lnTo>
                  <a:lnTo>
                    <a:pt x="16998" y="16290"/>
                  </a:lnTo>
                  <a:lnTo>
                    <a:pt x="16974" y="16311"/>
                  </a:lnTo>
                  <a:lnTo>
                    <a:pt x="16974" y="16491"/>
                  </a:lnTo>
                  <a:lnTo>
                    <a:pt x="16958" y="16512"/>
                  </a:lnTo>
                  <a:lnTo>
                    <a:pt x="16958" y="16713"/>
                  </a:lnTo>
                  <a:lnTo>
                    <a:pt x="16974" y="16766"/>
                  </a:lnTo>
                  <a:lnTo>
                    <a:pt x="16998" y="16819"/>
                  </a:lnTo>
                  <a:lnTo>
                    <a:pt x="16998" y="16840"/>
                  </a:lnTo>
                  <a:lnTo>
                    <a:pt x="17014" y="16967"/>
                  </a:lnTo>
                  <a:lnTo>
                    <a:pt x="17037" y="17041"/>
                  </a:lnTo>
                  <a:lnTo>
                    <a:pt x="17037" y="17115"/>
                  </a:lnTo>
                  <a:lnTo>
                    <a:pt x="17014" y="17115"/>
                  </a:lnTo>
                  <a:lnTo>
                    <a:pt x="17014" y="17168"/>
                  </a:lnTo>
                  <a:lnTo>
                    <a:pt x="16903" y="17316"/>
                  </a:lnTo>
                  <a:lnTo>
                    <a:pt x="16903" y="17242"/>
                  </a:lnTo>
                  <a:lnTo>
                    <a:pt x="16888" y="17242"/>
                  </a:lnTo>
                  <a:lnTo>
                    <a:pt x="16848" y="17263"/>
                  </a:lnTo>
                  <a:lnTo>
                    <a:pt x="16832" y="17263"/>
                  </a:lnTo>
                  <a:lnTo>
                    <a:pt x="16604" y="17221"/>
                  </a:lnTo>
                  <a:lnTo>
                    <a:pt x="16588" y="17221"/>
                  </a:lnTo>
                  <a:lnTo>
                    <a:pt x="16588" y="17189"/>
                  </a:lnTo>
                  <a:lnTo>
                    <a:pt x="16564" y="17168"/>
                  </a:lnTo>
                  <a:lnTo>
                    <a:pt x="16533" y="17168"/>
                  </a:lnTo>
                  <a:lnTo>
                    <a:pt x="16494" y="17221"/>
                  </a:lnTo>
                  <a:lnTo>
                    <a:pt x="16454" y="17221"/>
                  </a:lnTo>
                  <a:lnTo>
                    <a:pt x="16423" y="17189"/>
                  </a:lnTo>
                  <a:lnTo>
                    <a:pt x="16273" y="17189"/>
                  </a:lnTo>
                  <a:lnTo>
                    <a:pt x="16249" y="17221"/>
                  </a:lnTo>
                  <a:lnTo>
                    <a:pt x="16233" y="17221"/>
                  </a:lnTo>
                  <a:lnTo>
                    <a:pt x="16233" y="17263"/>
                  </a:lnTo>
                  <a:lnTo>
                    <a:pt x="16210" y="17242"/>
                  </a:lnTo>
                  <a:lnTo>
                    <a:pt x="16194" y="17242"/>
                  </a:lnTo>
                  <a:lnTo>
                    <a:pt x="16194" y="17168"/>
                  </a:lnTo>
                  <a:lnTo>
                    <a:pt x="16178" y="17147"/>
                  </a:lnTo>
                  <a:lnTo>
                    <a:pt x="16194" y="17094"/>
                  </a:lnTo>
                  <a:lnTo>
                    <a:pt x="16178" y="17062"/>
                  </a:lnTo>
                  <a:lnTo>
                    <a:pt x="16155" y="17041"/>
                  </a:lnTo>
                  <a:lnTo>
                    <a:pt x="16155" y="16914"/>
                  </a:lnTo>
                  <a:lnTo>
                    <a:pt x="16178" y="16893"/>
                  </a:lnTo>
                  <a:lnTo>
                    <a:pt x="16155" y="16872"/>
                  </a:lnTo>
                  <a:lnTo>
                    <a:pt x="16139" y="16840"/>
                  </a:lnTo>
                  <a:lnTo>
                    <a:pt x="16100" y="16840"/>
                  </a:lnTo>
                  <a:lnTo>
                    <a:pt x="16084" y="16819"/>
                  </a:lnTo>
                  <a:lnTo>
                    <a:pt x="16084" y="16745"/>
                  </a:lnTo>
                  <a:lnTo>
                    <a:pt x="16068" y="16713"/>
                  </a:lnTo>
                  <a:lnTo>
                    <a:pt x="16068" y="16692"/>
                  </a:lnTo>
                  <a:lnTo>
                    <a:pt x="16044" y="16671"/>
                  </a:lnTo>
                  <a:lnTo>
                    <a:pt x="16044" y="16597"/>
                  </a:lnTo>
                  <a:lnTo>
                    <a:pt x="16068" y="16565"/>
                  </a:lnTo>
                  <a:lnTo>
                    <a:pt x="16068" y="16544"/>
                  </a:lnTo>
                  <a:lnTo>
                    <a:pt x="16084" y="16544"/>
                  </a:lnTo>
                  <a:lnTo>
                    <a:pt x="16100" y="16565"/>
                  </a:lnTo>
                  <a:lnTo>
                    <a:pt x="16100" y="16597"/>
                  </a:lnTo>
                  <a:lnTo>
                    <a:pt x="16123" y="16618"/>
                  </a:lnTo>
                  <a:lnTo>
                    <a:pt x="16139" y="16618"/>
                  </a:lnTo>
                  <a:lnTo>
                    <a:pt x="16155" y="16597"/>
                  </a:lnTo>
                  <a:lnTo>
                    <a:pt x="16155" y="16565"/>
                  </a:lnTo>
                  <a:lnTo>
                    <a:pt x="16178" y="16512"/>
                  </a:lnTo>
                  <a:lnTo>
                    <a:pt x="16178" y="16438"/>
                  </a:lnTo>
                  <a:lnTo>
                    <a:pt x="16155" y="16417"/>
                  </a:lnTo>
                  <a:lnTo>
                    <a:pt x="16139" y="16396"/>
                  </a:lnTo>
                  <a:lnTo>
                    <a:pt x="16139" y="16364"/>
                  </a:lnTo>
                  <a:lnTo>
                    <a:pt x="16155" y="16311"/>
                  </a:lnTo>
                  <a:lnTo>
                    <a:pt x="16155" y="16237"/>
                  </a:lnTo>
                  <a:lnTo>
                    <a:pt x="16139" y="16237"/>
                  </a:lnTo>
                  <a:lnTo>
                    <a:pt x="16155" y="16195"/>
                  </a:lnTo>
                  <a:lnTo>
                    <a:pt x="16139" y="16163"/>
                  </a:lnTo>
                  <a:lnTo>
                    <a:pt x="16139" y="16142"/>
                  </a:lnTo>
                  <a:lnTo>
                    <a:pt x="16100" y="16142"/>
                  </a:lnTo>
                  <a:lnTo>
                    <a:pt x="16100" y="16195"/>
                  </a:lnTo>
                  <a:lnTo>
                    <a:pt x="16084" y="16195"/>
                  </a:lnTo>
                  <a:lnTo>
                    <a:pt x="16084" y="16216"/>
                  </a:lnTo>
                  <a:lnTo>
                    <a:pt x="16068" y="16216"/>
                  </a:lnTo>
                  <a:lnTo>
                    <a:pt x="16068" y="16237"/>
                  </a:lnTo>
                  <a:lnTo>
                    <a:pt x="16044" y="16237"/>
                  </a:lnTo>
                  <a:lnTo>
                    <a:pt x="16029" y="16216"/>
                  </a:lnTo>
                  <a:lnTo>
                    <a:pt x="16029" y="16163"/>
                  </a:lnTo>
                  <a:lnTo>
                    <a:pt x="16005" y="16121"/>
                  </a:lnTo>
                  <a:lnTo>
                    <a:pt x="16005" y="16015"/>
                  </a:lnTo>
                  <a:lnTo>
                    <a:pt x="15989" y="15994"/>
                  </a:lnTo>
                  <a:lnTo>
                    <a:pt x="15950" y="15962"/>
                  </a:lnTo>
                  <a:lnTo>
                    <a:pt x="15934" y="15941"/>
                  </a:lnTo>
                  <a:lnTo>
                    <a:pt x="15918" y="15941"/>
                  </a:lnTo>
                  <a:lnTo>
                    <a:pt x="15918" y="15920"/>
                  </a:lnTo>
                  <a:lnTo>
                    <a:pt x="15934" y="15888"/>
                  </a:lnTo>
                  <a:lnTo>
                    <a:pt x="15950" y="15867"/>
                  </a:lnTo>
                  <a:lnTo>
                    <a:pt x="15973" y="15867"/>
                  </a:lnTo>
                  <a:lnTo>
                    <a:pt x="15973" y="15846"/>
                  </a:lnTo>
                  <a:lnTo>
                    <a:pt x="15950" y="15814"/>
                  </a:lnTo>
                  <a:lnTo>
                    <a:pt x="15950" y="15687"/>
                  </a:lnTo>
                  <a:lnTo>
                    <a:pt x="15918" y="15666"/>
                  </a:lnTo>
                  <a:lnTo>
                    <a:pt x="15895" y="15613"/>
                  </a:lnTo>
                  <a:lnTo>
                    <a:pt x="15839" y="15539"/>
                  </a:lnTo>
                  <a:lnTo>
                    <a:pt x="15824" y="15486"/>
                  </a:lnTo>
                  <a:lnTo>
                    <a:pt x="15800" y="15465"/>
                  </a:lnTo>
                  <a:lnTo>
                    <a:pt x="15784" y="15444"/>
                  </a:lnTo>
                  <a:lnTo>
                    <a:pt x="15784" y="15370"/>
                  </a:lnTo>
                  <a:lnTo>
                    <a:pt x="15769" y="15370"/>
                  </a:lnTo>
                  <a:lnTo>
                    <a:pt x="15729" y="15391"/>
                  </a:lnTo>
                  <a:lnTo>
                    <a:pt x="15658" y="15444"/>
                  </a:lnTo>
                  <a:lnTo>
                    <a:pt x="15619" y="15444"/>
                  </a:lnTo>
                  <a:lnTo>
                    <a:pt x="15595" y="15391"/>
                  </a:lnTo>
                  <a:lnTo>
                    <a:pt x="15579" y="15370"/>
                  </a:lnTo>
                  <a:lnTo>
                    <a:pt x="15579" y="15338"/>
                  </a:lnTo>
                  <a:lnTo>
                    <a:pt x="15564" y="15370"/>
                  </a:lnTo>
                  <a:lnTo>
                    <a:pt x="15564" y="15391"/>
                  </a:lnTo>
                  <a:lnTo>
                    <a:pt x="15540" y="15391"/>
                  </a:lnTo>
                  <a:lnTo>
                    <a:pt x="15540" y="15412"/>
                  </a:lnTo>
                  <a:lnTo>
                    <a:pt x="15524" y="15412"/>
                  </a:lnTo>
                  <a:lnTo>
                    <a:pt x="15524" y="15444"/>
                  </a:lnTo>
                  <a:lnTo>
                    <a:pt x="15509" y="15444"/>
                  </a:lnTo>
                  <a:lnTo>
                    <a:pt x="15509" y="15465"/>
                  </a:lnTo>
                  <a:lnTo>
                    <a:pt x="15485" y="15518"/>
                  </a:lnTo>
                  <a:lnTo>
                    <a:pt x="15485" y="15571"/>
                  </a:lnTo>
                  <a:lnTo>
                    <a:pt x="15469" y="15571"/>
                  </a:lnTo>
                  <a:lnTo>
                    <a:pt x="15469" y="15592"/>
                  </a:lnTo>
                  <a:lnTo>
                    <a:pt x="15453" y="15592"/>
                  </a:lnTo>
                  <a:lnTo>
                    <a:pt x="15430" y="15571"/>
                  </a:lnTo>
                  <a:lnTo>
                    <a:pt x="15390" y="15571"/>
                  </a:lnTo>
                  <a:lnTo>
                    <a:pt x="15359" y="15539"/>
                  </a:lnTo>
                  <a:lnTo>
                    <a:pt x="15225" y="15539"/>
                  </a:lnTo>
                  <a:lnTo>
                    <a:pt x="15185" y="15571"/>
                  </a:lnTo>
                  <a:lnTo>
                    <a:pt x="15059" y="15645"/>
                  </a:lnTo>
                  <a:lnTo>
                    <a:pt x="15044" y="15666"/>
                  </a:lnTo>
                  <a:lnTo>
                    <a:pt x="15020" y="15719"/>
                  </a:lnTo>
                  <a:lnTo>
                    <a:pt x="15004" y="15740"/>
                  </a:lnTo>
                  <a:lnTo>
                    <a:pt x="15004" y="15793"/>
                  </a:lnTo>
                  <a:lnTo>
                    <a:pt x="15020" y="15814"/>
                  </a:lnTo>
                  <a:lnTo>
                    <a:pt x="15044" y="15888"/>
                  </a:lnTo>
                  <a:lnTo>
                    <a:pt x="15044" y="15994"/>
                  </a:lnTo>
                  <a:lnTo>
                    <a:pt x="15020" y="16015"/>
                  </a:lnTo>
                  <a:lnTo>
                    <a:pt x="15020" y="16068"/>
                  </a:lnTo>
                  <a:lnTo>
                    <a:pt x="15044" y="16121"/>
                  </a:lnTo>
                  <a:lnTo>
                    <a:pt x="15044" y="16163"/>
                  </a:lnTo>
                  <a:lnTo>
                    <a:pt x="15020" y="16195"/>
                  </a:lnTo>
                  <a:lnTo>
                    <a:pt x="14981" y="16195"/>
                  </a:lnTo>
                  <a:lnTo>
                    <a:pt x="14981" y="16216"/>
                  </a:lnTo>
                  <a:lnTo>
                    <a:pt x="14965" y="16237"/>
                  </a:lnTo>
                  <a:lnTo>
                    <a:pt x="14925" y="16237"/>
                  </a:lnTo>
                  <a:lnTo>
                    <a:pt x="14870" y="16290"/>
                  </a:lnTo>
                  <a:lnTo>
                    <a:pt x="14839" y="16311"/>
                  </a:lnTo>
                  <a:lnTo>
                    <a:pt x="14799" y="16311"/>
                  </a:lnTo>
                  <a:lnTo>
                    <a:pt x="14776" y="16290"/>
                  </a:lnTo>
                  <a:lnTo>
                    <a:pt x="14776" y="16269"/>
                  </a:lnTo>
                  <a:lnTo>
                    <a:pt x="14760" y="16237"/>
                  </a:lnTo>
                  <a:lnTo>
                    <a:pt x="14744" y="16237"/>
                  </a:lnTo>
                  <a:lnTo>
                    <a:pt x="14720" y="16269"/>
                  </a:lnTo>
                  <a:lnTo>
                    <a:pt x="14689" y="16269"/>
                  </a:lnTo>
                  <a:lnTo>
                    <a:pt x="14689" y="16216"/>
                  </a:lnTo>
                  <a:lnTo>
                    <a:pt x="14665" y="16195"/>
                  </a:lnTo>
                  <a:lnTo>
                    <a:pt x="14626" y="16195"/>
                  </a:lnTo>
                  <a:lnTo>
                    <a:pt x="14555" y="16269"/>
                  </a:lnTo>
                  <a:lnTo>
                    <a:pt x="14484" y="16364"/>
                  </a:lnTo>
                  <a:lnTo>
                    <a:pt x="14421" y="16364"/>
                  </a:lnTo>
                  <a:lnTo>
                    <a:pt x="14405" y="16396"/>
                  </a:lnTo>
                  <a:lnTo>
                    <a:pt x="14405" y="16417"/>
                  </a:lnTo>
                  <a:lnTo>
                    <a:pt x="14389" y="16438"/>
                  </a:lnTo>
                  <a:lnTo>
                    <a:pt x="14389" y="16470"/>
                  </a:lnTo>
                  <a:lnTo>
                    <a:pt x="14350" y="16470"/>
                  </a:lnTo>
                  <a:lnTo>
                    <a:pt x="14334" y="16417"/>
                  </a:lnTo>
                  <a:lnTo>
                    <a:pt x="14311" y="16343"/>
                  </a:lnTo>
                  <a:lnTo>
                    <a:pt x="14295" y="16290"/>
                  </a:lnTo>
                  <a:lnTo>
                    <a:pt x="14279" y="16269"/>
                  </a:lnTo>
                  <a:lnTo>
                    <a:pt x="14216" y="16269"/>
                  </a:lnTo>
                  <a:lnTo>
                    <a:pt x="14200" y="16290"/>
                  </a:lnTo>
                  <a:lnTo>
                    <a:pt x="14161" y="16311"/>
                  </a:lnTo>
                  <a:lnTo>
                    <a:pt x="14074" y="16364"/>
                  </a:lnTo>
                  <a:lnTo>
                    <a:pt x="13995" y="16438"/>
                  </a:lnTo>
                  <a:lnTo>
                    <a:pt x="13940" y="16470"/>
                  </a:lnTo>
                  <a:lnTo>
                    <a:pt x="13791" y="16544"/>
                  </a:lnTo>
                  <a:lnTo>
                    <a:pt x="13775" y="16544"/>
                  </a:lnTo>
                  <a:lnTo>
                    <a:pt x="13775" y="16618"/>
                  </a:lnTo>
                  <a:lnTo>
                    <a:pt x="13791" y="16671"/>
                  </a:lnTo>
                  <a:lnTo>
                    <a:pt x="13791" y="16692"/>
                  </a:lnTo>
                  <a:lnTo>
                    <a:pt x="13775" y="16692"/>
                  </a:lnTo>
                  <a:lnTo>
                    <a:pt x="13751" y="16671"/>
                  </a:lnTo>
                  <a:lnTo>
                    <a:pt x="13735" y="16671"/>
                  </a:lnTo>
                  <a:lnTo>
                    <a:pt x="13720" y="16692"/>
                  </a:lnTo>
                  <a:lnTo>
                    <a:pt x="13720" y="16713"/>
                  </a:lnTo>
                  <a:lnTo>
                    <a:pt x="13696" y="16713"/>
                  </a:lnTo>
                  <a:lnTo>
                    <a:pt x="13625" y="16692"/>
                  </a:lnTo>
                  <a:lnTo>
                    <a:pt x="13586" y="16671"/>
                  </a:lnTo>
                  <a:lnTo>
                    <a:pt x="13420" y="16671"/>
                  </a:lnTo>
                  <a:lnTo>
                    <a:pt x="13420" y="16544"/>
                  </a:lnTo>
                  <a:lnTo>
                    <a:pt x="13436" y="16512"/>
                  </a:lnTo>
                  <a:lnTo>
                    <a:pt x="13436" y="16470"/>
                  </a:lnTo>
                  <a:lnTo>
                    <a:pt x="13420" y="16417"/>
                  </a:lnTo>
                  <a:lnTo>
                    <a:pt x="13420" y="16396"/>
                  </a:lnTo>
                  <a:lnTo>
                    <a:pt x="13436" y="16364"/>
                  </a:lnTo>
                  <a:lnTo>
                    <a:pt x="13475" y="16364"/>
                  </a:lnTo>
                  <a:lnTo>
                    <a:pt x="13475" y="16195"/>
                  </a:lnTo>
                  <a:lnTo>
                    <a:pt x="13460" y="16163"/>
                  </a:lnTo>
                  <a:lnTo>
                    <a:pt x="13460" y="16068"/>
                  </a:lnTo>
                  <a:lnTo>
                    <a:pt x="13420" y="16015"/>
                  </a:lnTo>
                  <a:lnTo>
                    <a:pt x="13420" y="15994"/>
                  </a:lnTo>
                  <a:lnTo>
                    <a:pt x="13436" y="15941"/>
                  </a:lnTo>
                  <a:lnTo>
                    <a:pt x="13436" y="15920"/>
                  </a:lnTo>
                  <a:lnTo>
                    <a:pt x="13420" y="15888"/>
                  </a:lnTo>
                  <a:lnTo>
                    <a:pt x="13397" y="15846"/>
                  </a:lnTo>
                  <a:lnTo>
                    <a:pt x="13381" y="15867"/>
                  </a:lnTo>
                  <a:lnTo>
                    <a:pt x="13381" y="15888"/>
                  </a:lnTo>
                  <a:lnTo>
                    <a:pt x="13192" y="15888"/>
                  </a:lnTo>
                  <a:lnTo>
                    <a:pt x="13176" y="15920"/>
                  </a:lnTo>
                  <a:lnTo>
                    <a:pt x="13137" y="15962"/>
                  </a:lnTo>
                  <a:lnTo>
                    <a:pt x="13121" y="15994"/>
                  </a:lnTo>
                  <a:lnTo>
                    <a:pt x="13105" y="16068"/>
                  </a:lnTo>
                  <a:lnTo>
                    <a:pt x="13105" y="16089"/>
                  </a:lnTo>
                  <a:lnTo>
                    <a:pt x="13081" y="16121"/>
                  </a:lnTo>
                  <a:lnTo>
                    <a:pt x="13081" y="16142"/>
                  </a:lnTo>
                  <a:lnTo>
                    <a:pt x="13066" y="16142"/>
                  </a:lnTo>
                  <a:lnTo>
                    <a:pt x="13042" y="16163"/>
                  </a:lnTo>
                  <a:lnTo>
                    <a:pt x="13010" y="16163"/>
                  </a:lnTo>
                  <a:lnTo>
                    <a:pt x="12932" y="16269"/>
                  </a:lnTo>
                  <a:lnTo>
                    <a:pt x="12916" y="16311"/>
                  </a:lnTo>
                  <a:lnTo>
                    <a:pt x="12916" y="16343"/>
                  </a:lnTo>
                  <a:lnTo>
                    <a:pt x="12900" y="16396"/>
                  </a:lnTo>
                  <a:lnTo>
                    <a:pt x="12876" y="16639"/>
                  </a:lnTo>
                  <a:lnTo>
                    <a:pt x="12876" y="16671"/>
                  </a:lnTo>
                  <a:lnTo>
                    <a:pt x="12837" y="16671"/>
                  </a:lnTo>
                  <a:lnTo>
                    <a:pt x="12821" y="16692"/>
                  </a:lnTo>
                  <a:lnTo>
                    <a:pt x="12727" y="16713"/>
                  </a:lnTo>
                  <a:lnTo>
                    <a:pt x="12711" y="16745"/>
                  </a:lnTo>
                  <a:lnTo>
                    <a:pt x="12711" y="16766"/>
                  </a:lnTo>
                  <a:lnTo>
                    <a:pt x="12695" y="16819"/>
                  </a:lnTo>
                  <a:lnTo>
                    <a:pt x="12672" y="16819"/>
                  </a:lnTo>
                  <a:lnTo>
                    <a:pt x="12672" y="16840"/>
                  </a:lnTo>
                  <a:lnTo>
                    <a:pt x="12656" y="16872"/>
                  </a:lnTo>
                  <a:lnTo>
                    <a:pt x="12632" y="16893"/>
                  </a:lnTo>
                  <a:lnTo>
                    <a:pt x="12632" y="16988"/>
                  </a:lnTo>
                  <a:lnTo>
                    <a:pt x="12616" y="17041"/>
                  </a:lnTo>
                  <a:lnTo>
                    <a:pt x="12616" y="17062"/>
                  </a:lnTo>
                  <a:lnTo>
                    <a:pt x="12632" y="17094"/>
                  </a:lnTo>
                  <a:lnTo>
                    <a:pt x="12672" y="17115"/>
                  </a:lnTo>
                  <a:lnTo>
                    <a:pt x="12672" y="17242"/>
                  </a:lnTo>
                  <a:lnTo>
                    <a:pt x="12601" y="17242"/>
                  </a:lnTo>
                  <a:lnTo>
                    <a:pt x="12601" y="17263"/>
                  </a:lnTo>
                  <a:lnTo>
                    <a:pt x="12577" y="17295"/>
                  </a:lnTo>
                  <a:lnTo>
                    <a:pt x="12577" y="17337"/>
                  </a:lnTo>
                  <a:lnTo>
                    <a:pt x="12561" y="17337"/>
                  </a:lnTo>
                  <a:lnTo>
                    <a:pt x="12545" y="17316"/>
                  </a:lnTo>
                  <a:lnTo>
                    <a:pt x="12545" y="17337"/>
                  </a:lnTo>
                  <a:lnTo>
                    <a:pt x="12561" y="17390"/>
                  </a:lnTo>
                  <a:lnTo>
                    <a:pt x="12601" y="17422"/>
                  </a:lnTo>
                  <a:lnTo>
                    <a:pt x="12601" y="17443"/>
                  </a:lnTo>
                  <a:lnTo>
                    <a:pt x="12616" y="17443"/>
                  </a:lnTo>
                  <a:lnTo>
                    <a:pt x="12632" y="17517"/>
                  </a:lnTo>
                  <a:lnTo>
                    <a:pt x="12656" y="17538"/>
                  </a:lnTo>
                  <a:lnTo>
                    <a:pt x="12656" y="17570"/>
                  </a:lnTo>
                  <a:lnTo>
                    <a:pt x="12672" y="17570"/>
                  </a:lnTo>
                  <a:lnTo>
                    <a:pt x="12672" y="17591"/>
                  </a:lnTo>
                  <a:lnTo>
                    <a:pt x="12695" y="17591"/>
                  </a:lnTo>
                  <a:lnTo>
                    <a:pt x="12695" y="17665"/>
                  </a:lnTo>
                  <a:lnTo>
                    <a:pt x="12711" y="17665"/>
                  </a:lnTo>
                  <a:lnTo>
                    <a:pt x="12695" y="17718"/>
                  </a:lnTo>
                  <a:lnTo>
                    <a:pt x="12766" y="17813"/>
                  </a:lnTo>
                  <a:lnTo>
                    <a:pt x="12782" y="17866"/>
                  </a:lnTo>
                  <a:lnTo>
                    <a:pt x="12727" y="17898"/>
                  </a:lnTo>
                  <a:lnTo>
                    <a:pt x="12672" y="17972"/>
                  </a:lnTo>
                  <a:lnTo>
                    <a:pt x="12672" y="18067"/>
                  </a:lnTo>
                  <a:lnTo>
                    <a:pt x="12695" y="18088"/>
                  </a:lnTo>
                  <a:lnTo>
                    <a:pt x="12711" y="18120"/>
                  </a:lnTo>
                  <a:lnTo>
                    <a:pt x="12711" y="18194"/>
                  </a:lnTo>
                  <a:lnTo>
                    <a:pt x="12695" y="18194"/>
                  </a:lnTo>
                  <a:lnTo>
                    <a:pt x="12672" y="18215"/>
                  </a:lnTo>
                  <a:lnTo>
                    <a:pt x="12545" y="18215"/>
                  </a:lnTo>
                  <a:lnTo>
                    <a:pt x="12467" y="18268"/>
                  </a:lnTo>
                  <a:lnTo>
                    <a:pt x="12372" y="18268"/>
                  </a:lnTo>
                  <a:lnTo>
                    <a:pt x="12222" y="18363"/>
                  </a:lnTo>
                  <a:lnTo>
                    <a:pt x="12222" y="18395"/>
                  </a:lnTo>
                  <a:lnTo>
                    <a:pt x="12057" y="18395"/>
                  </a:lnTo>
                  <a:lnTo>
                    <a:pt x="12057" y="18363"/>
                  </a:lnTo>
                  <a:lnTo>
                    <a:pt x="12041" y="18363"/>
                  </a:lnTo>
                  <a:lnTo>
                    <a:pt x="12041" y="18342"/>
                  </a:lnTo>
                  <a:lnTo>
                    <a:pt x="12018" y="18268"/>
                  </a:lnTo>
                  <a:lnTo>
                    <a:pt x="12002" y="18247"/>
                  </a:lnTo>
                  <a:lnTo>
                    <a:pt x="11986" y="18247"/>
                  </a:lnTo>
                  <a:lnTo>
                    <a:pt x="11986" y="18215"/>
                  </a:lnTo>
                  <a:lnTo>
                    <a:pt x="11962" y="18215"/>
                  </a:lnTo>
                  <a:lnTo>
                    <a:pt x="11891" y="18247"/>
                  </a:lnTo>
                  <a:lnTo>
                    <a:pt x="11781" y="18321"/>
                  </a:lnTo>
                  <a:lnTo>
                    <a:pt x="11757" y="18321"/>
                  </a:lnTo>
                  <a:lnTo>
                    <a:pt x="11757" y="18342"/>
                  </a:lnTo>
                  <a:lnTo>
                    <a:pt x="11702" y="18416"/>
                  </a:lnTo>
                  <a:lnTo>
                    <a:pt x="11687" y="18490"/>
                  </a:lnTo>
                  <a:lnTo>
                    <a:pt x="11647" y="18522"/>
                  </a:lnTo>
                  <a:lnTo>
                    <a:pt x="11592" y="18543"/>
                  </a:lnTo>
                  <a:lnTo>
                    <a:pt x="11553" y="18543"/>
                  </a:lnTo>
                  <a:lnTo>
                    <a:pt x="11553" y="18522"/>
                  </a:lnTo>
                  <a:lnTo>
                    <a:pt x="11537" y="18522"/>
                  </a:lnTo>
                  <a:lnTo>
                    <a:pt x="11482" y="18448"/>
                  </a:lnTo>
                  <a:lnTo>
                    <a:pt x="11466" y="18448"/>
                  </a:lnTo>
                  <a:lnTo>
                    <a:pt x="11442" y="18416"/>
                  </a:lnTo>
                  <a:lnTo>
                    <a:pt x="11426" y="18416"/>
                  </a:lnTo>
                  <a:lnTo>
                    <a:pt x="11387" y="18395"/>
                  </a:lnTo>
                  <a:lnTo>
                    <a:pt x="11387" y="18363"/>
                  </a:lnTo>
                  <a:lnTo>
                    <a:pt x="11371" y="18363"/>
                  </a:lnTo>
                  <a:lnTo>
                    <a:pt x="11348" y="18342"/>
                  </a:lnTo>
                  <a:lnTo>
                    <a:pt x="11316" y="18342"/>
                  </a:lnTo>
                  <a:lnTo>
                    <a:pt x="11277" y="18395"/>
                  </a:lnTo>
                  <a:lnTo>
                    <a:pt x="11222" y="18416"/>
                  </a:lnTo>
                  <a:lnTo>
                    <a:pt x="11222" y="18448"/>
                  </a:lnTo>
                  <a:lnTo>
                    <a:pt x="11198" y="18469"/>
                  </a:lnTo>
                  <a:lnTo>
                    <a:pt x="11182" y="18522"/>
                  </a:lnTo>
                  <a:lnTo>
                    <a:pt x="11166" y="18543"/>
                  </a:lnTo>
                  <a:lnTo>
                    <a:pt x="11111" y="18638"/>
                  </a:lnTo>
                  <a:lnTo>
                    <a:pt x="11111" y="18670"/>
                  </a:lnTo>
                  <a:lnTo>
                    <a:pt x="11088" y="18670"/>
                  </a:lnTo>
                  <a:lnTo>
                    <a:pt x="11048" y="18723"/>
                  </a:lnTo>
                  <a:lnTo>
                    <a:pt x="10977" y="18871"/>
                  </a:lnTo>
                  <a:lnTo>
                    <a:pt x="10962" y="18945"/>
                  </a:lnTo>
                  <a:lnTo>
                    <a:pt x="10938" y="18966"/>
                  </a:lnTo>
                  <a:lnTo>
                    <a:pt x="10922" y="19019"/>
                  </a:lnTo>
                  <a:lnTo>
                    <a:pt x="10906" y="19019"/>
                  </a:lnTo>
                  <a:lnTo>
                    <a:pt x="10906" y="19093"/>
                  </a:lnTo>
                  <a:lnTo>
                    <a:pt x="10883" y="19114"/>
                  </a:lnTo>
                  <a:lnTo>
                    <a:pt x="10883" y="19146"/>
                  </a:lnTo>
                  <a:lnTo>
                    <a:pt x="10843" y="19199"/>
                  </a:lnTo>
                  <a:lnTo>
                    <a:pt x="10812" y="19220"/>
                  </a:lnTo>
                  <a:lnTo>
                    <a:pt x="10812" y="19241"/>
                  </a:lnTo>
                  <a:lnTo>
                    <a:pt x="10772" y="19241"/>
                  </a:lnTo>
                  <a:lnTo>
                    <a:pt x="10757" y="19273"/>
                  </a:lnTo>
                  <a:lnTo>
                    <a:pt x="10717" y="19273"/>
                  </a:lnTo>
                  <a:lnTo>
                    <a:pt x="10701" y="19241"/>
                  </a:lnTo>
                  <a:lnTo>
                    <a:pt x="10678" y="19220"/>
                  </a:lnTo>
                  <a:lnTo>
                    <a:pt x="10678" y="19199"/>
                  </a:lnTo>
                  <a:lnTo>
                    <a:pt x="10528" y="19167"/>
                  </a:lnTo>
                  <a:lnTo>
                    <a:pt x="10497" y="19167"/>
                  </a:lnTo>
                  <a:lnTo>
                    <a:pt x="10497" y="19199"/>
                  </a:lnTo>
                  <a:lnTo>
                    <a:pt x="10457" y="19199"/>
                  </a:lnTo>
                  <a:lnTo>
                    <a:pt x="10457" y="19347"/>
                  </a:lnTo>
                  <a:lnTo>
                    <a:pt x="10402" y="19368"/>
                  </a:lnTo>
                  <a:lnTo>
                    <a:pt x="10378" y="19442"/>
                  </a:lnTo>
                  <a:lnTo>
                    <a:pt x="10229" y="19442"/>
                  </a:lnTo>
                  <a:lnTo>
                    <a:pt x="10213" y="19474"/>
                  </a:lnTo>
                  <a:lnTo>
                    <a:pt x="10174" y="19495"/>
                  </a:lnTo>
                  <a:lnTo>
                    <a:pt x="10142" y="19474"/>
                  </a:lnTo>
                  <a:lnTo>
                    <a:pt x="10142" y="19421"/>
                  </a:lnTo>
                  <a:lnTo>
                    <a:pt x="10158" y="19368"/>
                  </a:lnTo>
                  <a:lnTo>
                    <a:pt x="10213" y="19294"/>
                  </a:lnTo>
                  <a:lnTo>
                    <a:pt x="10213" y="19273"/>
                  </a:lnTo>
                  <a:lnTo>
                    <a:pt x="10229" y="19241"/>
                  </a:lnTo>
                  <a:lnTo>
                    <a:pt x="10229" y="19220"/>
                  </a:lnTo>
                  <a:lnTo>
                    <a:pt x="10197" y="19220"/>
                  </a:lnTo>
                  <a:lnTo>
                    <a:pt x="10174" y="19241"/>
                  </a:lnTo>
                  <a:lnTo>
                    <a:pt x="10158" y="19241"/>
                  </a:lnTo>
                  <a:lnTo>
                    <a:pt x="10142" y="19220"/>
                  </a:lnTo>
                  <a:lnTo>
                    <a:pt x="10118" y="19220"/>
                  </a:lnTo>
                  <a:lnTo>
                    <a:pt x="10118" y="19241"/>
                  </a:lnTo>
                  <a:lnTo>
                    <a:pt x="10103" y="19241"/>
                  </a:lnTo>
                  <a:lnTo>
                    <a:pt x="10103" y="19273"/>
                  </a:lnTo>
                  <a:lnTo>
                    <a:pt x="10063" y="19273"/>
                  </a:lnTo>
                  <a:lnTo>
                    <a:pt x="10024" y="19294"/>
                  </a:lnTo>
                  <a:lnTo>
                    <a:pt x="9969" y="19347"/>
                  </a:lnTo>
                  <a:lnTo>
                    <a:pt x="9953" y="19368"/>
                  </a:lnTo>
                  <a:lnTo>
                    <a:pt x="9953" y="19389"/>
                  </a:lnTo>
                  <a:lnTo>
                    <a:pt x="9858" y="19516"/>
                  </a:lnTo>
                  <a:lnTo>
                    <a:pt x="9858" y="19548"/>
                  </a:lnTo>
                  <a:lnTo>
                    <a:pt x="9843" y="19548"/>
                  </a:lnTo>
                  <a:lnTo>
                    <a:pt x="9843" y="19569"/>
                  </a:lnTo>
                  <a:lnTo>
                    <a:pt x="9819" y="19590"/>
                  </a:lnTo>
                  <a:lnTo>
                    <a:pt x="9819" y="19622"/>
                  </a:lnTo>
                  <a:lnTo>
                    <a:pt x="9803" y="19622"/>
                  </a:lnTo>
                  <a:lnTo>
                    <a:pt x="9803" y="19643"/>
                  </a:lnTo>
                  <a:lnTo>
                    <a:pt x="9787" y="19643"/>
                  </a:lnTo>
                  <a:lnTo>
                    <a:pt x="9787" y="19622"/>
                  </a:lnTo>
                  <a:lnTo>
                    <a:pt x="9764" y="19622"/>
                  </a:lnTo>
                  <a:lnTo>
                    <a:pt x="9764" y="19590"/>
                  </a:lnTo>
                  <a:lnTo>
                    <a:pt x="9748" y="19590"/>
                  </a:lnTo>
                  <a:lnTo>
                    <a:pt x="9748" y="19548"/>
                  </a:lnTo>
                  <a:lnTo>
                    <a:pt x="9732" y="19495"/>
                  </a:lnTo>
                  <a:lnTo>
                    <a:pt x="9709" y="19474"/>
                  </a:lnTo>
                  <a:lnTo>
                    <a:pt x="9709" y="19442"/>
                  </a:lnTo>
                  <a:lnTo>
                    <a:pt x="9693" y="19442"/>
                  </a:lnTo>
                  <a:lnTo>
                    <a:pt x="9693" y="19421"/>
                  </a:lnTo>
                  <a:lnTo>
                    <a:pt x="9669" y="19421"/>
                  </a:lnTo>
                  <a:lnTo>
                    <a:pt x="9653" y="19442"/>
                  </a:lnTo>
                  <a:lnTo>
                    <a:pt x="9614" y="19442"/>
                  </a:lnTo>
                  <a:lnTo>
                    <a:pt x="9598" y="19474"/>
                  </a:lnTo>
                  <a:lnTo>
                    <a:pt x="9598" y="19495"/>
                  </a:lnTo>
                  <a:lnTo>
                    <a:pt x="9543" y="19495"/>
                  </a:lnTo>
                  <a:lnTo>
                    <a:pt x="9504" y="19421"/>
                  </a:lnTo>
                  <a:lnTo>
                    <a:pt x="9488" y="19421"/>
                  </a:lnTo>
                  <a:lnTo>
                    <a:pt x="9488" y="19389"/>
                  </a:lnTo>
                  <a:lnTo>
                    <a:pt x="9464" y="19347"/>
                  </a:lnTo>
                  <a:lnTo>
                    <a:pt x="9464" y="19315"/>
                  </a:lnTo>
                  <a:lnTo>
                    <a:pt x="9449" y="19315"/>
                  </a:lnTo>
                  <a:lnTo>
                    <a:pt x="9449" y="19294"/>
                  </a:lnTo>
                  <a:lnTo>
                    <a:pt x="9378" y="19294"/>
                  </a:lnTo>
                  <a:lnTo>
                    <a:pt x="9378" y="19347"/>
                  </a:lnTo>
                  <a:lnTo>
                    <a:pt x="9393" y="19389"/>
                  </a:lnTo>
                  <a:lnTo>
                    <a:pt x="9409" y="19474"/>
                  </a:lnTo>
                  <a:lnTo>
                    <a:pt x="9409" y="19516"/>
                  </a:lnTo>
                  <a:lnTo>
                    <a:pt x="9393" y="19516"/>
                  </a:lnTo>
                  <a:lnTo>
                    <a:pt x="9354" y="19548"/>
                  </a:lnTo>
                  <a:lnTo>
                    <a:pt x="9283" y="19590"/>
                  </a:lnTo>
                  <a:lnTo>
                    <a:pt x="9244" y="19622"/>
                  </a:lnTo>
                  <a:lnTo>
                    <a:pt x="9228" y="19643"/>
                  </a:lnTo>
                  <a:lnTo>
                    <a:pt x="9118" y="19749"/>
                  </a:lnTo>
                  <a:lnTo>
                    <a:pt x="9118" y="19770"/>
                  </a:lnTo>
                  <a:lnTo>
                    <a:pt x="9094" y="19770"/>
                  </a:lnTo>
                  <a:lnTo>
                    <a:pt x="9094" y="19791"/>
                  </a:lnTo>
                  <a:lnTo>
                    <a:pt x="9078" y="19823"/>
                  </a:lnTo>
                  <a:lnTo>
                    <a:pt x="8968" y="19823"/>
                  </a:lnTo>
                  <a:lnTo>
                    <a:pt x="8968" y="19844"/>
                  </a:lnTo>
                  <a:lnTo>
                    <a:pt x="8928" y="19971"/>
                  </a:lnTo>
                  <a:lnTo>
                    <a:pt x="8913" y="19992"/>
                  </a:lnTo>
                  <a:lnTo>
                    <a:pt x="8913" y="20024"/>
                  </a:lnTo>
                  <a:lnTo>
                    <a:pt x="8889" y="20024"/>
                  </a:lnTo>
                  <a:lnTo>
                    <a:pt x="8873" y="20045"/>
                  </a:lnTo>
                  <a:lnTo>
                    <a:pt x="8850" y="20066"/>
                  </a:lnTo>
                  <a:lnTo>
                    <a:pt x="8834" y="20119"/>
                  </a:lnTo>
                  <a:lnTo>
                    <a:pt x="8834" y="20140"/>
                  </a:lnTo>
                  <a:lnTo>
                    <a:pt x="8818" y="20140"/>
                  </a:lnTo>
                  <a:lnTo>
                    <a:pt x="8794" y="20119"/>
                  </a:lnTo>
                  <a:lnTo>
                    <a:pt x="8763" y="20119"/>
                  </a:lnTo>
                  <a:lnTo>
                    <a:pt x="8724" y="20140"/>
                  </a:lnTo>
                  <a:lnTo>
                    <a:pt x="8708" y="20172"/>
                  </a:lnTo>
                  <a:lnTo>
                    <a:pt x="8684" y="20225"/>
                  </a:lnTo>
                  <a:lnTo>
                    <a:pt x="8684" y="20246"/>
                  </a:lnTo>
                  <a:lnTo>
                    <a:pt x="8645" y="20246"/>
                  </a:lnTo>
                  <a:lnTo>
                    <a:pt x="8629" y="20267"/>
                  </a:lnTo>
                  <a:lnTo>
                    <a:pt x="8629" y="20341"/>
                  </a:lnTo>
                  <a:lnTo>
                    <a:pt x="8613" y="20341"/>
                  </a:lnTo>
                  <a:lnTo>
                    <a:pt x="8519" y="20394"/>
                  </a:lnTo>
                  <a:lnTo>
                    <a:pt x="8503" y="20415"/>
                  </a:lnTo>
                  <a:lnTo>
                    <a:pt x="8479" y="20415"/>
                  </a:lnTo>
                  <a:lnTo>
                    <a:pt x="8463" y="20468"/>
                  </a:lnTo>
                  <a:lnTo>
                    <a:pt x="8463" y="20500"/>
                  </a:lnTo>
                  <a:lnTo>
                    <a:pt x="8408" y="20542"/>
                  </a:lnTo>
                  <a:lnTo>
                    <a:pt x="8385" y="20574"/>
                  </a:lnTo>
                  <a:lnTo>
                    <a:pt x="8369" y="20574"/>
                  </a:lnTo>
                  <a:lnTo>
                    <a:pt x="8369" y="20616"/>
                  </a:lnTo>
                  <a:lnTo>
                    <a:pt x="8353" y="20648"/>
                  </a:lnTo>
                  <a:lnTo>
                    <a:pt x="8330" y="20669"/>
                  </a:lnTo>
                  <a:lnTo>
                    <a:pt x="8314" y="20690"/>
                  </a:lnTo>
                  <a:lnTo>
                    <a:pt x="8314" y="20775"/>
                  </a:lnTo>
                  <a:lnTo>
                    <a:pt x="8298" y="20796"/>
                  </a:lnTo>
                  <a:lnTo>
                    <a:pt x="8274" y="20849"/>
                  </a:lnTo>
                  <a:lnTo>
                    <a:pt x="8274" y="20923"/>
                  </a:lnTo>
                  <a:lnTo>
                    <a:pt x="8298" y="20965"/>
                  </a:lnTo>
                  <a:lnTo>
                    <a:pt x="8314" y="21018"/>
                  </a:lnTo>
                  <a:lnTo>
                    <a:pt x="8330" y="21018"/>
                  </a:lnTo>
                  <a:lnTo>
                    <a:pt x="8330" y="21071"/>
                  </a:lnTo>
                  <a:lnTo>
                    <a:pt x="8274" y="21198"/>
                  </a:lnTo>
                  <a:lnTo>
                    <a:pt x="8274" y="21219"/>
                  </a:lnTo>
                  <a:lnTo>
                    <a:pt x="8235" y="21272"/>
                  </a:lnTo>
                  <a:lnTo>
                    <a:pt x="8203" y="21272"/>
                  </a:lnTo>
                  <a:lnTo>
                    <a:pt x="8180" y="21219"/>
                  </a:lnTo>
                  <a:lnTo>
                    <a:pt x="8180" y="21166"/>
                  </a:lnTo>
                  <a:lnTo>
                    <a:pt x="8125" y="21166"/>
                  </a:lnTo>
                  <a:lnTo>
                    <a:pt x="8109" y="21219"/>
                  </a:lnTo>
                  <a:lnTo>
                    <a:pt x="8085" y="21251"/>
                  </a:lnTo>
                  <a:lnTo>
                    <a:pt x="8085" y="21272"/>
                  </a:lnTo>
                  <a:lnTo>
                    <a:pt x="8069" y="21441"/>
                  </a:lnTo>
                  <a:lnTo>
                    <a:pt x="8069" y="21494"/>
                  </a:lnTo>
                  <a:lnTo>
                    <a:pt x="8054" y="21526"/>
                  </a:lnTo>
                  <a:lnTo>
                    <a:pt x="8054" y="21600"/>
                  </a:lnTo>
                  <a:lnTo>
                    <a:pt x="7904" y="21600"/>
                  </a:lnTo>
                  <a:lnTo>
                    <a:pt x="7849" y="21568"/>
                  </a:lnTo>
                  <a:lnTo>
                    <a:pt x="7825" y="21568"/>
                  </a:lnTo>
                  <a:lnTo>
                    <a:pt x="7675" y="21600"/>
                  </a:lnTo>
                  <a:lnTo>
                    <a:pt x="7660" y="21568"/>
                  </a:lnTo>
                  <a:lnTo>
                    <a:pt x="7605" y="21568"/>
                  </a:lnTo>
                  <a:lnTo>
                    <a:pt x="7439" y="21547"/>
                  </a:lnTo>
                  <a:lnTo>
                    <a:pt x="7415" y="21526"/>
                  </a:lnTo>
                  <a:lnTo>
                    <a:pt x="7400" y="21526"/>
                  </a:lnTo>
                  <a:lnTo>
                    <a:pt x="7415" y="21473"/>
                  </a:lnTo>
                  <a:lnTo>
                    <a:pt x="7415" y="21399"/>
                  </a:lnTo>
                  <a:lnTo>
                    <a:pt x="7384" y="21325"/>
                  </a:lnTo>
                  <a:lnTo>
                    <a:pt x="7360" y="21293"/>
                  </a:lnTo>
                  <a:lnTo>
                    <a:pt x="7344" y="21293"/>
                  </a:lnTo>
                  <a:lnTo>
                    <a:pt x="7329" y="21272"/>
                  </a:lnTo>
                  <a:lnTo>
                    <a:pt x="7195" y="21198"/>
                  </a:lnTo>
                  <a:lnTo>
                    <a:pt x="7179" y="21166"/>
                  </a:lnTo>
                  <a:lnTo>
                    <a:pt x="7155" y="21166"/>
                  </a:lnTo>
                  <a:lnTo>
                    <a:pt x="7061" y="21124"/>
                  </a:lnTo>
                  <a:lnTo>
                    <a:pt x="7029" y="21071"/>
                  </a:lnTo>
                  <a:lnTo>
                    <a:pt x="6974" y="21050"/>
                  </a:lnTo>
                  <a:lnTo>
                    <a:pt x="6950" y="21050"/>
                  </a:lnTo>
                  <a:lnTo>
                    <a:pt x="6950" y="20923"/>
                  </a:lnTo>
                  <a:lnTo>
                    <a:pt x="6935" y="20891"/>
                  </a:lnTo>
                  <a:lnTo>
                    <a:pt x="6919" y="20796"/>
                  </a:lnTo>
                  <a:lnTo>
                    <a:pt x="6895" y="20775"/>
                  </a:lnTo>
                  <a:lnTo>
                    <a:pt x="6785" y="20669"/>
                  </a:lnTo>
                  <a:lnTo>
                    <a:pt x="6769" y="20669"/>
                  </a:lnTo>
                  <a:lnTo>
                    <a:pt x="6690" y="20690"/>
                  </a:lnTo>
                  <a:lnTo>
                    <a:pt x="6635" y="20669"/>
                  </a:lnTo>
                  <a:lnTo>
                    <a:pt x="6501" y="20595"/>
                  </a:lnTo>
                  <a:lnTo>
                    <a:pt x="6501" y="20574"/>
                  </a:lnTo>
                  <a:lnTo>
                    <a:pt x="6415" y="20500"/>
                  </a:lnTo>
                  <a:lnTo>
                    <a:pt x="6391" y="20468"/>
                  </a:lnTo>
                  <a:lnTo>
                    <a:pt x="6359" y="20447"/>
                  </a:lnTo>
                  <a:lnTo>
                    <a:pt x="6320" y="20415"/>
                  </a:lnTo>
                  <a:lnTo>
                    <a:pt x="6241" y="20320"/>
                  </a:lnTo>
                  <a:lnTo>
                    <a:pt x="6336" y="20225"/>
                  </a:lnTo>
                  <a:lnTo>
                    <a:pt x="6391" y="20140"/>
                  </a:lnTo>
                  <a:lnTo>
                    <a:pt x="6415" y="20119"/>
                  </a:lnTo>
                  <a:lnTo>
                    <a:pt x="6486" y="19897"/>
                  </a:lnTo>
                  <a:lnTo>
                    <a:pt x="6486" y="19865"/>
                  </a:lnTo>
                  <a:lnTo>
                    <a:pt x="6564" y="19791"/>
                  </a:lnTo>
                  <a:lnTo>
                    <a:pt x="6714" y="19516"/>
                  </a:lnTo>
                  <a:lnTo>
                    <a:pt x="6746" y="19474"/>
                  </a:lnTo>
                  <a:lnTo>
                    <a:pt x="6769" y="19421"/>
                  </a:lnTo>
                  <a:lnTo>
                    <a:pt x="6769" y="19368"/>
                  </a:lnTo>
                  <a:lnTo>
                    <a:pt x="6714" y="19294"/>
                  </a:lnTo>
                  <a:lnTo>
                    <a:pt x="6690" y="19273"/>
                  </a:lnTo>
                  <a:lnTo>
                    <a:pt x="6714" y="19241"/>
                  </a:lnTo>
                  <a:lnTo>
                    <a:pt x="6690" y="19167"/>
                  </a:lnTo>
                  <a:lnTo>
                    <a:pt x="6675" y="19146"/>
                  </a:lnTo>
                  <a:lnTo>
                    <a:pt x="6651" y="19146"/>
                  </a:lnTo>
                  <a:lnTo>
                    <a:pt x="6651" y="19040"/>
                  </a:lnTo>
                  <a:lnTo>
                    <a:pt x="6675" y="18945"/>
                  </a:lnTo>
                  <a:lnTo>
                    <a:pt x="6675" y="18871"/>
                  </a:lnTo>
                  <a:lnTo>
                    <a:pt x="6651" y="18871"/>
                  </a:lnTo>
                  <a:lnTo>
                    <a:pt x="6651" y="18839"/>
                  </a:lnTo>
                  <a:lnTo>
                    <a:pt x="6651" y="18871"/>
                  </a:lnTo>
                  <a:lnTo>
                    <a:pt x="6635" y="18871"/>
                  </a:lnTo>
                  <a:lnTo>
                    <a:pt x="6541" y="18839"/>
                  </a:lnTo>
                  <a:lnTo>
                    <a:pt x="6525" y="18839"/>
                  </a:lnTo>
                  <a:lnTo>
                    <a:pt x="6486" y="18892"/>
                  </a:lnTo>
                  <a:lnTo>
                    <a:pt x="6470" y="18924"/>
                  </a:lnTo>
                  <a:lnTo>
                    <a:pt x="6359" y="18924"/>
                  </a:lnTo>
                  <a:lnTo>
                    <a:pt x="6296" y="18892"/>
                  </a:lnTo>
                  <a:lnTo>
                    <a:pt x="6241" y="18892"/>
                  </a:lnTo>
                  <a:lnTo>
                    <a:pt x="6241" y="18924"/>
                  </a:lnTo>
                  <a:lnTo>
                    <a:pt x="6225" y="18924"/>
                  </a:lnTo>
                  <a:lnTo>
                    <a:pt x="6225" y="19072"/>
                  </a:lnTo>
                  <a:lnTo>
                    <a:pt x="6210" y="19093"/>
                  </a:lnTo>
                  <a:lnTo>
                    <a:pt x="6186" y="19093"/>
                  </a:lnTo>
                  <a:lnTo>
                    <a:pt x="6170" y="19114"/>
                  </a:lnTo>
                  <a:lnTo>
                    <a:pt x="6155" y="19093"/>
                  </a:lnTo>
                  <a:lnTo>
                    <a:pt x="6076" y="19093"/>
                  </a:lnTo>
                  <a:lnTo>
                    <a:pt x="6060" y="19167"/>
                  </a:lnTo>
                  <a:lnTo>
                    <a:pt x="6036" y="19167"/>
                  </a:lnTo>
                  <a:lnTo>
                    <a:pt x="6021" y="19241"/>
                  </a:lnTo>
                  <a:lnTo>
                    <a:pt x="6021" y="19273"/>
                  </a:lnTo>
                  <a:lnTo>
                    <a:pt x="6005" y="19294"/>
                  </a:lnTo>
                  <a:lnTo>
                    <a:pt x="5981" y="19315"/>
                  </a:lnTo>
                  <a:lnTo>
                    <a:pt x="5981" y="19347"/>
                  </a:lnTo>
                  <a:lnTo>
                    <a:pt x="5965" y="19347"/>
                  </a:lnTo>
                  <a:lnTo>
                    <a:pt x="5950" y="19421"/>
                  </a:lnTo>
                  <a:lnTo>
                    <a:pt x="5926" y="19442"/>
                  </a:lnTo>
                  <a:lnTo>
                    <a:pt x="5910" y="19474"/>
                  </a:lnTo>
                  <a:lnTo>
                    <a:pt x="5855" y="19569"/>
                  </a:lnTo>
                  <a:lnTo>
                    <a:pt x="5855" y="19590"/>
                  </a:lnTo>
                  <a:lnTo>
                    <a:pt x="5776" y="19823"/>
                  </a:lnTo>
                  <a:lnTo>
                    <a:pt x="5721" y="20066"/>
                  </a:lnTo>
                  <a:lnTo>
                    <a:pt x="5721" y="20193"/>
                  </a:lnTo>
                  <a:lnTo>
                    <a:pt x="5745" y="20193"/>
                  </a:lnTo>
                  <a:lnTo>
                    <a:pt x="5745" y="20225"/>
                  </a:lnTo>
                  <a:lnTo>
                    <a:pt x="5721" y="20246"/>
                  </a:lnTo>
                  <a:lnTo>
                    <a:pt x="5721" y="20299"/>
                  </a:lnTo>
                  <a:lnTo>
                    <a:pt x="5705" y="20299"/>
                  </a:lnTo>
                  <a:lnTo>
                    <a:pt x="5682" y="20320"/>
                  </a:lnTo>
                  <a:lnTo>
                    <a:pt x="5650" y="20320"/>
                  </a:lnTo>
                  <a:lnTo>
                    <a:pt x="5650" y="20373"/>
                  </a:lnTo>
                  <a:lnTo>
                    <a:pt x="5627" y="20373"/>
                  </a:lnTo>
                  <a:lnTo>
                    <a:pt x="5627" y="20447"/>
                  </a:lnTo>
                  <a:lnTo>
                    <a:pt x="5650" y="20500"/>
                  </a:lnTo>
                  <a:lnTo>
                    <a:pt x="5650" y="20574"/>
                  </a:lnTo>
                  <a:lnTo>
                    <a:pt x="5666" y="20595"/>
                  </a:lnTo>
                  <a:lnTo>
                    <a:pt x="5666" y="20648"/>
                  </a:lnTo>
                  <a:lnTo>
                    <a:pt x="5650" y="20669"/>
                  </a:lnTo>
                  <a:lnTo>
                    <a:pt x="5627" y="20775"/>
                  </a:lnTo>
                  <a:lnTo>
                    <a:pt x="5627" y="20796"/>
                  </a:lnTo>
                  <a:lnTo>
                    <a:pt x="5611" y="20870"/>
                  </a:lnTo>
                  <a:lnTo>
                    <a:pt x="5611" y="20891"/>
                  </a:lnTo>
                  <a:lnTo>
                    <a:pt x="5516" y="20923"/>
                  </a:lnTo>
                  <a:lnTo>
                    <a:pt x="5477" y="20944"/>
                  </a:lnTo>
                  <a:lnTo>
                    <a:pt x="5367" y="20944"/>
                  </a:lnTo>
                  <a:lnTo>
                    <a:pt x="5335" y="20923"/>
                  </a:lnTo>
                  <a:lnTo>
                    <a:pt x="5296" y="20891"/>
                  </a:lnTo>
                  <a:lnTo>
                    <a:pt x="5272" y="20870"/>
                  </a:lnTo>
                  <a:lnTo>
                    <a:pt x="5240" y="20870"/>
                  </a:lnTo>
                  <a:lnTo>
                    <a:pt x="5146" y="20891"/>
                  </a:lnTo>
                  <a:lnTo>
                    <a:pt x="4996" y="20944"/>
                  </a:lnTo>
                  <a:lnTo>
                    <a:pt x="4980" y="20944"/>
                  </a:lnTo>
                  <a:lnTo>
                    <a:pt x="4980" y="20965"/>
                  </a:lnTo>
                  <a:lnTo>
                    <a:pt x="4941" y="21018"/>
                  </a:lnTo>
                  <a:lnTo>
                    <a:pt x="4941" y="21050"/>
                  </a:lnTo>
                  <a:lnTo>
                    <a:pt x="4917" y="21050"/>
                  </a:lnTo>
                  <a:lnTo>
                    <a:pt x="4917" y="21071"/>
                  </a:lnTo>
                  <a:lnTo>
                    <a:pt x="4626" y="21071"/>
                  </a:lnTo>
                  <a:lnTo>
                    <a:pt x="4571" y="21018"/>
                  </a:lnTo>
                  <a:lnTo>
                    <a:pt x="4437" y="21018"/>
                  </a:lnTo>
                  <a:lnTo>
                    <a:pt x="4366" y="21145"/>
                  </a:lnTo>
                  <a:lnTo>
                    <a:pt x="4271" y="21145"/>
                  </a:lnTo>
                  <a:lnTo>
                    <a:pt x="4248" y="21124"/>
                  </a:lnTo>
                  <a:lnTo>
                    <a:pt x="4232" y="21071"/>
                  </a:lnTo>
                  <a:lnTo>
                    <a:pt x="4216" y="21050"/>
                  </a:lnTo>
                  <a:lnTo>
                    <a:pt x="4192" y="21050"/>
                  </a:lnTo>
                  <a:lnTo>
                    <a:pt x="4177" y="21018"/>
                  </a:lnTo>
                  <a:lnTo>
                    <a:pt x="4011" y="20722"/>
                  </a:lnTo>
                  <a:lnTo>
                    <a:pt x="3877" y="20468"/>
                  </a:lnTo>
                  <a:lnTo>
                    <a:pt x="3861" y="20468"/>
                  </a:lnTo>
                  <a:lnTo>
                    <a:pt x="3688" y="20320"/>
                  </a:lnTo>
                  <a:lnTo>
                    <a:pt x="3688" y="20299"/>
                  </a:lnTo>
                  <a:lnTo>
                    <a:pt x="3672" y="20098"/>
                  </a:lnTo>
                  <a:lnTo>
                    <a:pt x="3688" y="20024"/>
                  </a:lnTo>
                  <a:lnTo>
                    <a:pt x="3688" y="19992"/>
                  </a:lnTo>
                  <a:lnTo>
                    <a:pt x="3712" y="19939"/>
                  </a:lnTo>
                  <a:lnTo>
                    <a:pt x="3727" y="19939"/>
                  </a:lnTo>
                  <a:lnTo>
                    <a:pt x="3822" y="19918"/>
                  </a:lnTo>
                  <a:lnTo>
                    <a:pt x="3822" y="19622"/>
                  </a:lnTo>
                  <a:lnTo>
                    <a:pt x="3806" y="19569"/>
                  </a:lnTo>
                  <a:lnTo>
                    <a:pt x="3806" y="19516"/>
                  </a:lnTo>
                  <a:lnTo>
                    <a:pt x="3838" y="19495"/>
                  </a:lnTo>
                  <a:lnTo>
                    <a:pt x="4121" y="19368"/>
                  </a:lnTo>
                  <a:lnTo>
                    <a:pt x="4192" y="19294"/>
                  </a:lnTo>
                  <a:lnTo>
                    <a:pt x="4232" y="19273"/>
                  </a:lnTo>
                  <a:lnTo>
                    <a:pt x="4271" y="19220"/>
                  </a:lnTo>
                  <a:lnTo>
                    <a:pt x="4303" y="19167"/>
                  </a:lnTo>
                  <a:lnTo>
                    <a:pt x="4381" y="19019"/>
                  </a:lnTo>
                  <a:lnTo>
                    <a:pt x="4421" y="18966"/>
                  </a:lnTo>
                  <a:lnTo>
                    <a:pt x="4437" y="18966"/>
                  </a:lnTo>
                  <a:lnTo>
                    <a:pt x="4476" y="18945"/>
                  </a:lnTo>
                  <a:lnTo>
                    <a:pt x="4492" y="18924"/>
                  </a:lnTo>
                  <a:lnTo>
                    <a:pt x="4547" y="18818"/>
                  </a:lnTo>
                  <a:lnTo>
                    <a:pt x="4547" y="18797"/>
                  </a:lnTo>
                  <a:lnTo>
                    <a:pt x="4571" y="18765"/>
                  </a:lnTo>
                  <a:lnTo>
                    <a:pt x="4571" y="18744"/>
                  </a:lnTo>
                  <a:lnTo>
                    <a:pt x="4547" y="18744"/>
                  </a:lnTo>
                  <a:lnTo>
                    <a:pt x="4547" y="18723"/>
                  </a:lnTo>
                  <a:lnTo>
                    <a:pt x="4476" y="18416"/>
                  </a:lnTo>
                  <a:lnTo>
                    <a:pt x="4452" y="18395"/>
                  </a:lnTo>
                  <a:lnTo>
                    <a:pt x="4452" y="18342"/>
                  </a:lnTo>
                  <a:lnTo>
                    <a:pt x="4476" y="18342"/>
                  </a:lnTo>
                  <a:lnTo>
                    <a:pt x="4492" y="18268"/>
                  </a:lnTo>
                  <a:lnTo>
                    <a:pt x="4492" y="18247"/>
                  </a:lnTo>
                  <a:lnTo>
                    <a:pt x="4476" y="18215"/>
                  </a:lnTo>
                  <a:lnTo>
                    <a:pt x="4452" y="18215"/>
                  </a:lnTo>
                  <a:lnTo>
                    <a:pt x="4248" y="18173"/>
                  </a:lnTo>
                  <a:lnTo>
                    <a:pt x="4011" y="18215"/>
                  </a:lnTo>
                  <a:lnTo>
                    <a:pt x="3838" y="18268"/>
                  </a:lnTo>
                  <a:lnTo>
                    <a:pt x="3806" y="18289"/>
                  </a:lnTo>
                  <a:lnTo>
                    <a:pt x="3712" y="18321"/>
                  </a:lnTo>
                  <a:lnTo>
                    <a:pt x="3688" y="18342"/>
                  </a:lnTo>
                  <a:lnTo>
                    <a:pt x="3656" y="18363"/>
                  </a:lnTo>
                  <a:lnTo>
                    <a:pt x="3601" y="18416"/>
                  </a:lnTo>
                  <a:lnTo>
                    <a:pt x="3562" y="18416"/>
                  </a:lnTo>
                  <a:lnTo>
                    <a:pt x="3452" y="18395"/>
                  </a:lnTo>
                  <a:lnTo>
                    <a:pt x="3357" y="18321"/>
                  </a:lnTo>
                  <a:lnTo>
                    <a:pt x="3278" y="18268"/>
                  </a:lnTo>
                  <a:lnTo>
                    <a:pt x="3262" y="18247"/>
                  </a:lnTo>
                  <a:lnTo>
                    <a:pt x="3247" y="18215"/>
                  </a:lnTo>
                  <a:lnTo>
                    <a:pt x="3192" y="18173"/>
                  </a:lnTo>
                  <a:lnTo>
                    <a:pt x="3152" y="18120"/>
                  </a:lnTo>
                  <a:lnTo>
                    <a:pt x="3128" y="18120"/>
                  </a:lnTo>
                  <a:lnTo>
                    <a:pt x="2798" y="18194"/>
                  </a:lnTo>
                  <a:lnTo>
                    <a:pt x="2664" y="18194"/>
                  </a:lnTo>
                  <a:lnTo>
                    <a:pt x="2664" y="18215"/>
                  </a:lnTo>
                  <a:lnTo>
                    <a:pt x="2648" y="18215"/>
                  </a:lnTo>
                  <a:lnTo>
                    <a:pt x="2648" y="18247"/>
                  </a:lnTo>
                  <a:lnTo>
                    <a:pt x="2664" y="18289"/>
                  </a:lnTo>
                  <a:lnTo>
                    <a:pt x="2719" y="18416"/>
                  </a:lnTo>
                  <a:lnTo>
                    <a:pt x="2742" y="18469"/>
                  </a:lnTo>
                  <a:lnTo>
                    <a:pt x="2758" y="18522"/>
                  </a:lnTo>
                  <a:lnTo>
                    <a:pt x="2758" y="18564"/>
                  </a:lnTo>
                  <a:lnTo>
                    <a:pt x="2719" y="18596"/>
                  </a:lnTo>
                  <a:lnTo>
                    <a:pt x="2648" y="18670"/>
                  </a:lnTo>
                  <a:lnTo>
                    <a:pt x="2577" y="18765"/>
                  </a:lnTo>
                  <a:lnTo>
                    <a:pt x="2514" y="18744"/>
                  </a:lnTo>
                  <a:lnTo>
                    <a:pt x="2427" y="18691"/>
                  </a:lnTo>
                  <a:lnTo>
                    <a:pt x="2372" y="18691"/>
                  </a:lnTo>
                  <a:lnTo>
                    <a:pt x="2254" y="18564"/>
                  </a:lnTo>
                  <a:lnTo>
                    <a:pt x="2238" y="18564"/>
                  </a:lnTo>
                  <a:lnTo>
                    <a:pt x="2199" y="18543"/>
                  </a:lnTo>
                  <a:lnTo>
                    <a:pt x="2183" y="18543"/>
                  </a:lnTo>
                  <a:lnTo>
                    <a:pt x="2183" y="18490"/>
                  </a:lnTo>
                  <a:lnTo>
                    <a:pt x="2199" y="18469"/>
                  </a:lnTo>
                  <a:lnTo>
                    <a:pt x="2199" y="18448"/>
                  </a:lnTo>
                  <a:lnTo>
                    <a:pt x="2167" y="18416"/>
                  </a:lnTo>
                  <a:lnTo>
                    <a:pt x="2167" y="18395"/>
                  </a:lnTo>
                  <a:lnTo>
                    <a:pt x="2143" y="18363"/>
                  </a:lnTo>
                  <a:lnTo>
                    <a:pt x="2143" y="18321"/>
                  </a:lnTo>
                  <a:lnTo>
                    <a:pt x="2128" y="18289"/>
                  </a:lnTo>
                  <a:lnTo>
                    <a:pt x="2128" y="18215"/>
                  </a:lnTo>
                  <a:lnTo>
                    <a:pt x="2143" y="18215"/>
                  </a:lnTo>
                  <a:lnTo>
                    <a:pt x="2143" y="18141"/>
                  </a:lnTo>
                  <a:lnTo>
                    <a:pt x="2128" y="18141"/>
                  </a:lnTo>
                  <a:lnTo>
                    <a:pt x="2104" y="18120"/>
                  </a:lnTo>
                  <a:lnTo>
                    <a:pt x="2104" y="18141"/>
                  </a:lnTo>
                  <a:lnTo>
                    <a:pt x="2033" y="18141"/>
                  </a:lnTo>
                  <a:lnTo>
                    <a:pt x="1939" y="18014"/>
                  </a:lnTo>
                  <a:lnTo>
                    <a:pt x="1923" y="17940"/>
                  </a:lnTo>
                  <a:lnTo>
                    <a:pt x="1899" y="17919"/>
                  </a:lnTo>
                  <a:lnTo>
                    <a:pt x="1899" y="17771"/>
                  </a:lnTo>
                  <a:lnTo>
                    <a:pt x="1923" y="17665"/>
                  </a:lnTo>
                  <a:lnTo>
                    <a:pt x="1923" y="17644"/>
                  </a:lnTo>
                  <a:lnTo>
                    <a:pt x="1939" y="17591"/>
                  </a:lnTo>
                  <a:lnTo>
                    <a:pt x="1939" y="17538"/>
                  </a:lnTo>
                  <a:lnTo>
                    <a:pt x="1923" y="17517"/>
                  </a:lnTo>
                  <a:lnTo>
                    <a:pt x="1923" y="17496"/>
                  </a:lnTo>
                  <a:lnTo>
                    <a:pt x="1899" y="17496"/>
                  </a:lnTo>
                  <a:lnTo>
                    <a:pt x="1718" y="17422"/>
                  </a:lnTo>
                  <a:lnTo>
                    <a:pt x="1694" y="17422"/>
                  </a:lnTo>
                  <a:lnTo>
                    <a:pt x="1679" y="17390"/>
                  </a:lnTo>
                  <a:lnTo>
                    <a:pt x="1679" y="17295"/>
                  </a:lnTo>
                  <a:lnTo>
                    <a:pt x="1663" y="17295"/>
                  </a:lnTo>
                  <a:lnTo>
                    <a:pt x="1584" y="17221"/>
                  </a:lnTo>
                  <a:lnTo>
                    <a:pt x="1568" y="17221"/>
                  </a:lnTo>
                  <a:lnTo>
                    <a:pt x="1568" y="17041"/>
                  </a:lnTo>
                  <a:lnTo>
                    <a:pt x="1545" y="17041"/>
                  </a:lnTo>
                  <a:lnTo>
                    <a:pt x="1545" y="17020"/>
                  </a:lnTo>
                  <a:lnTo>
                    <a:pt x="1529" y="16967"/>
                  </a:lnTo>
                  <a:lnTo>
                    <a:pt x="1489" y="16946"/>
                  </a:lnTo>
                  <a:lnTo>
                    <a:pt x="1403" y="16840"/>
                  </a:lnTo>
                  <a:lnTo>
                    <a:pt x="1308" y="16766"/>
                  </a:lnTo>
                  <a:lnTo>
                    <a:pt x="1253" y="16692"/>
                  </a:lnTo>
                  <a:lnTo>
                    <a:pt x="1214" y="16597"/>
                  </a:lnTo>
                  <a:lnTo>
                    <a:pt x="1158" y="16544"/>
                  </a:lnTo>
                  <a:lnTo>
                    <a:pt x="954" y="16470"/>
                  </a:lnTo>
                  <a:lnTo>
                    <a:pt x="969" y="16438"/>
                  </a:lnTo>
                  <a:lnTo>
                    <a:pt x="993" y="16417"/>
                  </a:lnTo>
                  <a:lnTo>
                    <a:pt x="1064" y="16343"/>
                  </a:lnTo>
                  <a:lnTo>
                    <a:pt x="1158" y="16269"/>
                  </a:lnTo>
                  <a:lnTo>
                    <a:pt x="1403" y="16142"/>
                  </a:lnTo>
                  <a:lnTo>
                    <a:pt x="1418" y="16142"/>
                  </a:lnTo>
                  <a:lnTo>
                    <a:pt x="1434" y="16121"/>
                  </a:lnTo>
                  <a:lnTo>
                    <a:pt x="1434" y="16089"/>
                  </a:lnTo>
                  <a:lnTo>
                    <a:pt x="1458" y="16068"/>
                  </a:lnTo>
                  <a:lnTo>
                    <a:pt x="1489" y="15962"/>
                  </a:lnTo>
                  <a:lnTo>
                    <a:pt x="1529" y="15920"/>
                  </a:lnTo>
                  <a:lnTo>
                    <a:pt x="1529" y="15888"/>
                  </a:lnTo>
                  <a:lnTo>
                    <a:pt x="1663" y="15761"/>
                  </a:lnTo>
                  <a:lnTo>
                    <a:pt x="1718" y="15687"/>
                  </a:lnTo>
                  <a:lnTo>
                    <a:pt x="1718" y="15666"/>
                  </a:lnTo>
                  <a:lnTo>
                    <a:pt x="1734" y="15645"/>
                  </a:lnTo>
                  <a:lnTo>
                    <a:pt x="1734" y="15486"/>
                  </a:lnTo>
                  <a:lnTo>
                    <a:pt x="1694" y="15296"/>
                  </a:lnTo>
                  <a:lnTo>
                    <a:pt x="1679" y="15264"/>
                  </a:lnTo>
                  <a:lnTo>
                    <a:pt x="1679" y="15243"/>
                  </a:lnTo>
                  <a:lnTo>
                    <a:pt x="1663" y="15211"/>
                  </a:lnTo>
                  <a:lnTo>
                    <a:pt x="1639" y="15211"/>
                  </a:lnTo>
                  <a:lnTo>
                    <a:pt x="1474" y="15116"/>
                  </a:lnTo>
                  <a:lnTo>
                    <a:pt x="1379" y="15116"/>
                  </a:lnTo>
                  <a:lnTo>
                    <a:pt x="1284" y="15137"/>
                  </a:lnTo>
                  <a:lnTo>
                    <a:pt x="1253" y="15137"/>
                  </a:lnTo>
                  <a:lnTo>
                    <a:pt x="993" y="15063"/>
                  </a:lnTo>
                  <a:lnTo>
                    <a:pt x="709" y="15116"/>
                  </a:lnTo>
                  <a:lnTo>
                    <a:pt x="654" y="15190"/>
                  </a:lnTo>
                  <a:lnTo>
                    <a:pt x="520" y="15296"/>
                  </a:lnTo>
                  <a:lnTo>
                    <a:pt x="504" y="15317"/>
                  </a:lnTo>
                  <a:lnTo>
                    <a:pt x="433" y="15317"/>
                  </a:lnTo>
                  <a:lnTo>
                    <a:pt x="205" y="15243"/>
                  </a:lnTo>
                  <a:lnTo>
                    <a:pt x="205" y="15211"/>
                  </a:lnTo>
                  <a:lnTo>
                    <a:pt x="355" y="14820"/>
                  </a:lnTo>
                  <a:lnTo>
                    <a:pt x="378" y="14788"/>
                  </a:lnTo>
                  <a:lnTo>
                    <a:pt x="378" y="14767"/>
                  </a:lnTo>
                  <a:lnTo>
                    <a:pt x="355" y="14735"/>
                  </a:lnTo>
                  <a:lnTo>
                    <a:pt x="355" y="14714"/>
                  </a:lnTo>
                  <a:lnTo>
                    <a:pt x="299" y="14661"/>
                  </a:lnTo>
                  <a:lnTo>
                    <a:pt x="299" y="14640"/>
                  </a:lnTo>
                  <a:lnTo>
                    <a:pt x="189" y="14386"/>
                  </a:lnTo>
                  <a:lnTo>
                    <a:pt x="173" y="14365"/>
                  </a:lnTo>
                  <a:lnTo>
                    <a:pt x="150" y="14344"/>
                  </a:lnTo>
                  <a:lnTo>
                    <a:pt x="95" y="14164"/>
                  </a:lnTo>
                  <a:lnTo>
                    <a:pt x="24" y="13942"/>
                  </a:lnTo>
                  <a:lnTo>
                    <a:pt x="0" y="13836"/>
                  </a:lnTo>
                  <a:lnTo>
                    <a:pt x="24" y="13794"/>
                  </a:lnTo>
                  <a:lnTo>
                    <a:pt x="24" y="13741"/>
                  </a:lnTo>
                  <a:lnTo>
                    <a:pt x="55" y="13709"/>
                  </a:lnTo>
                  <a:lnTo>
                    <a:pt x="205" y="13614"/>
                  </a:lnTo>
                  <a:lnTo>
                    <a:pt x="39" y="11815"/>
                  </a:lnTo>
                  <a:lnTo>
                    <a:pt x="1663" y="12736"/>
                  </a:lnTo>
                  <a:lnTo>
                    <a:pt x="2049" y="12715"/>
                  </a:lnTo>
                  <a:lnTo>
                    <a:pt x="2088" y="12736"/>
                  </a:lnTo>
                  <a:lnTo>
                    <a:pt x="2947" y="13243"/>
                  </a:lnTo>
                  <a:lnTo>
                    <a:pt x="3097" y="13265"/>
                  </a:lnTo>
                  <a:lnTo>
                    <a:pt x="3168" y="13286"/>
                  </a:lnTo>
                  <a:lnTo>
                    <a:pt x="3262" y="13339"/>
                  </a:lnTo>
                  <a:lnTo>
                    <a:pt x="3318" y="13434"/>
                  </a:lnTo>
                  <a:lnTo>
                    <a:pt x="3396" y="13741"/>
                  </a:lnTo>
                  <a:lnTo>
                    <a:pt x="3452" y="13868"/>
                  </a:lnTo>
                  <a:lnTo>
                    <a:pt x="3483" y="13910"/>
                  </a:lnTo>
                  <a:lnTo>
                    <a:pt x="4232" y="14386"/>
                  </a:lnTo>
                  <a:lnTo>
                    <a:pt x="4248" y="14418"/>
                  </a:lnTo>
                  <a:lnTo>
                    <a:pt x="4657" y="14862"/>
                  </a:lnTo>
                  <a:lnTo>
                    <a:pt x="4681" y="14894"/>
                  </a:lnTo>
                  <a:lnTo>
                    <a:pt x="5296" y="14894"/>
                  </a:lnTo>
                  <a:lnTo>
                    <a:pt x="5256" y="15169"/>
                  </a:lnTo>
                  <a:lnTo>
                    <a:pt x="5256" y="15190"/>
                  </a:lnTo>
                  <a:lnTo>
                    <a:pt x="5335" y="15211"/>
                  </a:lnTo>
                  <a:lnTo>
                    <a:pt x="5556" y="15296"/>
                  </a:lnTo>
                  <a:lnTo>
                    <a:pt x="5571" y="15296"/>
                  </a:lnTo>
                  <a:lnTo>
                    <a:pt x="5595" y="15317"/>
                  </a:lnTo>
                  <a:lnTo>
                    <a:pt x="5611" y="15391"/>
                  </a:lnTo>
                  <a:lnTo>
                    <a:pt x="5650" y="15370"/>
                  </a:lnTo>
                  <a:lnTo>
                    <a:pt x="5816" y="15211"/>
                  </a:lnTo>
                  <a:lnTo>
                    <a:pt x="5831" y="15190"/>
                  </a:lnTo>
                  <a:lnTo>
                    <a:pt x="5926" y="15190"/>
                  </a:lnTo>
                  <a:lnTo>
                    <a:pt x="5950" y="15169"/>
                  </a:lnTo>
                  <a:lnTo>
                    <a:pt x="5981" y="15137"/>
                  </a:lnTo>
                  <a:lnTo>
                    <a:pt x="6036" y="15116"/>
                  </a:lnTo>
                  <a:lnTo>
                    <a:pt x="6375" y="14989"/>
                  </a:lnTo>
                  <a:lnTo>
                    <a:pt x="7124" y="14714"/>
                  </a:lnTo>
                  <a:lnTo>
                    <a:pt x="8235" y="14714"/>
                  </a:lnTo>
                  <a:lnTo>
                    <a:pt x="8274" y="14735"/>
                  </a:lnTo>
                  <a:lnTo>
                    <a:pt x="8353" y="14767"/>
                  </a:lnTo>
                  <a:lnTo>
                    <a:pt x="8519" y="14788"/>
                  </a:lnTo>
                  <a:lnTo>
                    <a:pt x="8708" y="14894"/>
                  </a:lnTo>
                  <a:lnTo>
                    <a:pt x="8763" y="14894"/>
                  </a:lnTo>
                  <a:lnTo>
                    <a:pt x="8834" y="14841"/>
                  </a:lnTo>
                  <a:lnTo>
                    <a:pt x="8873" y="14841"/>
                  </a:lnTo>
                  <a:lnTo>
                    <a:pt x="9055" y="14915"/>
                  </a:lnTo>
                  <a:lnTo>
                    <a:pt x="9094" y="14915"/>
                  </a:lnTo>
                  <a:lnTo>
                    <a:pt x="9133" y="14894"/>
                  </a:lnTo>
                  <a:lnTo>
                    <a:pt x="9244" y="14915"/>
                  </a:lnTo>
                  <a:lnTo>
                    <a:pt x="9259" y="14915"/>
                  </a:lnTo>
                  <a:lnTo>
                    <a:pt x="9259" y="14894"/>
                  </a:lnTo>
                  <a:lnTo>
                    <a:pt x="9283" y="14894"/>
                  </a:lnTo>
                  <a:lnTo>
                    <a:pt x="9409" y="14788"/>
                  </a:lnTo>
                  <a:lnTo>
                    <a:pt x="9598" y="14714"/>
                  </a:lnTo>
                  <a:lnTo>
                    <a:pt x="9748" y="14714"/>
                  </a:lnTo>
                  <a:lnTo>
                    <a:pt x="9748" y="14693"/>
                  </a:lnTo>
                  <a:lnTo>
                    <a:pt x="9764" y="14693"/>
                  </a:lnTo>
                  <a:lnTo>
                    <a:pt x="9787" y="14661"/>
                  </a:lnTo>
                  <a:lnTo>
                    <a:pt x="10008" y="14566"/>
                  </a:lnTo>
                  <a:lnTo>
                    <a:pt x="10024" y="14566"/>
                  </a:lnTo>
                  <a:lnTo>
                    <a:pt x="10047" y="14492"/>
                  </a:lnTo>
                  <a:lnTo>
                    <a:pt x="10063" y="14460"/>
                  </a:lnTo>
                  <a:lnTo>
                    <a:pt x="10142" y="14386"/>
                  </a:lnTo>
                  <a:lnTo>
                    <a:pt x="10213" y="14291"/>
                  </a:lnTo>
                  <a:lnTo>
                    <a:pt x="10229" y="14217"/>
                  </a:lnTo>
                  <a:lnTo>
                    <a:pt x="10252" y="14185"/>
                  </a:lnTo>
                  <a:lnTo>
                    <a:pt x="10347" y="14090"/>
                  </a:lnTo>
                  <a:lnTo>
                    <a:pt x="10473" y="13889"/>
                  </a:lnTo>
                  <a:lnTo>
                    <a:pt x="10512" y="13868"/>
                  </a:lnTo>
                  <a:lnTo>
                    <a:pt x="10607" y="13815"/>
                  </a:lnTo>
                  <a:lnTo>
                    <a:pt x="10812" y="13741"/>
                  </a:lnTo>
                  <a:lnTo>
                    <a:pt x="10843" y="13688"/>
                  </a:lnTo>
                  <a:lnTo>
                    <a:pt x="10883" y="13667"/>
                  </a:lnTo>
                  <a:lnTo>
                    <a:pt x="10977" y="13667"/>
                  </a:lnTo>
                  <a:lnTo>
                    <a:pt x="11017" y="13635"/>
                  </a:lnTo>
                  <a:lnTo>
                    <a:pt x="11166" y="13434"/>
                  </a:lnTo>
                  <a:lnTo>
                    <a:pt x="11222" y="13466"/>
                  </a:lnTo>
                  <a:lnTo>
                    <a:pt x="11253" y="13434"/>
                  </a:lnTo>
                  <a:lnTo>
                    <a:pt x="11277" y="13434"/>
                  </a:lnTo>
                  <a:lnTo>
                    <a:pt x="11293" y="13413"/>
                  </a:lnTo>
                  <a:lnTo>
                    <a:pt x="11293" y="13392"/>
                  </a:lnTo>
                  <a:lnTo>
                    <a:pt x="11316" y="13339"/>
                  </a:lnTo>
                  <a:lnTo>
                    <a:pt x="11316" y="13286"/>
                  </a:lnTo>
                  <a:lnTo>
                    <a:pt x="11293" y="13243"/>
                  </a:lnTo>
                  <a:lnTo>
                    <a:pt x="11237" y="13064"/>
                  </a:lnTo>
                  <a:lnTo>
                    <a:pt x="11222" y="13043"/>
                  </a:lnTo>
                  <a:lnTo>
                    <a:pt x="11198" y="12990"/>
                  </a:lnTo>
                  <a:lnTo>
                    <a:pt x="11127" y="12916"/>
                  </a:lnTo>
                  <a:lnTo>
                    <a:pt x="11088" y="12863"/>
                  </a:lnTo>
                  <a:lnTo>
                    <a:pt x="11032" y="12715"/>
                  </a:lnTo>
                  <a:lnTo>
                    <a:pt x="11032" y="12662"/>
                  </a:lnTo>
                  <a:lnTo>
                    <a:pt x="11017" y="12609"/>
                  </a:lnTo>
                  <a:lnTo>
                    <a:pt x="11017" y="12535"/>
                  </a:lnTo>
                  <a:lnTo>
                    <a:pt x="10993" y="12514"/>
                  </a:lnTo>
                  <a:lnTo>
                    <a:pt x="10962" y="12461"/>
                  </a:lnTo>
                  <a:lnTo>
                    <a:pt x="10938" y="12440"/>
                  </a:lnTo>
                  <a:lnTo>
                    <a:pt x="10962" y="12387"/>
                  </a:lnTo>
                  <a:lnTo>
                    <a:pt x="10962" y="12334"/>
                  </a:lnTo>
                  <a:lnTo>
                    <a:pt x="10977" y="12291"/>
                  </a:lnTo>
                  <a:lnTo>
                    <a:pt x="10993" y="12260"/>
                  </a:lnTo>
                  <a:lnTo>
                    <a:pt x="11017" y="12239"/>
                  </a:lnTo>
                  <a:lnTo>
                    <a:pt x="11032" y="12217"/>
                  </a:lnTo>
                  <a:lnTo>
                    <a:pt x="11048" y="12165"/>
                  </a:lnTo>
                  <a:lnTo>
                    <a:pt x="11088" y="12112"/>
                  </a:lnTo>
                  <a:lnTo>
                    <a:pt x="11088" y="11985"/>
                  </a:lnTo>
                  <a:lnTo>
                    <a:pt x="11111" y="11964"/>
                  </a:lnTo>
                  <a:lnTo>
                    <a:pt x="11277" y="11583"/>
                  </a:lnTo>
                  <a:lnTo>
                    <a:pt x="11293" y="11562"/>
                  </a:lnTo>
                  <a:lnTo>
                    <a:pt x="11316" y="11540"/>
                  </a:lnTo>
                  <a:lnTo>
                    <a:pt x="11371" y="11488"/>
                  </a:lnTo>
                  <a:lnTo>
                    <a:pt x="11403" y="11488"/>
                  </a:lnTo>
                  <a:lnTo>
                    <a:pt x="11426" y="11466"/>
                  </a:lnTo>
                  <a:lnTo>
                    <a:pt x="11442" y="11466"/>
                  </a:lnTo>
                  <a:lnTo>
                    <a:pt x="11442" y="11435"/>
                  </a:lnTo>
                  <a:lnTo>
                    <a:pt x="11497" y="11435"/>
                  </a:lnTo>
                  <a:lnTo>
                    <a:pt x="11553" y="11488"/>
                  </a:lnTo>
                  <a:lnTo>
                    <a:pt x="11757" y="11488"/>
                  </a:lnTo>
                  <a:lnTo>
                    <a:pt x="11797" y="11509"/>
                  </a:lnTo>
                  <a:lnTo>
                    <a:pt x="11813" y="11540"/>
                  </a:lnTo>
                  <a:lnTo>
                    <a:pt x="11876" y="11614"/>
                  </a:lnTo>
                  <a:lnTo>
                    <a:pt x="11891" y="11689"/>
                  </a:lnTo>
                  <a:lnTo>
                    <a:pt x="11907" y="11741"/>
                  </a:lnTo>
                  <a:lnTo>
                    <a:pt x="11931" y="11763"/>
                  </a:lnTo>
                  <a:lnTo>
                    <a:pt x="12018" y="11837"/>
                  </a:lnTo>
                  <a:lnTo>
                    <a:pt x="12191" y="11911"/>
                  </a:lnTo>
                  <a:lnTo>
                    <a:pt x="12222" y="11911"/>
                  </a:lnTo>
                  <a:lnTo>
                    <a:pt x="12285" y="11964"/>
                  </a:lnTo>
                  <a:lnTo>
                    <a:pt x="12561" y="12038"/>
                  </a:lnTo>
                  <a:lnTo>
                    <a:pt x="12577" y="12038"/>
                  </a:lnTo>
                  <a:lnTo>
                    <a:pt x="12601" y="12059"/>
                  </a:lnTo>
                  <a:lnTo>
                    <a:pt x="12656" y="12090"/>
                  </a:lnTo>
                  <a:lnTo>
                    <a:pt x="12695" y="12059"/>
                  </a:lnTo>
                  <a:lnTo>
                    <a:pt x="12711" y="12038"/>
                  </a:lnTo>
                  <a:lnTo>
                    <a:pt x="12766" y="11985"/>
                  </a:lnTo>
                  <a:lnTo>
                    <a:pt x="12837" y="11911"/>
                  </a:lnTo>
                  <a:lnTo>
                    <a:pt x="12900" y="11858"/>
                  </a:lnTo>
                  <a:lnTo>
                    <a:pt x="12955" y="11858"/>
                  </a:lnTo>
                  <a:lnTo>
                    <a:pt x="12987" y="11837"/>
                  </a:lnTo>
                  <a:lnTo>
                    <a:pt x="13010" y="11837"/>
                  </a:lnTo>
                  <a:lnTo>
                    <a:pt x="13042" y="11784"/>
                  </a:lnTo>
                  <a:lnTo>
                    <a:pt x="13066" y="11763"/>
                  </a:lnTo>
                  <a:lnTo>
                    <a:pt x="13081" y="11710"/>
                  </a:lnTo>
                  <a:lnTo>
                    <a:pt x="13105" y="11710"/>
                  </a:lnTo>
                  <a:lnTo>
                    <a:pt x="13105" y="11689"/>
                  </a:lnTo>
                  <a:lnTo>
                    <a:pt x="13137" y="11657"/>
                  </a:lnTo>
                  <a:lnTo>
                    <a:pt x="13310" y="11488"/>
                  </a:lnTo>
                  <a:lnTo>
                    <a:pt x="13365" y="11414"/>
                  </a:lnTo>
                  <a:lnTo>
                    <a:pt x="13381" y="11339"/>
                  </a:lnTo>
                  <a:lnTo>
                    <a:pt x="13381" y="11308"/>
                  </a:lnTo>
                  <a:lnTo>
                    <a:pt x="13397" y="11234"/>
                  </a:lnTo>
                  <a:lnTo>
                    <a:pt x="13420" y="11213"/>
                  </a:lnTo>
                  <a:lnTo>
                    <a:pt x="13515" y="11191"/>
                  </a:lnTo>
                  <a:lnTo>
                    <a:pt x="13546" y="11160"/>
                  </a:lnTo>
                  <a:lnTo>
                    <a:pt x="13570" y="11191"/>
                  </a:lnTo>
                  <a:lnTo>
                    <a:pt x="13680" y="11265"/>
                  </a:lnTo>
                  <a:lnTo>
                    <a:pt x="13720" y="11265"/>
                  </a:lnTo>
                  <a:lnTo>
                    <a:pt x="13846" y="11234"/>
                  </a:lnTo>
                  <a:lnTo>
                    <a:pt x="14011" y="11265"/>
                  </a:lnTo>
                  <a:lnTo>
                    <a:pt x="14106" y="11234"/>
                  </a:lnTo>
                  <a:lnTo>
                    <a:pt x="14240" y="11213"/>
                  </a:lnTo>
                  <a:lnTo>
                    <a:pt x="14279" y="11160"/>
                  </a:lnTo>
                  <a:lnTo>
                    <a:pt x="14350" y="11086"/>
                  </a:lnTo>
                  <a:lnTo>
                    <a:pt x="14516" y="10916"/>
                  </a:lnTo>
                  <a:lnTo>
                    <a:pt x="14516" y="10885"/>
                  </a:lnTo>
                  <a:lnTo>
                    <a:pt x="14594" y="10885"/>
                  </a:lnTo>
                  <a:lnTo>
                    <a:pt x="14626" y="10863"/>
                  </a:lnTo>
                  <a:lnTo>
                    <a:pt x="14650" y="10863"/>
                  </a:lnTo>
                  <a:lnTo>
                    <a:pt x="14705" y="10758"/>
                  </a:lnTo>
                  <a:lnTo>
                    <a:pt x="14720" y="10715"/>
                  </a:lnTo>
                  <a:lnTo>
                    <a:pt x="14720" y="10684"/>
                  </a:lnTo>
                  <a:lnTo>
                    <a:pt x="14705" y="10662"/>
                  </a:lnTo>
                  <a:lnTo>
                    <a:pt x="14689" y="10610"/>
                  </a:lnTo>
                  <a:lnTo>
                    <a:pt x="14705" y="10557"/>
                  </a:lnTo>
                  <a:lnTo>
                    <a:pt x="14815" y="10282"/>
                  </a:lnTo>
                  <a:lnTo>
                    <a:pt x="14949" y="10134"/>
                  </a:lnTo>
                  <a:lnTo>
                    <a:pt x="14949" y="10112"/>
                  </a:lnTo>
                  <a:lnTo>
                    <a:pt x="14965" y="10081"/>
                  </a:lnTo>
                  <a:lnTo>
                    <a:pt x="14981" y="10038"/>
                  </a:lnTo>
                  <a:lnTo>
                    <a:pt x="15004" y="10007"/>
                  </a:lnTo>
                  <a:lnTo>
                    <a:pt x="15044" y="9986"/>
                  </a:lnTo>
                  <a:lnTo>
                    <a:pt x="15099" y="9986"/>
                  </a:lnTo>
                  <a:lnTo>
                    <a:pt x="15130" y="9933"/>
                  </a:lnTo>
                  <a:lnTo>
                    <a:pt x="15154" y="9911"/>
                  </a:lnTo>
                  <a:lnTo>
                    <a:pt x="15170" y="9911"/>
                  </a:lnTo>
                  <a:lnTo>
                    <a:pt x="15264" y="9933"/>
                  </a:lnTo>
                  <a:lnTo>
                    <a:pt x="15524" y="9986"/>
                  </a:lnTo>
                  <a:lnTo>
                    <a:pt x="15564" y="9933"/>
                  </a:lnTo>
                  <a:lnTo>
                    <a:pt x="15564" y="9837"/>
                  </a:lnTo>
                  <a:lnTo>
                    <a:pt x="15595" y="9732"/>
                  </a:lnTo>
                  <a:lnTo>
                    <a:pt x="15619" y="9732"/>
                  </a:lnTo>
                  <a:lnTo>
                    <a:pt x="15619" y="9710"/>
                  </a:lnTo>
                  <a:lnTo>
                    <a:pt x="15595" y="9658"/>
                  </a:lnTo>
                  <a:lnTo>
                    <a:pt x="15658" y="9636"/>
                  </a:lnTo>
                  <a:lnTo>
                    <a:pt x="15674" y="9658"/>
                  </a:lnTo>
                  <a:lnTo>
                    <a:pt x="15690" y="9658"/>
                  </a:lnTo>
                  <a:lnTo>
                    <a:pt x="15729" y="9615"/>
                  </a:lnTo>
                  <a:lnTo>
                    <a:pt x="15745" y="9636"/>
                  </a:lnTo>
                  <a:lnTo>
                    <a:pt x="15745" y="9689"/>
                  </a:lnTo>
                  <a:lnTo>
                    <a:pt x="15769" y="9710"/>
                  </a:lnTo>
                  <a:lnTo>
                    <a:pt x="15800" y="9763"/>
                  </a:lnTo>
                  <a:lnTo>
                    <a:pt x="15824" y="9763"/>
                  </a:lnTo>
                  <a:lnTo>
                    <a:pt x="15895" y="9732"/>
                  </a:lnTo>
                  <a:lnTo>
                    <a:pt x="15918" y="9732"/>
                  </a:lnTo>
                  <a:lnTo>
                    <a:pt x="15918" y="9710"/>
                  </a:lnTo>
                  <a:lnTo>
                    <a:pt x="15934" y="9658"/>
                  </a:lnTo>
                  <a:lnTo>
                    <a:pt x="15950" y="9636"/>
                  </a:lnTo>
                  <a:lnTo>
                    <a:pt x="15973" y="9615"/>
                  </a:lnTo>
                  <a:lnTo>
                    <a:pt x="16029" y="9615"/>
                  </a:lnTo>
                  <a:lnTo>
                    <a:pt x="16044" y="9584"/>
                  </a:lnTo>
                  <a:lnTo>
                    <a:pt x="16100" y="9531"/>
                  </a:lnTo>
                  <a:lnTo>
                    <a:pt x="16178" y="9531"/>
                  </a:lnTo>
                  <a:lnTo>
                    <a:pt x="16194" y="9488"/>
                  </a:lnTo>
                  <a:lnTo>
                    <a:pt x="16233" y="9488"/>
                  </a:lnTo>
                  <a:lnTo>
                    <a:pt x="16249" y="9457"/>
                  </a:lnTo>
                  <a:lnTo>
                    <a:pt x="16289" y="9457"/>
                  </a:lnTo>
                  <a:lnTo>
                    <a:pt x="16328" y="9488"/>
                  </a:lnTo>
                  <a:lnTo>
                    <a:pt x="16360" y="9510"/>
                  </a:lnTo>
                  <a:lnTo>
                    <a:pt x="16399" y="9531"/>
                  </a:lnTo>
                  <a:lnTo>
                    <a:pt x="16454" y="9531"/>
                  </a:lnTo>
                  <a:lnTo>
                    <a:pt x="16478" y="9510"/>
                  </a:lnTo>
                  <a:lnTo>
                    <a:pt x="16494" y="9510"/>
                  </a:lnTo>
                  <a:lnTo>
                    <a:pt x="16494" y="9488"/>
                  </a:lnTo>
                  <a:lnTo>
                    <a:pt x="16533" y="9510"/>
                  </a:lnTo>
                  <a:lnTo>
                    <a:pt x="16549" y="9531"/>
                  </a:lnTo>
                  <a:lnTo>
                    <a:pt x="16588" y="9531"/>
                  </a:lnTo>
                  <a:lnTo>
                    <a:pt x="16604" y="9510"/>
                  </a:lnTo>
                  <a:lnTo>
                    <a:pt x="16628" y="9457"/>
                  </a:lnTo>
                  <a:lnTo>
                    <a:pt x="16643" y="9435"/>
                  </a:lnTo>
                  <a:lnTo>
                    <a:pt x="16683" y="9414"/>
                  </a:lnTo>
                  <a:lnTo>
                    <a:pt x="16683" y="9435"/>
                  </a:lnTo>
                  <a:lnTo>
                    <a:pt x="16698" y="9435"/>
                  </a:lnTo>
                  <a:lnTo>
                    <a:pt x="16698" y="9488"/>
                  </a:lnTo>
                  <a:lnTo>
                    <a:pt x="16738" y="9488"/>
                  </a:lnTo>
                  <a:lnTo>
                    <a:pt x="16754" y="9457"/>
                  </a:lnTo>
                  <a:lnTo>
                    <a:pt x="16769" y="9488"/>
                  </a:lnTo>
                  <a:lnTo>
                    <a:pt x="16793" y="9531"/>
                  </a:lnTo>
                  <a:lnTo>
                    <a:pt x="16809" y="9562"/>
                  </a:lnTo>
                  <a:lnTo>
                    <a:pt x="16832" y="9562"/>
                  </a:lnTo>
                  <a:lnTo>
                    <a:pt x="17014" y="9636"/>
                  </a:lnTo>
                  <a:lnTo>
                    <a:pt x="17053" y="9636"/>
                  </a:lnTo>
                  <a:lnTo>
                    <a:pt x="17108" y="9615"/>
                  </a:lnTo>
                  <a:lnTo>
                    <a:pt x="17148" y="9615"/>
                  </a:lnTo>
                  <a:lnTo>
                    <a:pt x="17203" y="9636"/>
                  </a:lnTo>
                  <a:lnTo>
                    <a:pt x="17242" y="9636"/>
                  </a:lnTo>
                  <a:lnTo>
                    <a:pt x="17274" y="9658"/>
                  </a:lnTo>
                  <a:lnTo>
                    <a:pt x="17313" y="9658"/>
                  </a:lnTo>
                  <a:lnTo>
                    <a:pt x="17329" y="9636"/>
                  </a:lnTo>
                  <a:lnTo>
                    <a:pt x="17352" y="9584"/>
                  </a:lnTo>
                  <a:lnTo>
                    <a:pt x="17408" y="9584"/>
                  </a:lnTo>
                  <a:lnTo>
                    <a:pt x="17447" y="9531"/>
                  </a:lnTo>
                  <a:lnTo>
                    <a:pt x="17447" y="9457"/>
                  </a:lnTo>
                  <a:lnTo>
                    <a:pt x="17423" y="9435"/>
                  </a:lnTo>
                  <a:lnTo>
                    <a:pt x="17447" y="9414"/>
                  </a:lnTo>
                  <a:lnTo>
                    <a:pt x="17447" y="9309"/>
                  </a:lnTo>
                  <a:lnTo>
                    <a:pt x="17423" y="9287"/>
                  </a:lnTo>
                  <a:lnTo>
                    <a:pt x="17423" y="9256"/>
                  </a:lnTo>
                  <a:lnTo>
                    <a:pt x="17447" y="9256"/>
                  </a:lnTo>
                  <a:lnTo>
                    <a:pt x="17447" y="9213"/>
                  </a:lnTo>
                  <a:lnTo>
                    <a:pt x="17408" y="9213"/>
                  </a:lnTo>
                  <a:lnTo>
                    <a:pt x="17408" y="9182"/>
                  </a:lnTo>
                  <a:lnTo>
                    <a:pt x="17384" y="9160"/>
                  </a:lnTo>
                  <a:lnTo>
                    <a:pt x="17368" y="9108"/>
                  </a:lnTo>
                  <a:lnTo>
                    <a:pt x="17352" y="9086"/>
                  </a:lnTo>
                  <a:lnTo>
                    <a:pt x="17352" y="8981"/>
                  </a:lnTo>
                  <a:lnTo>
                    <a:pt x="17329" y="8959"/>
                  </a:lnTo>
                  <a:lnTo>
                    <a:pt x="17313" y="8907"/>
                  </a:lnTo>
                  <a:lnTo>
                    <a:pt x="17297" y="8864"/>
                  </a:lnTo>
                  <a:lnTo>
                    <a:pt x="17258" y="8780"/>
                  </a:lnTo>
                  <a:lnTo>
                    <a:pt x="17219" y="8737"/>
                  </a:lnTo>
                  <a:lnTo>
                    <a:pt x="17179" y="8737"/>
                  </a:lnTo>
                  <a:lnTo>
                    <a:pt x="17163" y="8706"/>
                  </a:lnTo>
                  <a:lnTo>
                    <a:pt x="17163" y="8684"/>
                  </a:lnTo>
                  <a:lnTo>
                    <a:pt x="17148" y="8663"/>
                  </a:lnTo>
                  <a:lnTo>
                    <a:pt x="17148" y="8632"/>
                  </a:lnTo>
                  <a:lnTo>
                    <a:pt x="17037" y="8483"/>
                  </a:lnTo>
                  <a:lnTo>
                    <a:pt x="16998" y="8483"/>
                  </a:lnTo>
                  <a:lnTo>
                    <a:pt x="16998" y="8462"/>
                  </a:lnTo>
                  <a:lnTo>
                    <a:pt x="17014" y="8431"/>
                  </a:lnTo>
                  <a:lnTo>
                    <a:pt x="17037" y="8409"/>
                  </a:lnTo>
                  <a:lnTo>
                    <a:pt x="17014" y="8409"/>
                  </a:lnTo>
                  <a:lnTo>
                    <a:pt x="17014" y="8388"/>
                  </a:lnTo>
                  <a:lnTo>
                    <a:pt x="16974" y="8388"/>
                  </a:lnTo>
                  <a:lnTo>
                    <a:pt x="16903" y="8335"/>
                  </a:lnTo>
                  <a:lnTo>
                    <a:pt x="16888" y="8314"/>
                  </a:lnTo>
                  <a:lnTo>
                    <a:pt x="16888" y="8282"/>
                  </a:lnTo>
                  <a:lnTo>
                    <a:pt x="16864" y="8187"/>
                  </a:lnTo>
                  <a:lnTo>
                    <a:pt x="16864" y="8134"/>
                  </a:lnTo>
                  <a:lnTo>
                    <a:pt x="16848" y="8113"/>
                  </a:lnTo>
                  <a:lnTo>
                    <a:pt x="16769" y="8081"/>
                  </a:lnTo>
                  <a:lnTo>
                    <a:pt x="16628" y="7986"/>
                  </a:lnTo>
                  <a:lnTo>
                    <a:pt x="16588" y="7933"/>
                  </a:lnTo>
                  <a:lnTo>
                    <a:pt x="16509" y="7754"/>
                  </a:lnTo>
                  <a:lnTo>
                    <a:pt x="16478" y="7680"/>
                  </a:lnTo>
                  <a:lnTo>
                    <a:pt x="16423" y="7658"/>
                  </a:lnTo>
                  <a:lnTo>
                    <a:pt x="16289" y="7637"/>
                  </a:lnTo>
                  <a:lnTo>
                    <a:pt x="16273" y="7637"/>
                  </a:lnTo>
                  <a:lnTo>
                    <a:pt x="16233" y="7584"/>
                  </a:lnTo>
                  <a:lnTo>
                    <a:pt x="16178" y="7584"/>
                  </a:lnTo>
                  <a:lnTo>
                    <a:pt x="16139" y="7605"/>
                  </a:lnTo>
                  <a:lnTo>
                    <a:pt x="16084" y="7637"/>
                  </a:lnTo>
                  <a:lnTo>
                    <a:pt x="16068" y="7637"/>
                  </a:lnTo>
                  <a:lnTo>
                    <a:pt x="15950" y="7605"/>
                  </a:lnTo>
                  <a:lnTo>
                    <a:pt x="15918" y="7637"/>
                  </a:lnTo>
                  <a:lnTo>
                    <a:pt x="15895" y="7658"/>
                  </a:lnTo>
                  <a:lnTo>
                    <a:pt x="15745" y="7912"/>
                  </a:lnTo>
                  <a:lnTo>
                    <a:pt x="15690" y="7955"/>
                  </a:lnTo>
                  <a:lnTo>
                    <a:pt x="15674" y="7986"/>
                  </a:lnTo>
                  <a:lnTo>
                    <a:pt x="15635" y="8060"/>
                  </a:lnTo>
                  <a:lnTo>
                    <a:pt x="15619" y="8113"/>
                  </a:lnTo>
                  <a:lnTo>
                    <a:pt x="15579" y="8113"/>
                  </a:lnTo>
                  <a:lnTo>
                    <a:pt x="15414" y="7859"/>
                  </a:lnTo>
                  <a:lnTo>
                    <a:pt x="15390" y="7859"/>
                  </a:lnTo>
                  <a:lnTo>
                    <a:pt x="15335" y="7838"/>
                  </a:lnTo>
                  <a:lnTo>
                    <a:pt x="15264" y="7785"/>
                  </a:lnTo>
                  <a:lnTo>
                    <a:pt x="15248" y="7754"/>
                  </a:lnTo>
                  <a:lnTo>
                    <a:pt x="15185" y="7754"/>
                  </a:lnTo>
                  <a:lnTo>
                    <a:pt x="15004" y="7806"/>
                  </a:lnTo>
                  <a:lnTo>
                    <a:pt x="14949" y="7806"/>
                  </a:lnTo>
                  <a:lnTo>
                    <a:pt x="14815" y="7754"/>
                  </a:lnTo>
                  <a:lnTo>
                    <a:pt x="14776" y="7785"/>
                  </a:lnTo>
                  <a:lnTo>
                    <a:pt x="14705" y="7838"/>
                  </a:lnTo>
                  <a:lnTo>
                    <a:pt x="14610" y="7955"/>
                  </a:lnTo>
                  <a:lnTo>
                    <a:pt x="14571" y="8007"/>
                  </a:lnTo>
                  <a:lnTo>
                    <a:pt x="14539" y="7955"/>
                  </a:lnTo>
                  <a:lnTo>
                    <a:pt x="14350" y="7680"/>
                  </a:lnTo>
                  <a:lnTo>
                    <a:pt x="14350" y="7658"/>
                  </a:lnTo>
                  <a:lnTo>
                    <a:pt x="14334" y="7637"/>
                  </a:lnTo>
                  <a:lnTo>
                    <a:pt x="14334" y="7531"/>
                  </a:lnTo>
                  <a:lnTo>
                    <a:pt x="14311" y="7362"/>
                  </a:lnTo>
                  <a:lnTo>
                    <a:pt x="14311" y="7330"/>
                  </a:lnTo>
                  <a:lnTo>
                    <a:pt x="14334" y="7309"/>
                  </a:lnTo>
                  <a:lnTo>
                    <a:pt x="14500" y="7204"/>
                  </a:lnTo>
                  <a:lnTo>
                    <a:pt x="14516" y="7182"/>
                  </a:lnTo>
                  <a:lnTo>
                    <a:pt x="14539" y="7161"/>
                  </a:lnTo>
                  <a:lnTo>
                    <a:pt x="14539" y="6780"/>
                  </a:lnTo>
                  <a:lnTo>
                    <a:pt x="14720" y="6452"/>
                  </a:lnTo>
                  <a:lnTo>
                    <a:pt x="14720" y="6304"/>
                  </a:lnTo>
                  <a:lnTo>
                    <a:pt x="15059" y="5426"/>
                  </a:lnTo>
                  <a:lnTo>
                    <a:pt x="15059" y="5405"/>
                  </a:lnTo>
                  <a:lnTo>
                    <a:pt x="15225" y="4961"/>
                  </a:lnTo>
                  <a:lnTo>
                    <a:pt x="15248" y="5003"/>
                  </a:lnTo>
                  <a:lnTo>
                    <a:pt x="15485" y="5204"/>
                  </a:lnTo>
                  <a:lnTo>
                    <a:pt x="15619" y="5278"/>
                  </a:lnTo>
                  <a:lnTo>
                    <a:pt x="15769" y="5278"/>
                  </a:lnTo>
                  <a:lnTo>
                    <a:pt x="15950" y="5458"/>
                  </a:lnTo>
                  <a:lnTo>
                    <a:pt x="15973" y="5458"/>
                  </a:lnTo>
                  <a:lnTo>
                    <a:pt x="15989" y="5426"/>
                  </a:lnTo>
                  <a:lnTo>
                    <a:pt x="16005" y="5458"/>
                  </a:lnTo>
                  <a:lnTo>
                    <a:pt x="16044" y="5458"/>
                  </a:lnTo>
                  <a:lnTo>
                    <a:pt x="16044" y="5405"/>
                  </a:lnTo>
                  <a:lnTo>
                    <a:pt x="16068" y="5384"/>
                  </a:lnTo>
                  <a:lnTo>
                    <a:pt x="16084" y="5384"/>
                  </a:lnTo>
                  <a:lnTo>
                    <a:pt x="16139" y="5331"/>
                  </a:lnTo>
                  <a:lnTo>
                    <a:pt x="16178" y="5310"/>
                  </a:lnTo>
                  <a:lnTo>
                    <a:pt x="16178" y="5278"/>
                  </a:lnTo>
                  <a:lnTo>
                    <a:pt x="16194" y="5278"/>
                  </a:lnTo>
                  <a:lnTo>
                    <a:pt x="16210" y="5257"/>
                  </a:lnTo>
                  <a:lnTo>
                    <a:pt x="16249" y="5236"/>
                  </a:lnTo>
                  <a:lnTo>
                    <a:pt x="16273" y="5204"/>
                  </a:lnTo>
                  <a:lnTo>
                    <a:pt x="16273" y="5183"/>
                  </a:lnTo>
                  <a:lnTo>
                    <a:pt x="16289" y="5183"/>
                  </a:lnTo>
                  <a:lnTo>
                    <a:pt x="16289" y="5151"/>
                  </a:lnTo>
                  <a:lnTo>
                    <a:pt x="16304" y="5151"/>
                  </a:lnTo>
                  <a:lnTo>
                    <a:pt x="16344" y="5077"/>
                  </a:lnTo>
                  <a:lnTo>
                    <a:pt x="16383" y="5077"/>
                  </a:lnTo>
                  <a:lnTo>
                    <a:pt x="16399" y="5056"/>
                  </a:lnTo>
                  <a:lnTo>
                    <a:pt x="16399" y="5003"/>
                  </a:lnTo>
                  <a:lnTo>
                    <a:pt x="16478" y="5003"/>
                  </a:lnTo>
                  <a:lnTo>
                    <a:pt x="16478" y="4929"/>
                  </a:lnTo>
                  <a:lnTo>
                    <a:pt x="16494" y="4908"/>
                  </a:lnTo>
                  <a:lnTo>
                    <a:pt x="16533" y="4876"/>
                  </a:lnTo>
                  <a:lnTo>
                    <a:pt x="16549" y="4855"/>
                  </a:lnTo>
                  <a:lnTo>
                    <a:pt x="16588" y="4834"/>
                  </a:lnTo>
                  <a:lnTo>
                    <a:pt x="16643" y="4834"/>
                  </a:lnTo>
                  <a:lnTo>
                    <a:pt x="16683" y="4802"/>
                  </a:lnTo>
                  <a:lnTo>
                    <a:pt x="16754" y="4802"/>
                  </a:lnTo>
                  <a:lnTo>
                    <a:pt x="16769" y="4781"/>
                  </a:lnTo>
                  <a:lnTo>
                    <a:pt x="16793" y="4781"/>
                  </a:lnTo>
                  <a:lnTo>
                    <a:pt x="16809" y="4802"/>
                  </a:lnTo>
                  <a:lnTo>
                    <a:pt x="16832" y="4802"/>
                  </a:lnTo>
                  <a:lnTo>
                    <a:pt x="16888" y="4781"/>
                  </a:lnTo>
                  <a:lnTo>
                    <a:pt x="16958" y="4760"/>
                  </a:lnTo>
                  <a:lnTo>
                    <a:pt x="16974" y="4760"/>
                  </a:lnTo>
                  <a:lnTo>
                    <a:pt x="16974" y="4728"/>
                  </a:lnTo>
                  <a:lnTo>
                    <a:pt x="16998" y="4707"/>
                  </a:lnTo>
                  <a:lnTo>
                    <a:pt x="17053" y="4633"/>
                  </a:lnTo>
                  <a:lnTo>
                    <a:pt x="17053" y="4601"/>
                  </a:lnTo>
                  <a:lnTo>
                    <a:pt x="17069" y="4601"/>
                  </a:lnTo>
                  <a:lnTo>
                    <a:pt x="17069" y="4485"/>
                  </a:lnTo>
                  <a:lnTo>
                    <a:pt x="17053" y="4453"/>
                  </a:lnTo>
                  <a:lnTo>
                    <a:pt x="17069" y="4379"/>
                  </a:lnTo>
                  <a:lnTo>
                    <a:pt x="17069" y="4326"/>
                  </a:lnTo>
                  <a:lnTo>
                    <a:pt x="17092" y="4326"/>
                  </a:lnTo>
                  <a:lnTo>
                    <a:pt x="17092" y="4305"/>
                  </a:lnTo>
                  <a:lnTo>
                    <a:pt x="17069" y="4284"/>
                  </a:lnTo>
                  <a:lnTo>
                    <a:pt x="17053" y="4252"/>
                  </a:lnTo>
                  <a:lnTo>
                    <a:pt x="17014" y="4284"/>
                  </a:lnTo>
                  <a:lnTo>
                    <a:pt x="16998" y="4284"/>
                  </a:lnTo>
                  <a:lnTo>
                    <a:pt x="16998" y="4252"/>
                  </a:lnTo>
                  <a:lnTo>
                    <a:pt x="16958" y="4252"/>
                  </a:lnTo>
                  <a:lnTo>
                    <a:pt x="16958" y="4231"/>
                  </a:lnTo>
                  <a:lnTo>
                    <a:pt x="16919" y="4231"/>
                  </a:lnTo>
                  <a:lnTo>
                    <a:pt x="16919" y="4210"/>
                  </a:lnTo>
                  <a:lnTo>
                    <a:pt x="16943" y="4178"/>
                  </a:lnTo>
                  <a:lnTo>
                    <a:pt x="16974" y="4178"/>
                  </a:lnTo>
                  <a:lnTo>
                    <a:pt x="16974" y="4157"/>
                  </a:lnTo>
                  <a:lnTo>
                    <a:pt x="16998" y="4125"/>
                  </a:lnTo>
                  <a:lnTo>
                    <a:pt x="17014" y="4083"/>
                  </a:lnTo>
                  <a:lnTo>
                    <a:pt x="17014" y="4030"/>
                  </a:lnTo>
                  <a:lnTo>
                    <a:pt x="17037" y="3956"/>
                  </a:lnTo>
                  <a:lnTo>
                    <a:pt x="17037" y="3903"/>
                  </a:lnTo>
                  <a:lnTo>
                    <a:pt x="17053" y="3903"/>
                  </a:lnTo>
                  <a:lnTo>
                    <a:pt x="17069" y="3882"/>
                  </a:lnTo>
                  <a:lnTo>
                    <a:pt x="17069" y="3850"/>
                  </a:lnTo>
                  <a:lnTo>
                    <a:pt x="17092" y="3850"/>
                  </a:lnTo>
                  <a:lnTo>
                    <a:pt x="17108" y="3808"/>
                  </a:lnTo>
                  <a:lnTo>
                    <a:pt x="17124" y="3808"/>
                  </a:lnTo>
                  <a:lnTo>
                    <a:pt x="17148" y="3776"/>
                  </a:lnTo>
                  <a:lnTo>
                    <a:pt x="17179" y="3702"/>
                  </a:lnTo>
                  <a:lnTo>
                    <a:pt x="17179" y="3554"/>
                  </a:lnTo>
                  <a:lnTo>
                    <a:pt x="17203" y="3533"/>
                  </a:lnTo>
                  <a:lnTo>
                    <a:pt x="17203" y="3480"/>
                  </a:lnTo>
                  <a:lnTo>
                    <a:pt x="17242" y="3427"/>
                  </a:lnTo>
                  <a:lnTo>
                    <a:pt x="17242" y="3374"/>
                  </a:lnTo>
                  <a:lnTo>
                    <a:pt x="17258" y="3374"/>
                  </a:lnTo>
                  <a:lnTo>
                    <a:pt x="17313" y="3332"/>
                  </a:lnTo>
                  <a:lnTo>
                    <a:pt x="17329" y="3279"/>
                  </a:lnTo>
                  <a:lnTo>
                    <a:pt x="17329" y="3258"/>
                  </a:lnTo>
                  <a:lnTo>
                    <a:pt x="17352" y="3226"/>
                  </a:lnTo>
                  <a:lnTo>
                    <a:pt x="17352" y="3152"/>
                  </a:lnTo>
                  <a:lnTo>
                    <a:pt x="17368" y="3131"/>
                  </a:lnTo>
                  <a:lnTo>
                    <a:pt x="17352" y="3099"/>
                  </a:lnTo>
                  <a:lnTo>
                    <a:pt x="17368" y="3099"/>
                  </a:lnTo>
                  <a:lnTo>
                    <a:pt x="17352" y="3057"/>
                  </a:lnTo>
                  <a:lnTo>
                    <a:pt x="17368" y="3025"/>
                  </a:lnTo>
                  <a:lnTo>
                    <a:pt x="17384" y="3025"/>
                  </a:lnTo>
                  <a:lnTo>
                    <a:pt x="17384" y="2951"/>
                  </a:lnTo>
                  <a:lnTo>
                    <a:pt x="17408" y="2951"/>
                  </a:lnTo>
                  <a:lnTo>
                    <a:pt x="17408" y="2930"/>
                  </a:lnTo>
                  <a:lnTo>
                    <a:pt x="17423" y="2930"/>
                  </a:lnTo>
                  <a:lnTo>
                    <a:pt x="17447" y="2877"/>
                  </a:lnTo>
                  <a:lnTo>
                    <a:pt x="17463" y="2877"/>
                  </a:lnTo>
                  <a:lnTo>
                    <a:pt x="17463" y="2824"/>
                  </a:lnTo>
                  <a:lnTo>
                    <a:pt x="17447" y="2803"/>
                  </a:lnTo>
                  <a:lnTo>
                    <a:pt x="17479" y="2782"/>
                  </a:lnTo>
                  <a:lnTo>
                    <a:pt x="17502" y="2750"/>
                  </a:lnTo>
                  <a:lnTo>
                    <a:pt x="17502" y="2655"/>
                  </a:lnTo>
                  <a:lnTo>
                    <a:pt x="17557" y="2581"/>
                  </a:lnTo>
                  <a:lnTo>
                    <a:pt x="17557" y="2454"/>
                  </a:lnTo>
                  <a:lnTo>
                    <a:pt x="17573" y="2433"/>
                  </a:lnTo>
                  <a:lnTo>
                    <a:pt x="17589" y="2401"/>
                  </a:lnTo>
                  <a:lnTo>
                    <a:pt x="17589" y="2380"/>
                  </a:lnTo>
                  <a:lnTo>
                    <a:pt x="17628" y="2401"/>
                  </a:lnTo>
                  <a:lnTo>
                    <a:pt x="17628" y="2380"/>
                  </a:lnTo>
                  <a:lnTo>
                    <a:pt x="17652" y="2359"/>
                  </a:lnTo>
                  <a:lnTo>
                    <a:pt x="17723" y="2232"/>
                  </a:lnTo>
                  <a:lnTo>
                    <a:pt x="17762" y="2200"/>
                  </a:lnTo>
                  <a:lnTo>
                    <a:pt x="17794" y="2158"/>
                  </a:lnTo>
                  <a:lnTo>
                    <a:pt x="17817" y="2158"/>
                  </a:lnTo>
                  <a:lnTo>
                    <a:pt x="17833" y="2126"/>
                  </a:lnTo>
                  <a:lnTo>
                    <a:pt x="17833" y="2105"/>
                  </a:lnTo>
                  <a:lnTo>
                    <a:pt x="17857" y="2073"/>
                  </a:lnTo>
                  <a:lnTo>
                    <a:pt x="17888" y="2073"/>
                  </a:lnTo>
                  <a:lnTo>
                    <a:pt x="17888" y="2052"/>
                  </a:lnTo>
                  <a:lnTo>
                    <a:pt x="17928" y="2052"/>
                  </a:lnTo>
                  <a:lnTo>
                    <a:pt x="17944" y="2031"/>
                  </a:lnTo>
                  <a:lnTo>
                    <a:pt x="17967" y="2031"/>
                  </a:lnTo>
                  <a:lnTo>
                    <a:pt x="17967" y="1978"/>
                  </a:lnTo>
                  <a:lnTo>
                    <a:pt x="17983" y="1925"/>
                  </a:lnTo>
                  <a:lnTo>
                    <a:pt x="17983" y="1798"/>
                  </a:lnTo>
                  <a:lnTo>
                    <a:pt x="18007" y="1798"/>
                  </a:lnTo>
                  <a:lnTo>
                    <a:pt x="18022" y="1777"/>
                  </a:lnTo>
                  <a:lnTo>
                    <a:pt x="18022" y="1756"/>
                  </a:lnTo>
                  <a:lnTo>
                    <a:pt x="18038" y="1724"/>
                  </a:lnTo>
                  <a:lnTo>
                    <a:pt x="18022" y="1724"/>
                  </a:lnTo>
                  <a:lnTo>
                    <a:pt x="18022" y="1703"/>
                  </a:lnTo>
                  <a:lnTo>
                    <a:pt x="18038" y="1682"/>
                  </a:lnTo>
                  <a:lnTo>
                    <a:pt x="18022" y="1650"/>
                  </a:lnTo>
                  <a:lnTo>
                    <a:pt x="18022" y="1576"/>
                  </a:lnTo>
                  <a:lnTo>
                    <a:pt x="18007" y="1555"/>
                  </a:lnTo>
                  <a:lnTo>
                    <a:pt x="17944" y="1481"/>
                  </a:lnTo>
                  <a:lnTo>
                    <a:pt x="17928" y="1449"/>
                  </a:lnTo>
                  <a:lnTo>
                    <a:pt x="17928" y="1407"/>
                  </a:lnTo>
                  <a:lnTo>
                    <a:pt x="17944" y="1375"/>
                  </a:lnTo>
                  <a:lnTo>
                    <a:pt x="17944" y="1333"/>
                  </a:lnTo>
                  <a:lnTo>
                    <a:pt x="17967" y="1301"/>
                  </a:lnTo>
                  <a:lnTo>
                    <a:pt x="17967" y="1227"/>
                  </a:lnTo>
                  <a:lnTo>
                    <a:pt x="17983" y="1206"/>
                  </a:lnTo>
                  <a:lnTo>
                    <a:pt x="17983" y="1132"/>
                  </a:lnTo>
                  <a:lnTo>
                    <a:pt x="17944" y="1100"/>
                  </a:lnTo>
                  <a:lnTo>
                    <a:pt x="17912" y="1079"/>
                  </a:lnTo>
                  <a:lnTo>
                    <a:pt x="17873" y="1047"/>
                  </a:lnTo>
                  <a:lnTo>
                    <a:pt x="17833" y="1026"/>
                  </a:lnTo>
                  <a:lnTo>
                    <a:pt x="17817" y="1005"/>
                  </a:lnTo>
                  <a:lnTo>
                    <a:pt x="17794" y="1005"/>
                  </a:lnTo>
                  <a:lnTo>
                    <a:pt x="17778" y="1026"/>
                  </a:lnTo>
                  <a:lnTo>
                    <a:pt x="17683" y="1026"/>
                  </a:lnTo>
                  <a:lnTo>
                    <a:pt x="17683" y="1047"/>
                  </a:lnTo>
                  <a:lnTo>
                    <a:pt x="17652" y="1079"/>
                  </a:lnTo>
                  <a:lnTo>
                    <a:pt x="17573" y="1079"/>
                  </a:lnTo>
                  <a:lnTo>
                    <a:pt x="17557" y="1047"/>
                  </a:lnTo>
                  <a:lnTo>
                    <a:pt x="17557" y="1026"/>
                  </a:lnTo>
                  <a:lnTo>
                    <a:pt x="17534" y="1026"/>
                  </a:lnTo>
                  <a:lnTo>
                    <a:pt x="17534" y="952"/>
                  </a:lnTo>
                  <a:lnTo>
                    <a:pt x="17557" y="931"/>
                  </a:lnTo>
                  <a:lnTo>
                    <a:pt x="17557" y="857"/>
                  </a:lnTo>
                  <a:lnTo>
                    <a:pt x="17534" y="825"/>
                  </a:lnTo>
                  <a:lnTo>
                    <a:pt x="17557" y="804"/>
                  </a:lnTo>
                  <a:lnTo>
                    <a:pt x="17613" y="751"/>
                  </a:lnTo>
                  <a:lnTo>
                    <a:pt x="17628" y="751"/>
                  </a:lnTo>
                  <a:lnTo>
                    <a:pt x="17668" y="698"/>
                  </a:lnTo>
                  <a:lnTo>
                    <a:pt x="17683" y="698"/>
                  </a:lnTo>
                  <a:lnTo>
                    <a:pt x="17683" y="677"/>
                  </a:lnTo>
                  <a:lnTo>
                    <a:pt x="17707" y="677"/>
                  </a:lnTo>
                  <a:lnTo>
                    <a:pt x="17707" y="656"/>
                  </a:lnTo>
                  <a:lnTo>
                    <a:pt x="17723" y="624"/>
                  </a:lnTo>
                  <a:lnTo>
                    <a:pt x="17739" y="624"/>
                  </a:lnTo>
                  <a:lnTo>
                    <a:pt x="17739" y="582"/>
                  </a:lnTo>
                  <a:lnTo>
                    <a:pt x="17762" y="582"/>
                  </a:lnTo>
                  <a:lnTo>
                    <a:pt x="17778" y="550"/>
                  </a:lnTo>
                  <a:lnTo>
                    <a:pt x="17857" y="402"/>
                  </a:lnTo>
                  <a:lnTo>
                    <a:pt x="17912" y="349"/>
                  </a:lnTo>
                  <a:lnTo>
                    <a:pt x="17944" y="307"/>
                  </a:lnTo>
                  <a:lnTo>
                    <a:pt x="17983" y="222"/>
                  </a:lnTo>
                  <a:lnTo>
                    <a:pt x="18007" y="180"/>
                  </a:lnTo>
                  <a:lnTo>
                    <a:pt x="18038" y="148"/>
                  </a:lnTo>
                  <a:lnTo>
                    <a:pt x="18062" y="127"/>
                  </a:lnTo>
                  <a:lnTo>
                    <a:pt x="18038" y="106"/>
                  </a:lnTo>
                  <a:lnTo>
                    <a:pt x="18062" y="106"/>
                  </a:lnTo>
                  <a:lnTo>
                    <a:pt x="18077" y="74"/>
                  </a:lnTo>
                  <a:lnTo>
                    <a:pt x="18322" y="74"/>
                  </a:lnTo>
                  <a:lnTo>
                    <a:pt x="18353" y="53"/>
                  </a:lnTo>
                  <a:lnTo>
                    <a:pt x="18377" y="32"/>
                  </a:lnTo>
                  <a:lnTo>
                    <a:pt x="18377" y="0"/>
                  </a:lnTo>
                  <a:lnTo>
                    <a:pt x="18393" y="0"/>
                  </a:lnTo>
                  <a:lnTo>
                    <a:pt x="18416" y="32"/>
                  </a:lnTo>
                  <a:lnTo>
                    <a:pt x="18432" y="32"/>
                  </a:lnTo>
                  <a:lnTo>
                    <a:pt x="18432" y="53"/>
                  </a:lnTo>
                  <a:lnTo>
                    <a:pt x="18448" y="53"/>
                  </a:lnTo>
                  <a:lnTo>
                    <a:pt x="18487" y="106"/>
                  </a:lnTo>
                  <a:lnTo>
                    <a:pt x="18527" y="106"/>
                  </a:lnTo>
                  <a:lnTo>
                    <a:pt x="18582" y="180"/>
                  </a:lnTo>
                  <a:lnTo>
                    <a:pt x="18598" y="254"/>
                  </a:lnTo>
                  <a:lnTo>
                    <a:pt x="18598" y="275"/>
                  </a:lnTo>
                  <a:lnTo>
                    <a:pt x="18621" y="275"/>
                  </a:lnTo>
                  <a:lnTo>
                    <a:pt x="18637" y="307"/>
                  </a:lnTo>
                  <a:lnTo>
                    <a:pt x="18653" y="328"/>
                  </a:lnTo>
                  <a:lnTo>
                    <a:pt x="18653" y="381"/>
                  </a:lnTo>
                  <a:lnTo>
                    <a:pt x="18676" y="402"/>
                  </a:lnTo>
                  <a:lnTo>
                    <a:pt x="18676" y="476"/>
                  </a:lnTo>
                  <a:lnTo>
                    <a:pt x="18653" y="497"/>
                  </a:lnTo>
                  <a:lnTo>
                    <a:pt x="18637" y="529"/>
                  </a:lnTo>
                  <a:lnTo>
                    <a:pt x="18621" y="550"/>
                  </a:lnTo>
                  <a:lnTo>
                    <a:pt x="18621" y="603"/>
                  </a:lnTo>
                  <a:lnTo>
                    <a:pt x="18487" y="804"/>
                  </a:lnTo>
                  <a:lnTo>
                    <a:pt x="18282" y="1047"/>
                  </a:lnTo>
                  <a:lnTo>
                    <a:pt x="18282" y="1079"/>
                  </a:lnTo>
                  <a:lnTo>
                    <a:pt x="18298" y="1100"/>
                  </a:lnTo>
                  <a:lnTo>
                    <a:pt x="18377" y="1153"/>
                  </a:lnTo>
                  <a:lnTo>
                    <a:pt x="18432" y="1174"/>
                  </a:lnTo>
                  <a:lnTo>
                    <a:pt x="18448" y="1206"/>
                  </a:lnTo>
                  <a:lnTo>
                    <a:pt x="18487" y="1248"/>
                  </a:lnTo>
                  <a:lnTo>
                    <a:pt x="18558" y="1301"/>
                  </a:lnTo>
                  <a:lnTo>
                    <a:pt x="18621" y="1354"/>
                  </a:lnTo>
                  <a:lnTo>
                    <a:pt x="18637" y="1354"/>
                  </a:lnTo>
                  <a:lnTo>
                    <a:pt x="18653" y="1375"/>
                  </a:lnTo>
                  <a:lnTo>
                    <a:pt x="18676" y="1449"/>
                  </a:lnTo>
                  <a:lnTo>
                    <a:pt x="18708" y="1481"/>
                  </a:lnTo>
                  <a:lnTo>
                    <a:pt x="18708" y="1502"/>
                  </a:lnTo>
                  <a:lnTo>
                    <a:pt x="18732" y="1502"/>
                  </a:lnTo>
                  <a:lnTo>
                    <a:pt x="18747" y="1523"/>
                  </a:lnTo>
                  <a:lnTo>
                    <a:pt x="18763" y="1523"/>
                  </a:lnTo>
                  <a:lnTo>
                    <a:pt x="18802" y="1502"/>
                  </a:lnTo>
                  <a:lnTo>
                    <a:pt x="18826" y="1502"/>
                  </a:lnTo>
                  <a:lnTo>
                    <a:pt x="18842" y="1481"/>
                  </a:lnTo>
                  <a:lnTo>
                    <a:pt x="18858" y="1449"/>
                  </a:lnTo>
                  <a:lnTo>
                    <a:pt x="18897" y="1375"/>
                  </a:lnTo>
                  <a:lnTo>
                    <a:pt x="18913" y="1301"/>
                  </a:lnTo>
                  <a:lnTo>
                    <a:pt x="18913" y="1280"/>
                  </a:lnTo>
                  <a:lnTo>
                    <a:pt x="18936" y="1227"/>
                  </a:lnTo>
                  <a:lnTo>
                    <a:pt x="18936" y="1206"/>
                  </a:lnTo>
                  <a:lnTo>
                    <a:pt x="18952" y="1206"/>
                  </a:lnTo>
                  <a:lnTo>
                    <a:pt x="18952" y="1174"/>
                  </a:lnTo>
                  <a:lnTo>
                    <a:pt x="19047" y="1227"/>
                  </a:lnTo>
                  <a:lnTo>
                    <a:pt x="19047" y="1248"/>
                  </a:lnTo>
                  <a:lnTo>
                    <a:pt x="19063" y="1248"/>
                  </a:lnTo>
                  <a:lnTo>
                    <a:pt x="19063" y="1301"/>
                  </a:lnTo>
                  <a:lnTo>
                    <a:pt x="19086" y="1301"/>
                  </a:lnTo>
                  <a:lnTo>
                    <a:pt x="19086" y="1333"/>
                  </a:lnTo>
                  <a:lnTo>
                    <a:pt x="19118" y="1375"/>
                  </a:lnTo>
                  <a:lnTo>
                    <a:pt x="19141" y="1428"/>
                  </a:lnTo>
                  <a:lnTo>
                    <a:pt x="19141" y="1449"/>
                  </a:lnTo>
                  <a:lnTo>
                    <a:pt x="19157" y="1449"/>
                  </a:lnTo>
                  <a:lnTo>
                    <a:pt x="19157" y="1481"/>
                  </a:lnTo>
                  <a:lnTo>
                    <a:pt x="19212" y="1502"/>
                  </a:lnTo>
                  <a:lnTo>
                    <a:pt x="19307" y="1523"/>
                  </a:lnTo>
                  <a:lnTo>
                    <a:pt x="19346" y="1523"/>
                  </a:lnTo>
                  <a:lnTo>
                    <a:pt x="19346" y="1608"/>
                  </a:lnTo>
                  <a:lnTo>
                    <a:pt x="19323" y="1608"/>
                  </a:lnTo>
                  <a:lnTo>
                    <a:pt x="19323" y="1629"/>
                  </a:lnTo>
                  <a:lnTo>
                    <a:pt x="19307" y="1650"/>
                  </a:lnTo>
                  <a:lnTo>
                    <a:pt x="19291" y="1650"/>
                  </a:lnTo>
                  <a:lnTo>
                    <a:pt x="19267" y="1682"/>
                  </a:lnTo>
                  <a:lnTo>
                    <a:pt x="19252" y="1682"/>
                  </a:lnTo>
                  <a:lnTo>
                    <a:pt x="19252" y="1724"/>
                  </a:lnTo>
                  <a:lnTo>
                    <a:pt x="19346" y="2073"/>
                  </a:lnTo>
                  <a:lnTo>
                    <a:pt x="19346" y="2179"/>
                  </a:lnTo>
                  <a:lnTo>
                    <a:pt x="19323" y="2232"/>
                  </a:lnTo>
                  <a:lnTo>
                    <a:pt x="19323" y="2253"/>
                  </a:lnTo>
                  <a:lnTo>
                    <a:pt x="19307" y="2253"/>
                  </a:lnTo>
                  <a:lnTo>
                    <a:pt x="19307" y="2274"/>
                  </a:lnTo>
                  <a:lnTo>
                    <a:pt x="19323" y="2274"/>
                  </a:lnTo>
                  <a:lnTo>
                    <a:pt x="19323" y="2306"/>
                  </a:lnTo>
                  <a:lnTo>
                    <a:pt x="19401" y="2475"/>
                  </a:lnTo>
                  <a:lnTo>
                    <a:pt x="19417" y="2507"/>
                  </a:lnTo>
                  <a:lnTo>
                    <a:pt x="19417" y="2602"/>
                  </a:lnTo>
                  <a:lnTo>
                    <a:pt x="19441" y="2655"/>
                  </a:lnTo>
                  <a:lnTo>
                    <a:pt x="19512" y="2750"/>
                  </a:lnTo>
                  <a:lnTo>
                    <a:pt x="19527" y="2782"/>
                  </a:lnTo>
                  <a:lnTo>
                    <a:pt x="19551" y="2782"/>
                  </a:lnTo>
                  <a:lnTo>
                    <a:pt x="19567" y="2824"/>
                  </a:lnTo>
                  <a:lnTo>
                    <a:pt x="19591" y="2856"/>
                  </a:lnTo>
                  <a:lnTo>
                    <a:pt x="19622" y="2856"/>
                  </a:lnTo>
                  <a:lnTo>
                    <a:pt x="19622" y="2824"/>
                  </a:lnTo>
                  <a:lnTo>
                    <a:pt x="19661" y="2824"/>
                  </a:lnTo>
                  <a:lnTo>
                    <a:pt x="19661" y="2856"/>
                  </a:lnTo>
                  <a:lnTo>
                    <a:pt x="19701" y="2909"/>
                  </a:lnTo>
                  <a:lnTo>
                    <a:pt x="19772" y="2909"/>
                  </a:lnTo>
                  <a:lnTo>
                    <a:pt x="19827" y="2877"/>
                  </a:lnTo>
                  <a:lnTo>
                    <a:pt x="19851" y="2877"/>
                  </a:lnTo>
                  <a:lnTo>
                    <a:pt x="19851" y="2909"/>
                  </a:lnTo>
                  <a:lnTo>
                    <a:pt x="19882" y="2909"/>
                  </a:lnTo>
                  <a:lnTo>
                    <a:pt x="19906" y="2951"/>
                  </a:lnTo>
                  <a:lnTo>
                    <a:pt x="19906" y="2983"/>
                  </a:lnTo>
                  <a:lnTo>
                    <a:pt x="19977" y="2983"/>
                  </a:lnTo>
                  <a:lnTo>
                    <a:pt x="20032" y="2951"/>
                  </a:lnTo>
                  <a:lnTo>
                    <a:pt x="20055" y="2951"/>
                  </a:lnTo>
                  <a:lnTo>
                    <a:pt x="20055" y="2930"/>
                  </a:lnTo>
                  <a:lnTo>
                    <a:pt x="20071" y="2930"/>
                  </a:lnTo>
                  <a:lnTo>
                    <a:pt x="20071" y="2824"/>
                  </a:lnTo>
                  <a:lnTo>
                    <a:pt x="20087" y="2824"/>
                  </a:lnTo>
                  <a:lnTo>
                    <a:pt x="20087" y="2803"/>
                  </a:lnTo>
                  <a:lnTo>
                    <a:pt x="20111" y="2803"/>
                  </a:lnTo>
                  <a:lnTo>
                    <a:pt x="20205" y="2824"/>
                  </a:lnTo>
                  <a:lnTo>
                    <a:pt x="20316" y="2782"/>
                  </a:lnTo>
                  <a:lnTo>
                    <a:pt x="20331" y="2782"/>
                  </a:lnTo>
                  <a:lnTo>
                    <a:pt x="20347" y="2803"/>
                  </a:lnTo>
                  <a:lnTo>
                    <a:pt x="20371" y="2824"/>
                  </a:lnTo>
                  <a:lnTo>
                    <a:pt x="20465" y="2824"/>
                  </a:lnTo>
                  <a:lnTo>
                    <a:pt x="20497" y="2782"/>
                  </a:lnTo>
                  <a:lnTo>
                    <a:pt x="20497" y="2729"/>
                  </a:lnTo>
                  <a:lnTo>
                    <a:pt x="20520" y="2729"/>
                  </a:lnTo>
                  <a:lnTo>
                    <a:pt x="20536" y="2708"/>
                  </a:lnTo>
                  <a:lnTo>
                    <a:pt x="20646" y="2750"/>
                  </a:lnTo>
                  <a:lnTo>
                    <a:pt x="20702" y="2708"/>
                  </a:lnTo>
                  <a:lnTo>
                    <a:pt x="20741" y="2676"/>
                  </a:lnTo>
                  <a:lnTo>
                    <a:pt x="20757" y="2676"/>
                  </a:lnTo>
                  <a:lnTo>
                    <a:pt x="20757" y="2634"/>
                  </a:lnTo>
                  <a:lnTo>
                    <a:pt x="20780" y="2602"/>
                  </a:lnTo>
                  <a:lnTo>
                    <a:pt x="20820" y="2581"/>
                  </a:lnTo>
                  <a:lnTo>
                    <a:pt x="20820" y="2507"/>
                  </a:lnTo>
                  <a:lnTo>
                    <a:pt x="20836" y="2507"/>
                  </a:lnTo>
                  <a:lnTo>
                    <a:pt x="20836" y="2475"/>
                  </a:lnTo>
                  <a:lnTo>
                    <a:pt x="20875" y="2475"/>
                  </a:lnTo>
                  <a:lnTo>
                    <a:pt x="20875" y="2454"/>
                  </a:lnTo>
                  <a:lnTo>
                    <a:pt x="20891" y="2454"/>
                  </a:lnTo>
                  <a:lnTo>
                    <a:pt x="20891" y="2327"/>
                  </a:lnTo>
                  <a:lnTo>
                    <a:pt x="20930" y="2327"/>
                  </a:lnTo>
                  <a:lnTo>
                    <a:pt x="21056" y="2359"/>
                  </a:lnTo>
                  <a:lnTo>
                    <a:pt x="21096" y="2380"/>
                  </a:lnTo>
                  <a:lnTo>
                    <a:pt x="21174" y="2454"/>
                  </a:lnTo>
                  <a:lnTo>
                    <a:pt x="21190" y="2475"/>
                  </a:lnTo>
                  <a:lnTo>
                    <a:pt x="21206" y="2528"/>
                  </a:lnTo>
                  <a:lnTo>
                    <a:pt x="21230" y="2528"/>
                  </a:lnTo>
                  <a:lnTo>
                    <a:pt x="21230" y="2602"/>
                  </a:lnTo>
                  <a:lnTo>
                    <a:pt x="21245" y="2602"/>
                  </a:lnTo>
                  <a:lnTo>
                    <a:pt x="21301" y="2676"/>
                  </a:lnTo>
                  <a:lnTo>
                    <a:pt x="21301" y="2708"/>
                  </a:lnTo>
                  <a:lnTo>
                    <a:pt x="21316" y="2729"/>
                  </a:lnTo>
                  <a:lnTo>
                    <a:pt x="21340" y="2782"/>
                  </a:lnTo>
                  <a:lnTo>
                    <a:pt x="21395" y="2856"/>
                  </a:lnTo>
                  <a:lnTo>
                    <a:pt x="21435" y="2856"/>
                  </a:lnTo>
                  <a:lnTo>
                    <a:pt x="21450" y="2877"/>
                  </a:lnTo>
                  <a:lnTo>
                    <a:pt x="21450" y="2909"/>
                  </a:lnTo>
                  <a:lnTo>
                    <a:pt x="21466" y="2951"/>
                  </a:lnTo>
                  <a:lnTo>
                    <a:pt x="21505" y="2951"/>
                  </a:lnTo>
                  <a:lnTo>
                    <a:pt x="21505" y="2983"/>
                  </a:lnTo>
                  <a:lnTo>
                    <a:pt x="21545" y="2983"/>
                  </a:lnTo>
                  <a:lnTo>
                    <a:pt x="21545" y="3025"/>
                  </a:lnTo>
                  <a:lnTo>
                    <a:pt x="21584" y="3057"/>
                  </a:lnTo>
                  <a:lnTo>
                    <a:pt x="21584" y="3131"/>
                  </a:lnTo>
                  <a:lnTo>
                    <a:pt x="21600" y="3152"/>
                  </a:lnTo>
                  <a:close/>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50" name="Shape 3350"/>
            <p:cNvSpPr/>
            <p:nvPr/>
          </p:nvSpPr>
          <p:spPr>
            <a:xfrm>
              <a:off x="5045726" y="-1"/>
              <a:ext cx="1379849" cy="1300248"/>
            </a:xfrm>
            <a:custGeom>
              <a:avLst/>
              <a:gdLst/>
              <a:ahLst/>
              <a:cxnLst>
                <a:cxn ang="0">
                  <a:pos x="wd2" y="hd2"/>
                </a:cxn>
                <a:cxn ang="5400000">
                  <a:pos x="wd2" y="hd2"/>
                </a:cxn>
                <a:cxn ang="10800000">
                  <a:pos x="wd2" y="hd2"/>
                </a:cxn>
                <a:cxn ang="16200000">
                  <a:pos x="wd2" y="hd2"/>
                </a:cxn>
              </a:cxnLst>
              <a:rect l="0" t="0" r="r" b="b"/>
              <a:pathLst>
                <a:path w="21600" h="21600" extrusionOk="0">
                  <a:moveTo>
                    <a:pt x="21565" y="11095"/>
                  </a:moveTo>
                  <a:lnTo>
                    <a:pt x="21600" y="11095"/>
                  </a:lnTo>
                  <a:lnTo>
                    <a:pt x="21530" y="11210"/>
                  </a:lnTo>
                  <a:lnTo>
                    <a:pt x="21530" y="11242"/>
                  </a:lnTo>
                  <a:lnTo>
                    <a:pt x="21478" y="11242"/>
                  </a:lnTo>
                  <a:lnTo>
                    <a:pt x="21478" y="11357"/>
                  </a:lnTo>
                  <a:lnTo>
                    <a:pt x="21530" y="11406"/>
                  </a:lnTo>
                  <a:lnTo>
                    <a:pt x="21478" y="11439"/>
                  </a:lnTo>
                  <a:lnTo>
                    <a:pt x="21443" y="11488"/>
                  </a:lnTo>
                  <a:lnTo>
                    <a:pt x="21443" y="11521"/>
                  </a:lnTo>
                  <a:lnTo>
                    <a:pt x="21409" y="11554"/>
                  </a:lnTo>
                  <a:lnTo>
                    <a:pt x="21356" y="11669"/>
                  </a:lnTo>
                  <a:lnTo>
                    <a:pt x="21322" y="11718"/>
                  </a:lnTo>
                  <a:lnTo>
                    <a:pt x="21287" y="11783"/>
                  </a:lnTo>
                  <a:lnTo>
                    <a:pt x="21234" y="11783"/>
                  </a:lnTo>
                  <a:lnTo>
                    <a:pt x="21200" y="11832"/>
                  </a:lnTo>
                  <a:lnTo>
                    <a:pt x="21147" y="11783"/>
                  </a:lnTo>
                  <a:lnTo>
                    <a:pt x="21113" y="11832"/>
                  </a:lnTo>
                  <a:lnTo>
                    <a:pt x="21026" y="11832"/>
                  </a:lnTo>
                  <a:lnTo>
                    <a:pt x="20991" y="11865"/>
                  </a:lnTo>
                  <a:lnTo>
                    <a:pt x="20991" y="11914"/>
                  </a:lnTo>
                  <a:lnTo>
                    <a:pt x="20956" y="11914"/>
                  </a:lnTo>
                  <a:lnTo>
                    <a:pt x="20956" y="12029"/>
                  </a:lnTo>
                  <a:lnTo>
                    <a:pt x="20869" y="12062"/>
                  </a:lnTo>
                  <a:lnTo>
                    <a:pt x="20869" y="12095"/>
                  </a:lnTo>
                  <a:lnTo>
                    <a:pt x="20834" y="12144"/>
                  </a:lnTo>
                  <a:lnTo>
                    <a:pt x="20834" y="12259"/>
                  </a:lnTo>
                  <a:lnTo>
                    <a:pt x="20869" y="12291"/>
                  </a:lnTo>
                  <a:lnTo>
                    <a:pt x="20869" y="12341"/>
                  </a:lnTo>
                  <a:lnTo>
                    <a:pt x="20904" y="12341"/>
                  </a:lnTo>
                  <a:lnTo>
                    <a:pt x="20904" y="12455"/>
                  </a:lnTo>
                  <a:lnTo>
                    <a:pt x="20956" y="12488"/>
                  </a:lnTo>
                  <a:lnTo>
                    <a:pt x="20991" y="12521"/>
                  </a:lnTo>
                  <a:lnTo>
                    <a:pt x="20991" y="12636"/>
                  </a:lnTo>
                  <a:lnTo>
                    <a:pt x="20904" y="12636"/>
                  </a:lnTo>
                  <a:lnTo>
                    <a:pt x="20869" y="12685"/>
                  </a:lnTo>
                  <a:lnTo>
                    <a:pt x="20869" y="12717"/>
                  </a:lnTo>
                  <a:lnTo>
                    <a:pt x="20834" y="12832"/>
                  </a:lnTo>
                  <a:lnTo>
                    <a:pt x="20834" y="13062"/>
                  </a:lnTo>
                  <a:lnTo>
                    <a:pt x="20782" y="13225"/>
                  </a:lnTo>
                  <a:lnTo>
                    <a:pt x="20782" y="13258"/>
                  </a:lnTo>
                  <a:lnTo>
                    <a:pt x="20869" y="13340"/>
                  </a:lnTo>
                  <a:lnTo>
                    <a:pt x="20869" y="13652"/>
                  </a:lnTo>
                  <a:lnTo>
                    <a:pt x="20834" y="13684"/>
                  </a:lnTo>
                  <a:lnTo>
                    <a:pt x="20834" y="13734"/>
                  </a:lnTo>
                  <a:lnTo>
                    <a:pt x="20747" y="13799"/>
                  </a:lnTo>
                  <a:lnTo>
                    <a:pt x="20695" y="13848"/>
                  </a:lnTo>
                  <a:lnTo>
                    <a:pt x="20747" y="13930"/>
                  </a:lnTo>
                  <a:lnTo>
                    <a:pt x="20660" y="14045"/>
                  </a:lnTo>
                  <a:lnTo>
                    <a:pt x="20660" y="14078"/>
                  </a:lnTo>
                  <a:lnTo>
                    <a:pt x="20695" y="14110"/>
                  </a:lnTo>
                  <a:lnTo>
                    <a:pt x="20747" y="14110"/>
                  </a:lnTo>
                  <a:lnTo>
                    <a:pt x="20782" y="14160"/>
                  </a:lnTo>
                  <a:lnTo>
                    <a:pt x="20834" y="14192"/>
                  </a:lnTo>
                  <a:lnTo>
                    <a:pt x="20869" y="14225"/>
                  </a:lnTo>
                  <a:lnTo>
                    <a:pt x="20834" y="14274"/>
                  </a:lnTo>
                  <a:lnTo>
                    <a:pt x="20782" y="14307"/>
                  </a:lnTo>
                  <a:lnTo>
                    <a:pt x="20747" y="14356"/>
                  </a:lnTo>
                  <a:lnTo>
                    <a:pt x="20782" y="14389"/>
                  </a:lnTo>
                  <a:lnTo>
                    <a:pt x="20869" y="14389"/>
                  </a:lnTo>
                  <a:lnTo>
                    <a:pt x="20834" y="14422"/>
                  </a:lnTo>
                  <a:lnTo>
                    <a:pt x="20834" y="14471"/>
                  </a:lnTo>
                  <a:lnTo>
                    <a:pt x="20869" y="14504"/>
                  </a:lnTo>
                  <a:lnTo>
                    <a:pt x="20782" y="14586"/>
                  </a:lnTo>
                  <a:lnTo>
                    <a:pt x="20782" y="14651"/>
                  </a:lnTo>
                  <a:lnTo>
                    <a:pt x="20747" y="14651"/>
                  </a:lnTo>
                  <a:lnTo>
                    <a:pt x="20695" y="14619"/>
                  </a:lnTo>
                  <a:lnTo>
                    <a:pt x="20695" y="14700"/>
                  </a:lnTo>
                  <a:lnTo>
                    <a:pt x="20660" y="14700"/>
                  </a:lnTo>
                  <a:lnTo>
                    <a:pt x="20660" y="14733"/>
                  </a:lnTo>
                  <a:lnTo>
                    <a:pt x="20625" y="14782"/>
                  </a:lnTo>
                  <a:lnTo>
                    <a:pt x="20625" y="14815"/>
                  </a:lnTo>
                  <a:lnTo>
                    <a:pt x="20538" y="14815"/>
                  </a:lnTo>
                  <a:lnTo>
                    <a:pt x="20573" y="14897"/>
                  </a:lnTo>
                  <a:lnTo>
                    <a:pt x="20625" y="14963"/>
                  </a:lnTo>
                  <a:lnTo>
                    <a:pt x="20660" y="15012"/>
                  </a:lnTo>
                  <a:lnTo>
                    <a:pt x="20625" y="15094"/>
                  </a:lnTo>
                  <a:lnTo>
                    <a:pt x="20573" y="15274"/>
                  </a:lnTo>
                  <a:lnTo>
                    <a:pt x="20573" y="15323"/>
                  </a:lnTo>
                  <a:lnTo>
                    <a:pt x="20538" y="15274"/>
                  </a:lnTo>
                  <a:lnTo>
                    <a:pt x="20538" y="15389"/>
                  </a:lnTo>
                  <a:lnTo>
                    <a:pt x="20503" y="15438"/>
                  </a:lnTo>
                  <a:lnTo>
                    <a:pt x="20416" y="15438"/>
                  </a:lnTo>
                  <a:lnTo>
                    <a:pt x="20364" y="15471"/>
                  </a:lnTo>
                  <a:lnTo>
                    <a:pt x="20364" y="15585"/>
                  </a:lnTo>
                  <a:lnTo>
                    <a:pt x="20329" y="15585"/>
                  </a:lnTo>
                  <a:lnTo>
                    <a:pt x="20364" y="15635"/>
                  </a:lnTo>
                  <a:lnTo>
                    <a:pt x="20416" y="15667"/>
                  </a:lnTo>
                  <a:lnTo>
                    <a:pt x="20364" y="15700"/>
                  </a:lnTo>
                  <a:lnTo>
                    <a:pt x="20364" y="15782"/>
                  </a:lnTo>
                  <a:lnTo>
                    <a:pt x="20329" y="15864"/>
                  </a:lnTo>
                  <a:lnTo>
                    <a:pt x="20416" y="15864"/>
                  </a:lnTo>
                  <a:lnTo>
                    <a:pt x="20416" y="15946"/>
                  </a:lnTo>
                  <a:lnTo>
                    <a:pt x="20364" y="15979"/>
                  </a:lnTo>
                  <a:lnTo>
                    <a:pt x="20416" y="15979"/>
                  </a:lnTo>
                  <a:lnTo>
                    <a:pt x="20416" y="16012"/>
                  </a:lnTo>
                  <a:lnTo>
                    <a:pt x="20364" y="16061"/>
                  </a:lnTo>
                  <a:lnTo>
                    <a:pt x="20329" y="16061"/>
                  </a:lnTo>
                  <a:lnTo>
                    <a:pt x="20329" y="16093"/>
                  </a:lnTo>
                  <a:lnTo>
                    <a:pt x="20364" y="16126"/>
                  </a:lnTo>
                  <a:lnTo>
                    <a:pt x="20329" y="16175"/>
                  </a:lnTo>
                  <a:lnTo>
                    <a:pt x="20242" y="16175"/>
                  </a:lnTo>
                  <a:lnTo>
                    <a:pt x="20086" y="16323"/>
                  </a:lnTo>
                  <a:lnTo>
                    <a:pt x="20051" y="16323"/>
                  </a:lnTo>
                  <a:lnTo>
                    <a:pt x="19999" y="16372"/>
                  </a:lnTo>
                  <a:lnTo>
                    <a:pt x="19999" y="16405"/>
                  </a:lnTo>
                  <a:lnTo>
                    <a:pt x="19964" y="16520"/>
                  </a:lnTo>
                  <a:lnTo>
                    <a:pt x="19964" y="16946"/>
                  </a:lnTo>
                  <a:lnTo>
                    <a:pt x="19999" y="17028"/>
                  </a:lnTo>
                  <a:lnTo>
                    <a:pt x="19999" y="17110"/>
                  </a:lnTo>
                  <a:lnTo>
                    <a:pt x="20051" y="17142"/>
                  </a:lnTo>
                  <a:lnTo>
                    <a:pt x="20051" y="17224"/>
                  </a:lnTo>
                  <a:lnTo>
                    <a:pt x="19999" y="17257"/>
                  </a:lnTo>
                  <a:lnTo>
                    <a:pt x="19964" y="17290"/>
                  </a:lnTo>
                  <a:lnTo>
                    <a:pt x="19964" y="17339"/>
                  </a:lnTo>
                  <a:lnTo>
                    <a:pt x="19912" y="17372"/>
                  </a:lnTo>
                  <a:lnTo>
                    <a:pt x="19877" y="17405"/>
                  </a:lnTo>
                  <a:lnTo>
                    <a:pt x="19842" y="17454"/>
                  </a:lnTo>
                  <a:lnTo>
                    <a:pt x="19790" y="17486"/>
                  </a:lnTo>
                  <a:lnTo>
                    <a:pt x="19755" y="17486"/>
                  </a:lnTo>
                  <a:lnTo>
                    <a:pt x="19598" y="17405"/>
                  </a:lnTo>
                  <a:lnTo>
                    <a:pt x="18102" y="17257"/>
                  </a:lnTo>
                  <a:lnTo>
                    <a:pt x="18067" y="17224"/>
                  </a:lnTo>
                  <a:lnTo>
                    <a:pt x="18032" y="17224"/>
                  </a:lnTo>
                  <a:lnTo>
                    <a:pt x="17980" y="17175"/>
                  </a:lnTo>
                  <a:lnTo>
                    <a:pt x="17980" y="17142"/>
                  </a:lnTo>
                  <a:lnTo>
                    <a:pt x="17945" y="17110"/>
                  </a:lnTo>
                  <a:lnTo>
                    <a:pt x="17945" y="17060"/>
                  </a:lnTo>
                  <a:lnTo>
                    <a:pt x="17858" y="17060"/>
                  </a:lnTo>
                  <a:lnTo>
                    <a:pt x="17823" y="17142"/>
                  </a:lnTo>
                  <a:lnTo>
                    <a:pt x="17736" y="17339"/>
                  </a:lnTo>
                  <a:lnTo>
                    <a:pt x="17701" y="17372"/>
                  </a:lnTo>
                  <a:lnTo>
                    <a:pt x="17614" y="17372"/>
                  </a:lnTo>
                  <a:lnTo>
                    <a:pt x="17579" y="17405"/>
                  </a:lnTo>
                  <a:lnTo>
                    <a:pt x="17579" y="17536"/>
                  </a:lnTo>
                  <a:lnTo>
                    <a:pt x="17614" y="17568"/>
                  </a:lnTo>
                  <a:lnTo>
                    <a:pt x="17614" y="17601"/>
                  </a:lnTo>
                  <a:lnTo>
                    <a:pt x="17579" y="17650"/>
                  </a:lnTo>
                  <a:lnTo>
                    <a:pt x="17405" y="17880"/>
                  </a:lnTo>
                  <a:lnTo>
                    <a:pt x="17371" y="17913"/>
                  </a:lnTo>
                  <a:lnTo>
                    <a:pt x="17371" y="17962"/>
                  </a:lnTo>
                  <a:lnTo>
                    <a:pt x="17336" y="17995"/>
                  </a:lnTo>
                  <a:lnTo>
                    <a:pt x="17162" y="17995"/>
                  </a:lnTo>
                  <a:lnTo>
                    <a:pt x="17040" y="18109"/>
                  </a:lnTo>
                  <a:lnTo>
                    <a:pt x="16953" y="18142"/>
                  </a:lnTo>
                  <a:lnTo>
                    <a:pt x="16796" y="18142"/>
                  </a:lnTo>
                  <a:lnTo>
                    <a:pt x="16744" y="18191"/>
                  </a:lnTo>
                  <a:lnTo>
                    <a:pt x="16709" y="18191"/>
                  </a:lnTo>
                  <a:lnTo>
                    <a:pt x="16709" y="18257"/>
                  </a:lnTo>
                  <a:lnTo>
                    <a:pt x="16674" y="18306"/>
                  </a:lnTo>
                  <a:lnTo>
                    <a:pt x="16622" y="18306"/>
                  </a:lnTo>
                  <a:lnTo>
                    <a:pt x="16552" y="18339"/>
                  </a:lnTo>
                  <a:lnTo>
                    <a:pt x="16552" y="18388"/>
                  </a:lnTo>
                  <a:lnTo>
                    <a:pt x="16622" y="18503"/>
                  </a:lnTo>
                  <a:lnTo>
                    <a:pt x="16709" y="18535"/>
                  </a:lnTo>
                  <a:lnTo>
                    <a:pt x="16744" y="18535"/>
                  </a:lnTo>
                  <a:lnTo>
                    <a:pt x="16831" y="18683"/>
                  </a:lnTo>
                  <a:lnTo>
                    <a:pt x="17371" y="20010"/>
                  </a:lnTo>
                  <a:lnTo>
                    <a:pt x="17371" y="20043"/>
                  </a:lnTo>
                  <a:lnTo>
                    <a:pt x="17336" y="20043"/>
                  </a:lnTo>
                  <a:lnTo>
                    <a:pt x="17336" y="20092"/>
                  </a:lnTo>
                  <a:lnTo>
                    <a:pt x="17283" y="20125"/>
                  </a:lnTo>
                  <a:lnTo>
                    <a:pt x="17283" y="20240"/>
                  </a:lnTo>
                  <a:lnTo>
                    <a:pt x="17336" y="20322"/>
                  </a:lnTo>
                  <a:lnTo>
                    <a:pt x="17336" y="20354"/>
                  </a:lnTo>
                  <a:lnTo>
                    <a:pt x="17283" y="20469"/>
                  </a:lnTo>
                  <a:lnTo>
                    <a:pt x="17283" y="20633"/>
                  </a:lnTo>
                  <a:lnTo>
                    <a:pt x="17336" y="20748"/>
                  </a:lnTo>
                  <a:lnTo>
                    <a:pt x="17336" y="20863"/>
                  </a:lnTo>
                  <a:lnTo>
                    <a:pt x="17371" y="20895"/>
                  </a:lnTo>
                  <a:lnTo>
                    <a:pt x="17371" y="21207"/>
                  </a:lnTo>
                  <a:lnTo>
                    <a:pt x="17527" y="21321"/>
                  </a:lnTo>
                  <a:lnTo>
                    <a:pt x="17458" y="21321"/>
                  </a:lnTo>
                  <a:lnTo>
                    <a:pt x="17371" y="21403"/>
                  </a:lnTo>
                  <a:lnTo>
                    <a:pt x="17283" y="21403"/>
                  </a:lnTo>
                  <a:lnTo>
                    <a:pt x="17162" y="21289"/>
                  </a:lnTo>
                  <a:lnTo>
                    <a:pt x="17075" y="21289"/>
                  </a:lnTo>
                  <a:lnTo>
                    <a:pt x="16953" y="21436"/>
                  </a:lnTo>
                  <a:lnTo>
                    <a:pt x="16918" y="21436"/>
                  </a:lnTo>
                  <a:lnTo>
                    <a:pt x="16866" y="21485"/>
                  </a:lnTo>
                  <a:lnTo>
                    <a:pt x="16831" y="21436"/>
                  </a:lnTo>
                  <a:lnTo>
                    <a:pt x="16831" y="21403"/>
                  </a:lnTo>
                  <a:lnTo>
                    <a:pt x="16796" y="21403"/>
                  </a:lnTo>
                  <a:lnTo>
                    <a:pt x="16796" y="21371"/>
                  </a:lnTo>
                  <a:lnTo>
                    <a:pt x="16674" y="21256"/>
                  </a:lnTo>
                  <a:lnTo>
                    <a:pt x="16622" y="21256"/>
                  </a:lnTo>
                  <a:lnTo>
                    <a:pt x="16587" y="21207"/>
                  </a:lnTo>
                  <a:lnTo>
                    <a:pt x="16552" y="21207"/>
                  </a:lnTo>
                  <a:lnTo>
                    <a:pt x="16465" y="21174"/>
                  </a:lnTo>
                  <a:lnTo>
                    <a:pt x="16413" y="21141"/>
                  </a:lnTo>
                  <a:lnTo>
                    <a:pt x="16378" y="21092"/>
                  </a:lnTo>
                  <a:lnTo>
                    <a:pt x="16048" y="21059"/>
                  </a:lnTo>
                  <a:lnTo>
                    <a:pt x="16013" y="21059"/>
                  </a:lnTo>
                  <a:lnTo>
                    <a:pt x="16013" y="20977"/>
                  </a:lnTo>
                  <a:lnTo>
                    <a:pt x="16048" y="20895"/>
                  </a:lnTo>
                  <a:lnTo>
                    <a:pt x="16013" y="20863"/>
                  </a:lnTo>
                  <a:lnTo>
                    <a:pt x="15961" y="20830"/>
                  </a:lnTo>
                  <a:lnTo>
                    <a:pt x="15961" y="20781"/>
                  </a:lnTo>
                  <a:lnTo>
                    <a:pt x="15926" y="20781"/>
                  </a:lnTo>
                  <a:lnTo>
                    <a:pt x="15926" y="20633"/>
                  </a:lnTo>
                  <a:lnTo>
                    <a:pt x="15891" y="20584"/>
                  </a:lnTo>
                  <a:lnTo>
                    <a:pt x="15891" y="20551"/>
                  </a:lnTo>
                  <a:lnTo>
                    <a:pt x="15839" y="20551"/>
                  </a:lnTo>
                  <a:lnTo>
                    <a:pt x="15839" y="20240"/>
                  </a:lnTo>
                  <a:lnTo>
                    <a:pt x="15769" y="20240"/>
                  </a:lnTo>
                  <a:lnTo>
                    <a:pt x="15769" y="20273"/>
                  </a:lnTo>
                  <a:lnTo>
                    <a:pt x="15717" y="20436"/>
                  </a:lnTo>
                  <a:lnTo>
                    <a:pt x="15717" y="20469"/>
                  </a:lnTo>
                  <a:lnTo>
                    <a:pt x="15682" y="20469"/>
                  </a:lnTo>
                  <a:lnTo>
                    <a:pt x="15647" y="20518"/>
                  </a:lnTo>
                  <a:lnTo>
                    <a:pt x="15595" y="20518"/>
                  </a:lnTo>
                  <a:lnTo>
                    <a:pt x="15560" y="20551"/>
                  </a:lnTo>
                  <a:lnTo>
                    <a:pt x="15560" y="20633"/>
                  </a:lnTo>
                  <a:lnTo>
                    <a:pt x="15508" y="20715"/>
                  </a:lnTo>
                  <a:lnTo>
                    <a:pt x="15473" y="20715"/>
                  </a:lnTo>
                  <a:lnTo>
                    <a:pt x="15473" y="20748"/>
                  </a:lnTo>
                  <a:lnTo>
                    <a:pt x="15386" y="20748"/>
                  </a:lnTo>
                  <a:lnTo>
                    <a:pt x="15386" y="20715"/>
                  </a:lnTo>
                  <a:lnTo>
                    <a:pt x="15351" y="20715"/>
                  </a:lnTo>
                  <a:lnTo>
                    <a:pt x="15317" y="20666"/>
                  </a:lnTo>
                  <a:lnTo>
                    <a:pt x="15317" y="20469"/>
                  </a:lnTo>
                  <a:lnTo>
                    <a:pt x="15264" y="20469"/>
                  </a:lnTo>
                  <a:lnTo>
                    <a:pt x="15264" y="20436"/>
                  </a:lnTo>
                  <a:lnTo>
                    <a:pt x="15143" y="20404"/>
                  </a:lnTo>
                  <a:lnTo>
                    <a:pt x="15143" y="20354"/>
                  </a:lnTo>
                  <a:lnTo>
                    <a:pt x="15108" y="20354"/>
                  </a:lnTo>
                  <a:lnTo>
                    <a:pt x="14934" y="20518"/>
                  </a:lnTo>
                  <a:lnTo>
                    <a:pt x="14934" y="20715"/>
                  </a:lnTo>
                  <a:lnTo>
                    <a:pt x="14899" y="20715"/>
                  </a:lnTo>
                  <a:lnTo>
                    <a:pt x="14899" y="20748"/>
                  </a:lnTo>
                  <a:lnTo>
                    <a:pt x="14533" y="20781"/>
                  </a:lnTo>
                  <a:lnTo>
                    <a:pt x="14412" y="20830"/>
                  </a:lnTo>
                  <a:lnTo>
                    <a:pt x="14325" y="20863"/>
                  </a:lnTo>
                  <a:lnTo>
                    <a:pt x="14238" y="20944"/>
                  </a:lnTo>
                  <a:lnTo>
                    <a:pt x="14116" y="20977"/>
                  </a:lnTo>
                  <a:lnTo>
                    <a:pt x="14081" y="21010"/>
                  </a:lnTo>
                  <a:lnTo>
                    <a:pt x="14029" y="21010"/>
                  </a:lnTo>
                  <a:lnTo>
                    <a:pt x="14029" y="21092"/>
                  </a:lnTo>
                  <a:lnTo>
                    <a:pt x="13994" y="21092"/>
                  </a:lnTo>
                  <a:lnTo>
                    <a:pt x="13994" y="21141"/>
                  </a:lnTo>
                  <a:lnTo>
                    <a:pt x="14029" y="21174"/>
                  </a:lnTo>
                  <a:lnTo>
                    <a:pt x="14029" y="21321"/>
                  </a:lnTo>
                  <a:lnTo>
                    <a:pt x="14081" y="21371"/>
                  </a:lnTo>
                  <a:lnTo>
                    <a:pt x="14081" y="21403"/>
                  </a:lnTo>
                  <a:lnTo>
                    <a:pt x="14029" y="21436"/>
                  </a:lnTo>
                  <a:lnTo>
                    <a:pt x="13959" y="21485"/>
                  </a:lnTo>
                  <a:lnTo>
                    <a:pt x="13698" y="21600"/>
                  </a:lnTo>
                  <a:lnTo>
                    <a:pt x="13507" y="21600"/>
                  </a:lnTo>
                  <a:lnTo>
                    <a:pt x="13507" y="21567"/>
                  </a:lnTo>
                  <a:lnTo>
                    <a:pt x="13454" y="21567"/>
                  </a:lnTo>
                  <a:lnTo>
                    <a:pt x="13454" y="21518"/>
                  </a:lnTo>
                  <a:lnTo>
                    <a:pt x="13420" y="21518"/>
                  </a:lnTo>
                  <a:lnTo>
                    <a:pt x="13420" y="21436"/>
                  </a:lnTo>
                  <a:lnTo>
                    <a:pt x="13367" y="21403"/>
                  </a:lnTo>
                  <a:lnTo>
                    <a:pt x="13367" y="21371"/>
                  </a:lnTo>
                  <a:lnTo>
                    <a:pt x="13298" y="21321"/>
                  </a:lnTo>
                  <a:lnTo>
                    <a:pt x="13245" y="21289"/>
                  </a:lnTo>
                  <a:lnTo>
                    <a:pt x="13245" y="21141"/>
                  </a:lnTo>
                  <a:lnTo>
                    <a:pt x="13211" y="21092"/>
                  </a:lnTo>
                  <a:lnTo>
                    <a:pt x="13211" y="21059"/>
                  </a:lnTo>
                  <a:lnTo>
                    <a:pt x="13176" y="21010"/>
                  </a:lnTo>
                  <a:lnTo>
                    <a:pt x="13124" y="21010"/>
                  </a:lnTo>
                  <a:lnTo>
                    <a:pt x="13124" y="20944"/>
                  </a:lnTo>
                  <a:lnTo>
                    <a:pt x="13089" y="20944"/>
                  </a:lnTo>
                  <a:lnTo>
                    <a:pt x="13089" y="20895"/>
                  </a:lnTo>
                  <a:lnTo>
                    <a:pt x="13002" y="20863"/>
                  </a:lnTo>
                  <a:lnTo>
                    <a:pt x="12967" y="20863"/>
                  </a:lnTo>
                  <a:lnTo>
                    <a:pt x="12915" y="20748"/>
                  </a:lnTo>
                  <a:lnTo>
                    <a:pt x="12845" y="20633"/>
                  </a:lnTo>
                  <a:lnTo>
                    <a:pt x="12793" y="20584"/>
                  </a:lnTo>
                  <a:lnTo>
                    <a:pt x="12758" y="20518"/>
                  </a:lnTo>
                  <a:lnTo>
                    <a:pt x="12758" y="20469"/>
                  </a:lnTo>
                  <a:lnTo>
                    <a:pt x="12723" y="20436"/>
                  </a:lnTo>
                  <a:lnTo>
                    <a:pt x="12671" y="20404"/>
                  </a:lnTo>
                  <a:lnTo>
                    <a:pt x="12636" y="20404"/>
                  </a:lnTo>
                  <a:lnTo>
                    <a:pt x="12636" y="20354"/>
                  </a:lnTo>
                  <a:lnTo>
                    <a:pt x="12601" y="20354"/>
                  </a:lnTo>
                  <a:lnTo>
                    <a:pt x="12601" y="19978"/>
                  </a:lnTo>
                  <a:lnTo>
                    <a:pt x="12549" y="19928"/>
                  </a:lnTo>
                  <a:lnTo>
                    <a:pt x="12549" y="19814"/>
                  </a:lnTo>
                  <a:lnTo>
                    <a:pt x="12514" y="19732"/>
                  </a:lnTo>
                  <a:lnTo>
                    <a:pt x="12514" y="19699"/>
                  </a:lnTo>
                  <a:lnTo>
                    <a:pt x="12393" y="19584"/>
                  </a:lnTo>
                  <a:lnTo>
                    <a:pt x="12306" y="19617"/>
                  </a:lnTo>
                  <a:lnTo>
                    <a:pt x="12219" y="19666"/>
                  </a:lnTo>
                  <a:lnTo>
                    <a:pt x="12149" y="19732"/>
                  </a:lnTo>
                  <a:lnTo>
                    <a:pt x="12149" y="19781"/>
                  </a:lnTo>
                  <a:lnTo>
                    <a:pt x="12097" y="19781"/>
                  </a:lnTo>
                  <a:lnTo>
                    <a:pt x="12097" y="19928"/>
                  </a:lnTo>
                  <a:lnTo>
                    <a:pt x="12062" y="19928"/>
                  </a:lnTo>
                  <a:lnTo>
                    <a:pt x="12062" y="19978"/>
                  </a:lnTo>
                  <a:lnTo>
                    <a:pt x="11975" y="19978"/>
                  </a:lnTo>
                  <a:lnTo>
                    <a:pt x="11940" y="19928"/>
                  </a:lnTo>
                  <a:lnTo>
                    <a:pt x="11888" y="19928"/>
                  </a:lnTo>
                  <a:lnTo>
                    <a:pt x="11888" y="20043"/>
                  </a:lnTo>
                  <a:lnTo>
                    <a:pt x="11940" y="20092"/>
                  </a:lnTo>
                  <a:lnTo>
                    <a:pt x="11940" y="20240"/>
                  </a:lnTo>
                  <a:lnTo>
                    <a:pt x="11975" y="20404"/>
                  </a:lnTo>
                  <a:lnTo>
                    <a:pt x="11975" y="20436"/>
                  </a:lnTo>
                  <a:lnTo>
                    <a:pt x="11940" y="20469"/>
                  </a:lnTo>
                  <a:lnTo>
                    <a:pt x="11940" y="20518"/>
                  </a:lnTo>
                  <a:lnTo>
                    <a:pt x="11888" y="20551"/>
                  </a:lnTo>
                  <a:lnTo>
                    <a:pt x="11644" y="20666"/>
                  </a:lnTo>
                  <a:lnTo>
                    <a:pt x="11522" y="20633"/>
                  </a:lnTo>
                  <a:lnTo>
                    <a:pt x="11435" y="20584"/>
                  </a:lnTo>
                  <a:lnTo>
                    <a:pt x="11400" y="20518"/>
                  </a:lnTo>
                  <a:lnTo>
                    <a:pt x="11400" y="20436"/>
                  </a:lnTo>
                  <a:lnTo>
                    <a:pt x="11313" y="20436"/>
                  </a:lnTo>
                  <a:lnTo>
                    <a:pt x="11192" y="20322"/>
                  </a:lnTo>
                  <a:lnTo>
                    <a:pt x="11192" y="20207"/>
                  </a:lnTo>
                  <a:lnTo>
                    <a:pt x="11070" y="20092"/>
                  </a:lnTo>
                  <a:lnTo>
                    <a:pt x="11035" y="20010"/>
                  </a:lnTo>
                  <a:lnTo>
                    <a:pt x="10983" y="19978"/>
                  </a:lnTo>
                  <a:lnTo>
                    <a:pt x="10948" y="19928"/>
                  </a:lnTo>
                  <a:lnTo>
                    <a:pt x="10948" y="19896"/>
                  </a:lnTo>
                  <a:lnTo>
                    <a:pt x="10983" y="19814"/>
                  </a:lnTo>
                  <a:lnTo>
                    <a:pt x="10983" y="19781"/>
                  </a:lnTo>
                  <a:lnTo>
                    <a:pt x="10948" y="19732"/>
                  </a:lnTo>
                  <a:lnTo>
                    <a:pt x="10948" y="19699"/>
                  </a:lnTo>
                  <a:lnTo>
                    <a:pt x="10983" y="19666"/>
                  </a:lnTo>
                  <a:lnTo>
                    <a:pt x="11035" y="19666"/>
                  </a:lnTo>
                  <a:lnTo>
                    <a:pt x="11070" y="19617"/>
                  </a:lnTo>
                  <a:lnTo>
                    <a:pt x="11070" y="19584"/>
                  </a:lnTo>
                  <a:lnTo>
                    <a:pt x="11035" y="19584"/>
                  </a:lnTo>
                  <a:lnTo>
                    <a:pt x="11035" y="19551"/>
                  </a:lnTo>
                  <a:lnTo>
                    <a:pt x="10983" y="19551"/>
                  </a:lnTo>
                  <a:lnTo>
                    <a:pt x="10948" y="19502"/>
                  </a:lnTo>
                  <a:lnTo>
                    <a:pt x="10913" y="19502"/>
                  </a:lnTo>
                  <a:lnTo>
                    <a:pt x="10861" y="19469"/>
                  </a:lnTo>
                  <a:lnTo>
                    <a:pt x="10826" y="19469"/>
                  </a:lnTo>
                  <a:lnTo>
                    <a:pt x="10739" y="19420"/>
                  </a:lnTo>
                  <a:lnTo>
                    <a:pt x="10652" y="19420"/>
                  </a:lnTo>
                  <a:lnTo>
                    <a:pt x="10617" y="19469"/>
                  </a:lnTo>
                  <a:lnTo>
                    <a:pt x="10582" y="19469"/>
                  </a:lnTo>
                  <a:lnTo>
                    <a:pt x="10530" y="19502"/>
                  </a:lnTo>
                  <a:lnTo>
                    <a:pt x="10461" y="19502"/>
                  </a:lnTo>
                  <a:lnTo>
                    <a:pt x="10461" y="19469"/>
                  </a:lnTo>
                  <a:lnTo>
                    <a:pt x="10408" y="19420"/>
                  </a:lnTo>
                  <a:lnTo>
                    <a:pt x="10339" y="19420"/>
                  </a:lnTo>
                  <a:lnTo>
                    <a:pt x="10287" y="19469"/>
                  </a:lnTo>
                  <a:lnTo>
                    <a:pt x="10287" y="19502"/>
                  </a:lnTo>
                  <a:lnTo>
                    <a:pt x="10252" y="19551"/>
                  </a:lnTo>
                  <a:lnTo>
                    <a:pt x="10252" y="19584"/>
                  </a:lnTo>
                  <a:lnTo>
                    <a:pt x="10165" y="19584"/>
                  </a:lnTo>
                  <a:lnTo>
                    <a:pt x="10165" y="19551"/>
                  </a:lnTo>
                  <a:lnTo>
                    <a:pt x="10130" y="19502"/>
                  </a:lnTo>
                  <a:lnTo>
                    <a:pt x="10130" y="19273"/>
                  </a:lnTo>
                  <a:lnTo>
                    <a:pt x="10043" y="19191"/>
                  </a:lnTo>
                  <a:lnTo>
                    <a:pt x="10043" y="19158"/>
                  </a:lnTo>
                  <a:lnTo>
                    <a:pt x="10008" y="19125"/>
                  </a:lnTo>
                  <a:lnTo>
                    <a:pt x="10008" y="19043"/>
                  </a:lnTo>
                  <a:lnTo>
                    <a:pt x="10043" y="18994"/>
                  </a:lnTo>
                  <a:lnTo>
                    <a:pt x="10043" y="18961"/>
                  </a:lnTo>
                  <a:lnTo>
                    <a:pt x="10078" y="18929"/>
                  </a:lnTo>
                  <a:lnTo>
                    <a:pt x="10130" y="18929"/>
                  </a:lnTo>
                  <a:lnTo>
                    <a:pt x="10130" y="18880"/>
                  </a:lnTo>
                  <a:lnTo>
                    <a:pt x="10165" y="18847"/>
                  </a:lnTo>
                  <a:lnTo>
                    <a:pt x="10165" y="18814"/>
                  </a:lnTo>
                  <a:lnTo>
                    <a:pt x="10130" y="18765"/>
                  </a:lnTo>
                  <a:lnTo>
                    <a:pt x="10130" y="18732"/>
                  </a:lnTo>
                  <a:lnTo>
                    <a:pt x="10078" y="18683"/>
                  </a:lnTo>
                  <a:lnTo>
                    <a:pt x="10078" y="18650"/>
                  </a:lnTo>
                  <a:lnTo>
                    <a:pt x="9956" y="18568"/>
                  </a:lnTo>
                  <a:lnTo>
                    <a:pt x="9956" y="18535"/>
                  </a:lnTo>
                  <a:lnTo>
                    <a:pt x="9921" y="18421"/>
                  </a:lnTo>
                  <a:lnTo>
                    <a:pt x="9921" y="18388"/>
                  </a:lnTo>
                  <a:lnTo>
                    <a:pt x="9625" y="18388"/>
                  </a:lnTo>
                  <a:lnTo>
                    <a:pt x="9590" y="18339"/>
                  </a:lnTo>
                  <a:lnTo>
                    <a:pt x="9556" y="18339"/>
                  </a:lnTo>
                  <a:lnTo>
                    <a:pt x="9503" y="18306"/>
                  </a:lnTo>
                  <a:lnTo>
                    <a:pt x="9416" y="18306"/>
                  </a:lnTo>
                  <a:lnTo>
                    <a:pt x="9416" y="18257"/>
                  </a:lnTo>
                  <a:lnTo>
                    <a:pt x="9347" y="18224"/>
                  </a:lnTo>
                  <a:lnTo>
                    <a:pt x="9225" y="18191"/>
                  </a:lnTo>
                  <a:lnTo>
                    <a:pt x="9103" y="18224"/>
                  </a:lnTo>
                  <a:lnTo>
                    <a:pt x="9051" y="18224"/>
                  </a:lnTo>
                  <a:lnTo>
                    <a:pt x="9051" y="18257"/>
                  </a:lnTo>
                  <a:lnTo>
                    <a:pt x="8929" y="18257"/>
                  </a:lnTo>
                  <a:lnTo>
                    <a:pt x="8894" y="18339"/>
                  </a:lnTo>
                  <a:lnTo>
                    <a:pt x="8842" y="18339"/>
                  </a:lnTo>
                  <a:lnTo>
                    <a:pt x="8842" y="18388"/>
                  </a:lnTo>
                  <a:lnTo>
                    <a:pt x="8807" y="18388"/>
                  </a:lnTo>
                  <a:lnTo>
                    <a:pt x="8807" y="18339"/>
                  </a:lnTo>
                  <a:lnTo>
                    <a:pt x="8807" y="18388"/>
                  </a:lnTo>
                  <a:lnTo>
                    <a:pt x="8772" y="18388"/>
                  </a:lnTo>
                  <a:lnTo>
                    <a:pt x="8720" y="18421"/>
                  </a:lnTo>
                  <a:lnTo>
                    <a:pt x="8685" y="18453"/>
                  </a:lnTo>
                  <a:lnTo>
                    <a:pt x="8563" y="18453"/>
                  </a:lnTo>
                  <a:lnTo>
                    <a:pt x="8268" y="18388"/>
                  </a:lnTo>
                  <a:lnTo>
                    <a:pt x="8198" y="18388"/>
                  </a:lnTo>
                  <a:lnTo>
                    <a:pt x="8146" y="18339"/>
                  </a:lnTo>
                  <a:lnTo>
                    <a:pt x="8024" y="18306"/>
                  </a:lnTo>
                  <a:lnTo>
                    <a:pt x="7989" y="18257"/>
                  </a:lnTo>
                  <a:lnTo>
                    <a:pt x="7937" y="18224"/>
                  </a:lnTo>
                  <a:lnTo>
                    <a:pt x="7867" y="18142"/>
                  </a:lnTo>
                  <a:lnTo>
                    <a:pt x="7815" y="18142"/>
                  </a:lnTo>
                  <a:lnTo>
                    <a:pt x="7815" y="18109"/>
                  </a:lnTo>
                  <a:lnTo>
                    <a:pt x="7780" y="18076"/>
                  </a:lnTo>
                  <a:lnTo>
                    <a:pt x="7780" y="17716"/>
                  </a:lnTo>
                  <a:lnTo>
                    <a:pt x="7606" y="17716"/>
                  </a:lnTo>
                  <a:lnTo>
                    <a:pt x="7484" y="17798"/>
                  </a:lnTo>
                  <a:lnTo>
                    <a:pt x="7328" y="17798"/>
                  </a:lnTo>
                  <a:lnTo>
                    <a:pt x="7328" y="17831"/>
                  </a:lnTo>
                  <a:lnTo>
                    <a:pt x="7293" y="17913"/>
                  </a:lnTo>
                  <a:lnTo>
                    <a:pt x="7293" y="17962"/>
                  </a:lnTo>
                  <a:lnTo>
                    <a:pt x="7241" y="17995"/>
                  </a:lnTo>
                  <a:lnTo>
                    <a:pt x="7206" y="17995"/>
                  </a:lnTo>
                  <a:lnTo>
                    <a:pt x="7154" y="17962"/>
                  </a:lnTo>
                  <a:lnTo>
                    <a:pt x="7119" y="17962"/>
                  </a:lnTo>
                  <a:lnTo>
                    <a:pt x="7119" y="17995"/>
                  </a:lnTo>
                  <a:lnTo>
                    <a:pt x="7084" y="17995"/>
                  </a:lnTo>
                  <a:lnTo>
                    <a:pt x="7032" y="17962"/>
                  </a:lnTo>
                  <a:lnTo>
                    <a:pt x="6997" y="17962"/>
                  </a:lnTo>
                  <a:lnTo>
                    <a:pt x="6788" y="18027"/>
                  </a:lnTo>
                  <a:lnTo>
                    <a:pt x="6753" y="18027"/>
                  </a:lnTo>
                  <a:lnTo>
                    <a:pt x="6753" y="17962"/>
                  </a:lnTo>
                  <a:lnTo>
                    <a:pt x="6701" y="17962"/>
                  </a:lnTo>
                  <a:lnTo>
                    <a:pt x="6701" y="17913"/>
                  </a:lnTo>
                  <a:lnTo>
                    <a:pt x="6666" y="17913"/>
                  </a:lnTo>
                  <a:lnTo>
                    <a:pt x="6666" y="17798"/>
                  </a:lnTo>
                  <a:lnTo>
                    <a:pt x="6579" y="17831"/>
                  </a:lnTo>
                  <a:lnTo>
                    <a:pt x="6510" y="17798"/>
                  </a:lnTo>
                  <a:lnTo>
                    <a:pt x="6510" y="17765"/>
                  </a:lnTo>
                  <a:lnTo>
                    <a:pt x="6457" y="17765"/>
                  </a:lnTo>
                  <a:lnTo>
                    <a:pt x="6457" y="17716"/>
                  </a:lnTo>
                  <a:lnTo>
                    <a:pt x="6423" y="17716"/>
                  </a:lnTo>
                  <a:lnTo>
                    <a:pt x="6423" y="17913"/>
                  </a:lnTo>
                  <a:lnTo>
                    <a:pt x="6388" y="17913"/>
                  </a:lnTo>
                  <a:lnTo>
                    <a:pt x="6388" y="17962"/>
                  </a:lnTo>
                  <a:lnTo>
                    <a:pt x="6336" y="17962"/>
                  </a:lnTo>
                  <a:lnTo>
                    <a:pt x="6249" y="17913"/>
                  </a:lnTo>
                  <a:lnTo>
                    <a:pt x="6214" y="17880"/>
                  </a:lnTo>
                  <a:lnTo>
                    <a:pt x="6214" y="17913"/>
                  </a:lnTo>
                  <a:lnTo>
                    <a:pt x="6179" y="17913"/>
                  </a:lnTo>
                  <a:lnTo>
                    <a:pt x="6127" y="17962"/>
                  </a:lnTo>
                  <a:lnTo>
                    <a:pt x="5918" y="17962"/>
                  </a:lnTo>
                  <a:lnTo>
                    <a:pt x="5918" y="18027"/>
                  </a:lnTo>
                  <a:lnTo>
                    <a:pt x="5796" y="18027"/>
                  </a:lnTo>
                  <a:lnTo>
                    <a:pt x="5761" y="17962"/>
                  </a:lnTo>
                  <a:lnTo>
                    <a:pt x="5726" y="17913"/>
                  </a:lnTo>
                  <a:lnTo>
                    <a:pt x="5674" y="17962"/>
                  </a:lnTo>
                  <a:lnTo>
                    <a:pt x="5552" y="17962"/>
                  </a:lnTo>
                  <a:lnTo>
                    <a:pt x="5552" y="17880"/>
                  </a:lnTo>
                  <a:lnTo>
                    <a:pt x="5517" y="17880"/>
                  </a:lnTo>
                  <a:lnTo>
                    <a:pt x="5517" y="17831"/>
                  </a:lnTo>
                  <a:lnTo>
                    <a:pt x="5552" y="17798"/>
                  </a:lnTo>
                  <a:lnTo>
                    <a:pt x="5517" y="17765"/>
                  </a:lnTo>
                  <a:lnTo>
                    <a:pt x="5396" y="17765"/>
                  </a:lnTo>
                  <a:lnTo>
                    <a:pt x="5396" y="17683"/>
                  </a:lnTo>
                  <a:lnTo>
                    <a:pt x="5343" y="17683"/>
                  </a:lnTo>
                  <a:lnTo>
                    <a:pt x="5309" y="17650"/>
                  </a:lnTo>
                  <a:lnTo>
                    <a:pt x="5309" y="17568"/>
                  </a:lnTo>
                  <a:lnTo>
                    <a:pt x="5274" y="17568"/>
                  </a:lnTo>
                  <a:lnTo>
                    <a:pt x="5222" y="17601"/>
                  </a:lnTo>
                  <a:lnTo>
                    <a:pt x="5187" y="17601"/>
                  </a:lnTo>
                  <a:lnTo>
                    <a:pt x="5187" y="17486"/>
                  </a:lnTo>
                  <a:lnTo>
                    <a:pt x="5152" y="17486"/>
                  </a:lnTo>
                  <a:lnTo>
                    <a:pt x="5100" y="17454"/>
                  </a:lnTo>
                  <a:lnTo>
                    <a:pt x="5100" y="17405"/>
                  </a:lnTo>
                  <a:lnTo>
                    <a:pt x="5065" y="17405"/>
                  </a:lnTo>
                  <a:lnTo>
                    <a:pt x="5013" y="17372"/>
                  </a:lnTo>
                  <a:lnTo>
                    <a:pt x="5013" y="17339"/>
                  </a:lnTo>
                  <a:lnTo>
                    <a:pt x="5065" y="17339"/>
                  </a:lnTo>
                  <a:lnTo>
                    <a:pt x="5013" y="17339"/>
                  </a:lnTo>
                  <a:lnTo>
                    <a:pt x="4943" y="17290"/>
                  </a:lnTo>
                  <a:lnTo>
                    <a:pt x="4943" y="17257"/>
                  </a:lnTo>
                  <a:lnTo>
                    <a:pt x="4978" y="17257"/>
                  </a:lnTo>
                  <a:lnTo>
                    <a:pt x="4978" y="17224"/>
                  </a:lnTo>
                  <a:lnTo>
                    <a:pt x="5013" y="17175"/>
                  </a:lnTo>
                  <a:lnTo>
                    <a:pt x="4978" y="17175"/>
                  </a:lnTo>
                  <a:lnTo>
                    <a:pt x="4978" y="17142"/>
                  </a:lnTo>
                  <a:lnTo>
                    <a:pt x="5013" y="17110"/>
                  </a:lnTo>
                  <a:lnTo>
                    <a:pt x="5013" y="17060"/>
                  </a:lnTo>
                  <a:lnTo>
                    <a:pt x="4891" y="16946"/>
                  </a:lnTo>
                  <a:lnTo>
                    <a:pt x="4856" y="16946"/>
                  </a:lnTo>
                  <a:lnTo>
                    <a:pt x="4856" y="16831"/>
                  </a:lnTo>
                  <a:lnTo>
                    <a:pt x="4891" y="16798"/>
                  </a:lnTo>
                  <a:lnTo>
                    <a:pt x="4891" y="16749"/>
                  </a:lnTo>
                  <a:lnTo>
                    <a:pt x="4943" y="16749"/>
                  </a:lnTo>
                  <a:lnTo>
                    <a:pt x="4943" y="16667"/>
                  </a:lnTo>
                  <a:lnTo>
                    <a:pt x="4891" y="16634"/>
                  </a:lnTo>
                  <a:lnTo>
                    <a:pt x="4891" y="16602"/>
                  </a:lnTo>
                  <a:lnTo>
                    <a:pt x="4856" y="16552"/>
                  </a:lnTo>
                  <a:lnTo>
                    <a:pt x="4856" y="16520"/>
                  </a:lnTo>
                  <a:lnTo>
                    <a:pt x="4891" y="16520"/>
                  </a:lnTo>
                  <a:lnTo>
                    <a:pt x="4856" y="16520"/>
                  </a:lnTo>
                  <a:lnTo>
                    <a:pt x="4856" y="16405"/>
                  </a:lnTo>
                  <a:lnTo>
                    <a:pt x="4821" y="16405"/>
                  </a:lnTo>
                  <a:lnTo>
                    <a:pt x="4821" y="16372"/>
                  </a:lnTo>
                  <a:lnTo>
                    <a:pt x="4769" y="16323"/>
                  </a:lnTo>
                  <a:lnTo>
                    <a:pt x="4821" y="16290"/>
                  </a:lnTo>
                  <a:lnTo>
                    <a:pt x="4769" y="16241"/>
                  </a:lnTo>
                  <a:lnTo>
                    <a:pt x="4769" y="16126"/>
                  </a:lnTo>
                  <a:lnTo>
                    <a:pt x="4734" y="16126"/>
                  </a:lnTo>
                  <a:lnTo>
                    <a:pt x="4734" y="16175"/>
                  </a:lnTo>
                  <a:lnTo>
                    <a:pt x="4647" y="16175"/>
                  </a:lnTo>
                  <a:lnTo>
                    <a:pt x="4647" y="16126"/>
                  </a:lnTo>
                  <a:lnTo>
                    <a:pt x="4491" y="16208"/>
                  </a:lnTo>
                  <a:lnTo>
                    <a:pt x="3829" y="16290"/>
                  </a:lnTo>
                  <a:lnTo>
                    <a:pt x="3742" y="16290"/>
                  </a:lnTo>
                  <a:lnTo>
                    <a:pt x="3655" y="16241"/>
                  </a:lnTo>
                  <a:lnTo>
                    <a:pt x="3533" y="16241"/>
                  </a:lnTo>
                  <a:lnTo>
                    <a:pt x="3533" y="16290"/>
                  </a:lnTo>
                  <a:lnTo>
                    <a:pt x="3498" y="16290"/>
                  </a:lnTo>
                  <a:lnTo>
                    <a:pt x="3498" y="16323"/>
                  </a:lnTo>
                  <a:lnTo>
                    <a:pt x="3290" y="16061"/>
                  </a:lnTo>
                  <a:lnTo>
                    <a:pt x="3203" y="15946"/>
                  </a:lnTo>
                  <a:lnTo>
                    <a:pt x="3168" y="15897"/>
                  </a:lnTo>
                  <a:lnTo>
                    <a:pt x="3168" y="15864"/>
                  </a:lnTo>
                  <a:lnTo>
                    <a:pt x="3203" y="15782"/>
                  </a:lnTo>
                  <a:lnTo>
                    <a:pt x="3203" y="15471"/>
                  </a:lnTo>
                  <a:lnTo>
                    <a:pt x="3255" y="15471"/>
                  </a:lnTo>
                  <a:lnTo>
                    <a:pt x="3290" y="15438"/>
                  </a:lnTo>
                  <a:lnTo>
                    <a:pt x="3342" y="15438"/>
                  </a:lnTo>
                  <a:lnTo>
                    <a:pt x="3533" y="15520"/>
                  </a:lnTo>
                  <a:lnTo>
                    <a:pt x="3829" y="15520"/>
                  </a:lnTo>
                  <a:lnTo>
                    <a:pt x="3829" y="15471"/>
                  </a:lnTo>
                  <a:lnTo>
                    <a:pt x="4073" y="15274"/>
                  </a:lnTo>
                  <a:lnTo>
                    <a:pt x="4160" y="15094"/>
                  </a:lnTo>
                  <a:lnTo>
                    <a:pt x="4195" y="15045"/>
                  </a:lnTo>
                  <a:lnTo>
                    <a:pt x="4195" y="15012"/>
                  </a:lnTo>
                  <a:lnTo>
                    <a:pt x="4160" y="15012"/>
                  </a:lnTo>
                  <a:lnTo>
                    <a:pt x="4160" y="14930"/>
                  </a:lnTo>
                  <a:lnTo>
                    <a:pt x="4108" y="14848"/>
                  </a:lnTo>
                  <a:lnTo>
                    <a:pt x="4073" y="14848"/>
                  </a:lnTo>
                  <a:lnTo>
                    <a:pt x="4073" y="14963"/>
                  </a:lnTo>
                  <a:lnTo>
                    <a:pt x="4038" y="15012"/>
                  </a:lnTo>
                  <a:lnTo>
                    <a:pt x="3951" y="15012"/>
                  </a:lnTo>
                  <a:lnTo>
                    <a:pt x="3951" y="14963"/>
                  </a:lnTo>
                  <a:lnTo>
                    <a:pt x="3916" y="14930"/>
                  </a:lnTo>
                  <a:lnTo>
                    <a:pt x="3916" y="14848"/>
                  </a:lnTo>
                  <a:lnTo>
                    <a:pt x="3864" y="14815"/>
                  </a:lnTo>
                  <a:lnTo>
                    <a:pt x="3794" y="14815"/>
                  </a:lnTo>
                  <a:lnTo>
                    <a:pt x="3742" y="14848"/>
                  </a:lnTo>
                  <a:lnTo>
                    <a:pt x="3707" y="14963"/>
                  </a:lnTo>
                  <a:lnTo>
                    <a:pt x="3655" y="15012"/>
                  </a:lnTo>
                  <a:lnTo>
                    <a:pt x="3585" y="15012"/>
                  </a:lnTo>
                  <a:lnTo>
                    <a:pt x="3585" y="15045"/>
                  </a:lnTo>
                  <a:lnTo>
                    <a:pt x="3498" y="15127"/>
                  </a:lnTo>
                  <a:lnTo>
                    <a:pt x="3377" y="15127"/>
                  </a:lnTo>
                  <a:lnTo>
                    <a:pt x="3290" y="15045"/>
                  </a:lnTo>
                  <a:lnTo>
                    <a:pt x="3203" y="15012"/>
                  </a:lnTo>
                  <a:lnTo>
                    <a:pt x="3168" y="14963"/>
                  </a:lnTo>
                  <a:lnTo>
                    <a:pt x="2837" y="14537"/>
                  </a:lnTo>
                  <a:lnTo>
                    <a:pt x="2802" y="14537"/>
                  </a:lnTo>
                  <a:lnTo>
                    <a:pt x="2802" y="14504"/>
                  </a:lnTo>
                  <a:lnTo>
                    <a:pt x="2750" y="14504"/>
                  </a:lnTo>
                  <a:lnTo>
                    <a:pt x="2593" y="14422"/>
                  </a:lnTo>
                  <a:lnTo>
                    <a:pt x="2559" y="14422"/>
                  </a:lnTo>
                  <a:lnTo>
                    <a:pt x="2472" y="14356"/>
                  </a:lnTo>
                  <a:lnTo>
                    <a:pt x="2385" y="14274"/>
                  </a:lnTo>
                  <a:lnTo>
                    <a:pt x="2350" y="14110"/>
                  </a:lnTo>
                  <a:lnTo>
                    <a:pt x="2298" y="14078"/>
                  </a:lnTo>
                  <a:lnTo>
                    <a:pt x="2263" y="13996"/>
                  </a:lnTo>
                  <a:lnTo>
                    <a:pt x="2176" y="13930"/>
                  </a:lnTo>
                  <a:lnTo>
                    <a:pt x="2176" y="13881"/>
                  </a:lnTo>
                  <a:lnTo>
                    <a:pt x="2298" y="13734"/>
                  </a:lnTo>
                  <a:lnTo>
                    <a:pt x="2350" y="13619"/>
                  </a:lnTo>
                  <a:lnTo>
                    <a:pt x="2385" y="13504"/>
                  </a:lnTo>
                  <a:lnTo>
                    <a:pt x="2385" y="13455"/>
                  </a:lnTo>
                  <a:lnTo>
                    <a:pt x="2419" y="13455"/>
                  </a:lnTo>
                  <a:lnTo>
                    <a:pt x="2680" y="13307"/>
                  </a:lnTo>
                  <a:lnTo>
                    <a:pt x="2750" y="13193"/>
                  </a:lnTo>
                  <a:lnTo>
                    <a:pt x="3255" y="12914"/>
                  </a:lnTo>
                  <a:lnTo>
                    <a:pt x="3411" y="12799"/>
                  </a:lnTo>
                  <a:lnTo>
                    <a:pt x="3411" y="12767"/>
                  </a:lnTo>
                  <a:lnTo>
                    <a:pt x="3464" y="12685"/>
                  </a:lnTo>
                  <a:lnTo>
                    <a:pt x="3498" y="12570"/>
                  </a:lnTo>
                  <a:lnTo>
                    <a:pt x="3498" y="12521"/>
                  </a:lnTo>
                  <a:lnTo>
                    <a:pt x="3533" y="12488"/>
                  </a:lnTo>
                  <a:lnTo>
                    <a:pt x="3620" y="12455"/>
                  </a:lnTo>
                  <a:lnTo>
                    <a:pt x="3829" y="12341"/>
                  </a:lnTo>
                  <a:lnTo>
                    <a:pt x="3951" y="12259"/>
                  </a:lnTo>
                  <a:lnTo>
                    <a:pt x="4195" y="11914"/>
                  </a:lnTo>
                  <a:lnTo>
                    <a:pt x="4734" y="11324"/>
                  </a:lnTo>
                  <a:lnTo>
                    <a:pt x="4943" y="11128"/>
                  </a:lnTo>
                  <a:lnTo>
                    <a:pt x="4978" y="11128"/>
                  </a:lnTo>
                  <a:lnTo>
                    <a:pt x="5013" y="11177"/>
                  </a:lnTo>
                  <a:lnTo>
                    <a:pt x="5065" y="11210"/>
                  </a:lnTo>
                  <a:lnTo>
                    <a:pt x="5065" y="11324"/>
                  </a:lnTo>
                  <a:lnTo>
                    <a:pt x="5100" y="11324"/>
                  </a:lnTo>
                  <a:lnTo>
                    <a:pt x="5100" y="11554"/>
                  </a:lnTo>
                  <a:lnTo>
                    <a:pt x="5152" y="11603"/>
                  </a:lnTo>
                  <a:lnTo>
                    <a:pt x="5152" y="11636"/>
                  </a:lnTo>
                  <a:lnTo>
                    <a:pt x="5187" y="11636"/>
                  </a:lnTo>
                  <a:lnTo>
                    <a:pt x="5222" y="11669"/>
                  </a:lnTo>
                  <a:lnTo>
                    <a:pt x="5222" y="11751"/>
                  </a:lnTo>
                  <a:lnTo>
                    <a:pt x="5274" y="11751"/>
                  </a:lnTo>
                  <a:lnTo>
                    <a:pt x="5274" y="11865"/>
                  </a:lnTo>
                  <a:lnTo>
                    <a:pt x="5309" y="11914"/>
                  </a:lnTo>
                  <a:lnTo>
                    <a:pt x="5343" y="11947"/>
                  </a:lnTo>
                  <a:lnTo>
                    <a:pt x="5396" y="11980"/>
                  </a:lnTo>
                  <a:lnTo>
                    <a:pt x="5396" y="12029"/>
                  </a:lnTo>
                  <a:lnTo>
                    <a:pt x="5430" y="12029"/>
                  </a:lnTo>
                  <a:lnTo>
                    <a:pt x="5430" y="11980"/>
                  </a:lnTo>
                  <a:lnTo>
                    <a:pt x="5465" y="11980"/>
                  </a:lnTo>
                  <a:lnTo>
                    <a:pt x="5465" y="11832"/>
                  </a:lnTo>
                  <a:lnTo>
                    <a:pt x="5517" y="11751"/>
                  </a:lnTo>
                  <a:lnTo>
                    <a:pt x="5465" y="11603"/>
                  </a:lnTo>
                  <a:lnTo>
                    <a:pt x="5465" y="11488"/>
                  </a:lnTo>
                  <a:lnTo>
                    <a:pt x="5430" y="11488"/>
                  </a:lnTo>
                  <a:lnTo>
                    <a:pt x="5430" y="11046"/>
                  </a:lnTo>
                  <a:lnTo>
                    <a:pt x="5396" y="11046"/>
                  </a:lnTo>
                  <a:lnTo>
                    <a:pt x="5430" y="11013"/>
                  </a:lnTo>
                  <a:lnTo>
                    <a:pt x="5465" y="10898"/>
                  </a:lnTo>
                  <a:lnTo>
                    <a:pt x="5517" y="10866"/>
                  </a:lnTo>
                  <a:lnTo>
                    <a:pt x="5517" y="10620"/>
                  </a:lnTo>
                  <a:lnTo>
                    <a:pt x="5552" y="10587"/>
                  </a:lnTo>
                  <a:lnTo>
                    <a:pt x="5552" y="10505"/>
                  </a:lnTo>
                  <a:lnTo>
                    <a:pt x="5605" y="10439"/>
                  </a:lnTo>
                  <a:lnTo>
                    <a:pt x="5639" y="10390"/>
                  </a:lnTo>
                  <a:lnTo>
                    <a:pt x="5726" y="10013"/>
                  </a:lnTo>
                  <a:lnTo>
                    <a:pt x="5761" y="9964"/>
                  </a:lnTo>
                  <a:lnTo>
                    <a:pt x="5761" y="9931"/>
                  </a:lnTo>
                  <a:lnTo>
                    <a:pt x="5796" y="9899"/>
                  </a:lnTo>
                  <a:lnTo>
                    <a:pt x="5796" y="9849"/>
                  </a:lnTo>
                  <a:lnTo>
                    <a:pt x="5761" y="9768"/>
                  </a:lnTo>
                  <a:lnTo>
                    <a:pt x="5796" y="9768"/>
                  </a:lnTo>
                  <a:lnTo>
                    <a:pt x="5796" y="9702"/>
                  </a:lnTo>
                  <a:lnTo>
                    <a:pt x="5848" y="9653"/>
                  </a:lnTo>
                  <a:lnTo>
                    <a:pt x="5848" y="9620"/>
                  </a:lnTo>
                  <a:lnTo>
                    <a:pt x="5883" y="9620"/>
                  </a:lnTo>
                  <a:lnTo>
                    <a:pt x="5970" y="9653"/>
                  </a:lnTo>
                  <a:lnTo>
                    <a:pt x="6092" y="9653"/>
                  </a:lnTo>
                  <a:lnTo>
                    <a:pt x="6127" y="9702"/>
                  </a:lnTo>
                  <a:lnTo>
                    <a:pt x="6249" y="9702"/>
                  </a:lnTo>
                  <a:lnTo>
                    <a:pt x="6301" y="9653"/>
                  </a:lnTo>
                  <a:lnTo>
                    <a:pt x="6301" y="9620"/>
                  </a:lnTo>
                  <a:lnTo>
                    <a:pt x="6388" y="9538"/>
                  </a:lnTo>
                  <a:lnTo>
                    <a:pt x="6388" y="9276"/>
                  </a:lnTo>
                  <a:lnTo>
                    <a:pt x="6423" y="9227"/>
                  </a:lnTo>
                  <a:lnTo>
                    <a:pt x="6423" y="9194"/>
                  </a:lnTo>
                  <a:lnTo>
                    <a:pt x="6388" y="9161"/>
                  </a:lnTo>
                  <a:lnTo>
                    <a:pt x="6388" y="9112"/>
                  </a:lnTo>
                  <a:lnTo>
                    <a:pt x="6423" y="9030"/>
                  </a:lnTo>
                  <a:lnTo>
                    <a:pt x="6336" y="8883"/>
                  </a:lnTo>
                  <a:lnTo>
                    <a:pt x="6336" y="8768"/>
                  </a:lnTo>
                  <a:lnTo>
                    <a:pt x="6301" y="8735"/>
                  </a:lnTo>
                  <a:lnTo>
                    <a:pt x="6301" y="8686"/>
                  </a:lnTo>
                  <a:lnTo>
                    <a:pt x="6249" y="8653"/>
                  </a:lnTo>
                  <a:lnTo>
                    <a:pt x="6214" y="8604"/>
                  </a:lnTo>
                  <a:lnTo>
                    <a:pt x="6214" y="8653"/>
                  </a:lnTo>
                  <a:lnTo>
                    <a:pt x="6179" y="8604"/>
                  </a:lnTo>
                  <a:lnTo>
                    <a:pt x="6179" y="8538"/>
                  </a:lnTo>
                  <a:lnTo>
                    <a:pt x="6214" y="8538"/>
                  </a:lnTo>
                  <a:lnTo>
                    <a:pt x="6249" y="8571"/>
                  </a:lnTo>
                  <a:lnTo>
                    <a:pt x="6301" y="8538"/>
                  </a:lnTo>
                  <a:lnTo>
                    <a:pt x="6301" y="8227"/>
                  </a:lnTo>
                  <a:lnTo>
                    <a:pt x="6249" y="8227"/>
                  </a:lnTo>
                  <a:lnTo>
                    <a:pt x="6214" y="8178"/>
                  </a:lnTo>
                  <a:lnTo>
                    <a:pt x="6214" y="8145"/>
                  </a:lnTo>
                  <a:lnTo>
                    <a:pt x="6249" y="8145"/>
                  </a:lnTo>
                  <a:lnTo>
                    <a:pt x="6301" y="8112"/>
                  </a:lnTo>
                  <a:lnTo>
                    <a:pt x="6301" y="8030"/>
                  </a:lnTo>
                  <a:lnTo>
                    <a:pt x="6249" y="7998"/>
                  </a:lnTo>
                  <a:lnTo>
                    <a:pt x="6249" y="7948"/>
                  </a:lnTo>
                  <a:lnTo>
                    <a:pt x="6214" y="7916"/>
                  </a:lnTo>
                  <a:lnTo>
                    <a:pt x="6214" y="7883"/>
                  </a:lnTo>
                  <a:lnTo>
                    <a:pt x="6249" y="7883"/>
                  </a:lnTo>
                  <a:lnTo>
                    <a:pt x="6249" y="7834"/>
                  </a:lnTo>
                  <a:lnTo>
                    <a:pt x="6301" y="7801"/>
                  </a:lnTo>
                  <a:lnTo>
                    <a:pt x="6336" y="7801"/>
                  </a:lnTo>
                  <a:lnTo>
                    <a:pt x="6336" y="7752"/>
                  </a:lnTo>
                  <a:lnTo>
                    <a:pt x="6388" y="7752"/>
                  </a:lnTo>
                  <a:lnTo>
                    <a:pt x="6336" y="7719"/>
                  </a:lnTo>
                  <a:lnTo>
                    <a:pt x="6301" y="7686"/>
                  </a:lnTo>
                  <a:lnTo>
                    <a:pt x="6301" y="7637"/>
                  </a:lnTo>
                  <a:lnTo>
                    <a:pt x="6336" y="7686"/>
                  </a:lnTo>
                  <a:lnTo>
                    <a:pt x="6388" y="7637"/>
                  </a:lnTo>
                  <a:lnTo>
                    <a:pt x="6423" y="7637"/>
                  </a:lnTo>
                  <a:lnTo>
                    <a:pt x="6336" y="7637"/>
                  </a:lnTo>
                  <a:lnTo>
                    <a:pt x="6336" y="7604"/>
                  </a:lnTo>
                  <a:lnTo>
                    <a:pt x="6301" y="7571"/>
                  </a:lnTo>
                  <a:lnTo>
                    <a:pt x="6301" y="7522"/>
                  </a:lnTo>
                  <a:lnTo>
                    <a:pt x="6336" y="7490"/>
                  </a:lnTo>
                  <a:lnTo>
                    <a:pt x="6423" y="7490"/>
                  </a:lnTo>
                  <a:lnTo>
                    <a:pt x="6423" y="7408"/>
                  </a:lnTo>
                  <a:lnTo>
                    <a:pt x="6457" y="7326"/>
                  </a:lnTo>
                  <a:lnTo>
                    <a:pt x="6544" y="7326"/>
                  </a:lnTo>
                  <a:lnTo>
                    <a:pt x="6544" y="7145"/>
                  </a:lnTo>
                  <a:lnTo>
                    <a:pt x="6579" y="7096"/>
                  </a:lnTo>
                  <a:lnTo>
                    <a:pt x="6579" y="7063"/>
                  </a:lnTo>
                  <a:lnTo>
                    <a:pt x="6631" y="7063"/>
                  </a:lnTo>
                  <a:lnTo>
                    <a:pt x="6631" y="6981"/>
                  </a:lnTo>
                  <a:lnTo>
                    <a:pt x="6666" y="6867"/>
                  </a:lnTo>
                  <a:lnTo>
                    <a:pt x="6701" y="6867"/>
                  </a:lnTo>
                  <a:lnTo>
                    <a:pt x="6701" y="6752"/>
                  </a:lnTo>
                  <a:lnTo>
                    <a:pt x="6840" y="6752"/>
                  </a:lnTo>
                  <a:lnTo>
                    <a:pt x="6840" y="6670"/>
                  </a:lnTo>
                  <a:lnTo>
                    <a:pt x="6875" y="6670"/>
                  </a:lnTo>
                  <a:lnTo>
                    <a:pt x="6910" y="6637"/>
                  </a:lnTo>
                  <a:lnTo>
                    <a:pt x="6910" y="6588"/>
                  </a:lnTo>
                  <a:lnTo>
                    <a:pt x="6962" y="6588"/>
                  </a:lnTo>
                  <a:lnTo>
                    <a:pt x="7032" y="6555"/>
                  </a:lnTo>
                  <a:lnTo>
                    <a:pt x="7032" y="6408"/>
                  </a:lnTo>
                  <a:lnTo>
                    <a:pt x="6997" y="6326"/>
                  </a:lnTo>
                  <a:lnTo>
                    <a:pt x="6997" y="6129"/>
                  </a:lnTo>
                  <a:lnTo>
                    <a:pt x="6910" y="6097"/>
                  </a:lnTo>
                  <a:lnTo>
                    <a:pt x="6910" y="6047"/>
                  </a:lnTo>
                  <a:lnTo>
                    <a:pt x="6962" y="6015"/>
                  </a:lnTo>
                  <a:lnTo>
                    <a:pt x="7032" y="6015"/>
                  </a:lnTo>
                  <a:lnTo>
                    <a:pt x="7032" y="5982"/>
                  </a:lnTo>
                  <a:lnTo>
                    <a:pt x="7119" y="5900"/>
                  </a:lnTo>
                  <a:lnTo>
                    <a:pt x="7119" y="5818"/>
                  </a:lnTo>
                  <a:lnTo>
                    <a:pt x="7154" y="5818"/>
                  </a:lnTo>
                  <a:lnTo>
                    <a:pt x="7154" y="5736"/>
                  </a:lnTo>
                  <a:lnTo>
                    <a:pt x="7206" y="5736"/>
                  </a:lnTo>
                  <a:lnTo>
                    <a:pt x="7241" y="5785"/>
                  </a:lnTo>
                  <a:lnTo>
                    <a:pt x="7241" y="5703"/>
                  </a:lnTo>
                  <a:lnTo>
                    <a:pt x="7293" y="5703"/>
                  </a:lnTo>
                  <a:lnTo>
                    <a:pt x="7293" y="5621"/>
                  </a:lnTo>
                  <a:lnTo>
                    <a:pt x="7328" y="5621"/>
                  </a:lnTo>
                  <a:lnTo>
                    <a:pt x="7328" y="5507"/>
                  </a:lnTo>
                  <a:lnTo>
                    <a:pt x="7293" y="5474"/>
                  </a:lnTo>
                  <a:lnTo>
                    <a:pt x="7293" y="5359"/>
                  </a:lnTo>
                  <a:lnTo>
                    <a:pt x="7206" y="5310"/>
                  </a:lnTo>
                  <a:lnTo>
                    <a:pt x="7206" y="5244"/>
                  </a:lnTo>
                  <a:lnTo>
                    <a:pt x="7119" y="5244"/>
                  </a:lnTo>
                  <a:lnTo>
                    <a:pt x="7119" y="5195"/>
                  </a:lnTo>
                  <a:lnTo>
                    <a:pt x="7032" y="5195"/>
                  </a:lnTo>
                  <a:lnTo>
                    <a:pt x="6997" y="5130"/>
                  </a:lnTo>
                  <a:lnTo>
                    <a:pt x="6997" y="5080"/>
                  </a:lnTo>
                  <a:lnTo>
                    <a:pt x="6962" y="5048"/>
                  </a:lnTo>
                  <a:lnTo>
                    <a:pt x="6875" y="5048"/>
                  </a:lnTo>
                  <a:lnTo>
                    <a:pt x="6753" y="4933"/>
                  </a:lnTo>
                  <a:lnTo>
                    <a:pt x="6701" y="4851"/>
                  </a:lnTo>
                  <a:lnTo>
                    <a:pt x="6666" y="4818"/>
                  </a:lnTo>
                  <a:lnTo>
                    <a:pt x="6666" y="4769"/>
                  </a:lnTo>
                  <a:lnTo>
                    <a:pt x="6544" y="4654"/>
                  </a:lnTo>
                  <a:lnTo>
                    <a:pt x="6510" y="4654"/>
                  </a:lnTo>
                  <a:lnTo>
                    <a:pt x="6510" y="4540"/>
                  </a:lnTo>
                  <a:lnTo>
                    <a:pt x="6457" y="4540"/>
                  </a:lnTo>
                  <a:lnTo>
                    <a:pt x="6423" y="4458"/>
                  </a:lnTo>
                  <a:lnTo>
                    <a:pt x="6388" y="4425"/>
                  </a:lnTo>
                  <a:lnTo>
                    <a:pt x="6214" y="4310"/>
                  </a:lnTo>
                  <a:lnTo>
                    <a:pt x="6127" y="4277"/>
                  </a:lnTo>
                  <a:lnTo>
                    <a:pt x="5848" y="4228"/>
                  </a:lnTo>
                  <a:lnTo>
                    <a:pt x="5761" y="4228"/>
                  </a:lnTo>
                  <a:lnTo>
                    <a:pt x="5761" y="4425"/>
                  </a:lnTo>
                  <a:lnTo>
                    <a:pt x="5726" y="4425"/>
                  </a:lnTo>
                  <a:lnTo>
                    <a:pt x="5726" y="4458"/>
                  </a:lnTo>
                  <a:lnTo>
                    <a:pt x="5639" y="4458"/>
                  </a:lnTo>
                  <a:lnTo>
                    <a:pt x="5639" y="4507"/>
                  </a:lnTo>
                  <a:lnTo>
                    <a:pt x="5605" y="4507"/>
                  </a:lnTo>
                  <a:lnTo>
                    <a:pt x="5605" y="4622"/>
                  </a:lnTo>
                  <a:lnTo>
                    <a:pt x="5517" y="4654"/>
                  </a:lnTo>
                  <a:lnTo>
                    <a:pt x="5465" y="4703"/>
                  </a:lnTo>
                  <a:lnTo>
                    <a:pt x="5465" y="4769"/>
                  </a:lnTo>
                  <a:lnTo>
                    <a:pt x="5430" y="4769"/>
                  </a:lnTo>
                  <a:lnTo>
                    <a:pt x="5343" y="4818"/>
                  </a:lnTo>
                  <a:lnTo>
                    <a:pt x="5222" y="4884"/>
                  </a:lnTo>
                  <a:lnTo>
                    <a:pt x="4978" y="4818"/>
                  </a:lnTo>
                  <a:lnTo>
                    <a:pt x="4943" y="4851"/>
                  </a:lnTo>
                  <a:lnTo>
                    <a:pt x="4891" y="4851"/>
                  </a:lnTo>
                  <a:lnTo>
                    <a:pt x="4891" y="4933"/>
                  </a:lnTo>
                  <a:lnTo>
                    <a:pt x="4821" y="4998"/>
                  </a:lnTo>
                  <a:lnTo>
                    <a:pt x="4612" y="4998"/>
                  </a:lnTo>
                  <a:lnTo>
                    <a:pt x="4560" y="4966"/>
                  </a:lnTo>
                  <a:lnTo>
                    <a:pt x="4525" y="4933"/>
                  </a:lnTo>
                  <a:lnTo>
                    <a:pt x="4491" y="4933"/>
                  </a:lnTo>
                  <a:lnTo>
                    <a:pt x="4247" y="4998"/>
                  </a:lnTo>
                  <a:lnTo>
                    <a:pt x="4038" y="4966"/>
                  </a:lnTo>
                  <a:lnTo>
                    <a:pt x="3986" y="4966"/>
                  </a:lnTo>
                  <a:lnTo>
                    <a:pt x="3986" y="4998"/>
                  </a:lnTo>
                  <a:lnTo>
                    <a:pt x="3951" y="4998"/>
                  </a:lnTo>
                  <a:lnTo>
                    <a:pt x="3951" y="5162"/>
                  </a:lnTo>
                  <a:lnTo>
                    <a:pt x="3916" y="5162"/>
                  </a:lnTo>
                  <a:lnTo>
                    <a:pt x="3916" y="5195"/>
                  </a:lnTo>
                  <a:lnTo>
                    <a:pt x="3864" y="5195"/>
                  </a:lnTo>
                  <a:lnTo>
                    <a:pt x="3742" y="5244"/>
                  </a:lnTo>
                  <a:lnTo>
                    <a:pt x="3585" y="5244"/>
                  </a:lnTo>
                  <a:lnTo>
                    <a:pt x="3585" y="5195"/>
                  </a:lnTo>
                  <a:lnTo>
                    <a:pt x="3533" y="5130"/>
                  </a:lnTo>
                  <a:lnTo>
                    <a:pt x="3464" y="5130"/>
                  </a:lnTo>
                  <a:lnTo>
                    <a:pt x="3464" y="5080"/>
                  </a:lnTo>
                  <a:lnTo>
                    <a:pt x="3411" y="5080"/>
                  </a:lnTo>
                  <a:lnTo>
                    <a:pt x="3290" y="5130"/>
                  </a:lnTo>
                  <a:lnTo>
                    <a:pt x="3133" y="5130"/>
                  </a:lnTo>
                  <a:lnTo>
                    <a:pt x="3046" y="5048"/>
                  </a:lnTo>
                  <a:lnTo>
                    <a:pt x="3046" y="4998"/>
                  </a:lnTo>
                  <a:lnTo>
                    <a:pt x="2959" y="4998"/>
                  </a:lnTo>
                  <a:lnTo>
                    <a:pt x="2959" y="5048"/>
                  </a:lnTo>
                  <a:lnTo>
                    <a:pt x="2889" y="5048"/>
                  </a:lnTo>
                  <a:lnTo>
                    <a:pt x="2837" y="4998"/>
                  </a:lnTo>
                  <a:lnTo>
                    <a:pt x="2802" y="4933"/>
                  </a:lnTo>
                  <a:lnTo>
                    <a:pt x="2750" y="4933"/>
                  </a:lnTo>
                  <a:lnTo>
                    <a:pt x="2715" y="4884"/>
                  </a:lnTo>
                  <a:lnTo>
                    <a:pt x="2559" y="4736"/>
                  </a:lnTo>
                  <a:lnTo>
                    <a:pt x="2506" y="4654"/>
                  </a:lnTo>
                  <a:lnTo>
                    <a:pt x="2506" y="4507"/>
                  </a:lnTo>
                  <a:lnTo>
                    <a:pt x="2472" y="4458"/>
                  </a:lnTo>
                  <a:lnTo>
                    <a:pt x="2298" y="4195"/>
                  </a:lnTo>
                  <a:lnTo>
                    <a:pt x="2298" y="4146"/>
                  </a:lnTo>
                  <a:lnTo>
                    <a:pt x="2263" y="4146"/>
                  </a:lnTo>
                  <a:lnTo>
                    <a:pt x="2263" y="4114"/>
                  </a:lnTo>
                  <a:lnTo>
                    <a:pt x="2298" y="4114"/>
                  </a:lnTo>
                  <a:lnTo>
                    <a:pt x="2298" y="4081"/>
                  </a:lnTo>
                  <a:lnTo>
                    <a:pt x="2350" y="3999"/>
                  </a:lnTo>
                  <a:lnTo>
                    <a:pt x="2350" y="3835"/>
                  </a:lnTo>
                  <a:lnTo>
                    <a:pt x="2141" y="3294"/>
                  </a:lnTo>
                  <a:lnTo>
                    <a:pt x="2141" y="3229"/>
                  </a:lnTo>
                  <a:lnTo>
                    <a:pt x="2176" y="3229"/>
                  </a:lnTo>
                  <a:lnTo>
                    <a:pt x="2228" y="3179"/>
                  </a:lnTo>
                  <a:lnTo>
                    <a:pt x="2263" y="3179"/>
                  </a:lnTo>
                  <a:lnTo>
                    <a:pt x="2298" y="3147"/>
                  </a:lnTo>
                  <a:lnTo>
                    <a:pt x="2298" y="3114"/>
                  </a:lnTo>
                  <a:lnTo>
                    <a:pt x="2350" y="3114"/>
                  </a:lnTo>
                  <a:lnTo>
                    <a:pt x="2350" y="2983"/>
                  </a:lnTo>
                  <a:lnTo>
                    <a:pt x="2263" y="2983"/>
                  </a:lnTo>
                  <a:lnTo>
                    <a:pt x="2054" y="2950"/>
                  </a:lnTo>
                  <a:lnTo>
                    <a:pt x="1932" y="2917"/>
                  </a:lnTo>
                  <a:lnTo>
                    <a:pt x="1932" y="2868"/>
                  </a:lnTo>
                  <a:lnTo>
                    <a:pt x="1897" y="2868"/>
                  </a:lnTo>
                  <a:lnTo>
                    <a:pt x="1897" y="2835"/>
                  </a:lnTo>
                  <a:lnTo>
                    <a:pt x="1845" y="2753"/>
                  </a:lnTo>
                  <a:lnTo>
                    <a:pt x="1775" y="2688"/>
                  </a:lnTo>
                  <a:lnTo>
                    <a:pt x="1775" y="2639"/>
                  </a:lnTo>
                  <a:lnTo>
                    <a:pt x="1723" y="2639"/>
                  </a:lnTo>
                  <a:lnTo>
                    <a:pt x="1723" y="2557"/>
                  </a:lnTo>
                  <a:lnTo>
                    <a:pt x="1688" y="2557"/>
                  </a:lnTo>
                  <a:lnTo>
                    <a:pt x="1688" y="2524"/>
                  </a:lnTo>
                  <a:lnTo>
                    <a:pt x="1479" y="2442"/>
                  </a:lnTo>
                  <a:lnTo>
                    <a:pt x="1479" y="2491"/>
                  </a:lnTo>
                  <a:lnTo>
                    <a:pt x="1445" y="2491"/>
                  </a:lnTo>
                  <a:lnTo>
                    <a:pt x="1445" y="2524"/>
                  </a:lnTo>
                  <a:lnTo>
                    <a:pt x="1392" y="2606"/>
                  </a:lnTo>
                  <a:lnTo>
                    <a:pt x="1392" y="2639"/>
                  </a:lnTo>
                  <a:lnTo>
                    <a:pt x="1358" y="2753"/>
                  </a:lnTo>
                  <a:lnTo>
                    <a:pt x="1271" y="2868"/>
                  </a:lnTo>
                  <a:lnTo>
                    <a:pt x="1236" y="2917"/>
                  </a:lnTo>
                  <a:lnTo>
                    <a:pt x="1201" y="2950"/>
                  </a:lnTo>
                  <a:lnTo>
                    <a:pt x="1149" y="2950"/>
                  </a:lnTo>
                  <a:lnTo>
                    <a:pt x="1062" y="2983"/>
                  </a:lnTo>
                  <a:lnTo>
                    <a:pt x="1027" y="2983"/>
                  </a:lnTo>
                  <a:lnTo>
                    <a:pt x="992" y="2950"/>
                  </a:lnTo>
                  <a:lnTo>
                    <a:pt x="940" y="2950"/>
                  </a:lnTo>
                  <a:lnTo>
                    <a:pt x="940" y="2917"/>
                  </a:lnTo>
                  <a:lnTo>
                    <a:pt x="870" y="2868"/>
                  </a:lnTo>
                  <a:lnTo>
                    <a:pt x="818" y="2753"/>
                  </a:lnTo>
                  <a:lnTo>
                    <a:pt x="783" y="2720"/>
                  </a:lnTo>
                  <a:lnTo>
                    <a:pt x="748" y="2720"/>
                  </a:lnTo>
                  <a:lnTo>
                    <a:pt x="609" y="2639"/>
                  </a:lnTo>
                  <a:lnTo>
                    <a:pt x="453" y="2557"/>
                  </a:lnTo>
                  <a:lnTo>
                    <a:pt x="366" y="2491"/>
                  </a:lnTo>
                  <a:lnTo>
                    <a:pt x="331" y="2442"/>
                  </a:lnTo>
                  <a:lnTo>
                    <a:pt x="209" y="2409"/>
                  </a:lnTo>
                  <a:lnTo>
                    <a:pt x="35" y="2327"/>
                  </a:lnTo>
                  <a:lnTo>
                    <a:pt x="0" y="2294"/>
                  </a:lnTo>
                  <a:lnTo>
                    <a:pt x="0" y="2245"/>
                  </a:lnTo>
                  <a:lnTo>
                    <a:pt x="453" y="1868"/>
                  </a:lnTo>
                  <a:lnTo>
                    <a:pt x="748" y="1557"/>
                  </a:lnTo>
                  <a:lnTo>
                    <a:pt x="748" y="1475"/>
                  </a:lnTo>
                  <a:lnTo>
                    <a:pt x="783" y="1442"/>
                  </a:lnTo>
                  <a:lnTo>
                    <a:pt x="818" y="1393"/>
                  </a:lnTo>
                  <a:lnTo>
                    <a:pt x="870" y="1360"/>
                  </a:lnTo>
                  <a:lnTo>
                    <a:pt x="870" y="1246"/>
                  </a:lnTo>
                  <a:lnTo>
                    <a:pt x="818" y="1213"/>
                  </a:lnTo>
                  <a:lnTo>
                    <a:pt x="818" y="1131"/>
                  </a:lnTo>
                  <a:lnTo>
                    <a:pt x="783" y="1098"/>
                  </a:lnTo>
                  <a:lnTo>
                    <a:pt x="748" y="1049"/>
                  </a:lnTo>
                  <a:lnTo>
                    <a:pt x="696" y="1049"/>
                  </a:lnTo>
                  <a:lnTo>
                    <a:pt x="696" y="1016"/>
                  </a:lnTo>
                  <a:lnTo>
                    <a:pt x="661" y="901"/>
                  </a:lnTo>
                  <a:lnTo>
                    <a:pt x="540" y="787"/>
                  </a:lnTo>
                  <a:lnTo>
                    <a:pt x="453" y="787"/>
                  </a:lnTo>
                  <a:lnTo>
                    <a:pt x="366" y="705"/>
                  </a:lnTo>
                  <a:lnTo>
                    <a:pt x="331" y="705"/>
                  </a:lnTo>
                  <a:lnTo>
                    <a:pt x="331" y="672"/>
                  </a:lnTo>
                  <a:lnTo>
                    <a:pt x="366" y="672"/>
                  </a:lnTo>
                  <a:lnTo>
                    <a:pt x="453" y="623"/>
                  </a:lnTo>
                  <a:lnTo>
                    <a:pt x="609" y="508"/>
                  </a:lnTo>
                  <a:lnTo>
                    <a:pt x="992" y="393"/>
                  </a:lnTo>
                  <a:lnTo>
                    <a:pt x="1236" y="393"/>
                  </a:lnTo>
                  <a:lnTo>
                    <a:pt x="1271" y="361"/>
                  </a:lnTo>
                  <a:lnTo>
                    <a:pt x="1358" y="311"/>
                  </a:lnTo>
                  <a:lnTo>
                    <a:pt x="1445" y="279"/>
                  </a:lnTo>
                  <a:lnTo>
                    <a:pt x="1566" y="229"/>
                  </a:lnTo>
                  <a:lnTo>
                    <a:pt x="1601" y="229"/>
                  </a:lnTo>
                  <a:lnTo>
                    <a:pt x="1688" y="311"/>
                  </a:lnTo>
                  <a:lnTo>
                    <a:pt x="1810" y="311"/>
                  </a:lnTo>
                  <a:lnTo>
                    <a:pt x="2350" y="279"/>
                  </a:lnTo>
                  <a:lnTo>
                    <a:pt x="2559" y="197"/>
                  </a:lnTo>
                  <a:lnTo>
                    <a:pt x="2750" y="164"/>
                  </a:lnTo>
                  <a:lnTo>
                    <a:pt x="2837" y="82"/>
                  </a:lnTo>
                  <a:lnTo>
                    <a:pt x="2889" y="49"/>
                  </a:lnTo>
                  <a:lnTo>
                    <a:pt x="3011" y="49"/>
                  </a:lnTo>
                  <a:lnTo>
                    <a:pt x="3046" y="82"/>
                  </a:lnTo>
                  <a:lnTo>
                    <a:pt x="3133" y="82"/>
                  </a:lnTo>
                  <a:lnTo>
                    <a:pt x="3203" y="115"/>
                  </a:lnTo>
                  <a:lnTo>
                    <a:pt x="3203" y="49"/>
                  </a:lnTo>
                  <a:lnTo>
                    <a:pt x="3290" y="49"/>
                  </a:lnTo>
                  <a:lnTo>
                    <a:pt x="3290" y="82"/>
                  </a:lnTo>
                  <a:lnTo>
                    <a:pt x="3255" y="115"/>
                  </a:lnTo>
                  <a:lnTo>
                    <a:pt x="3342" y="115"/>
                  </a:lnTo>
                  <a:lnTo>
                    <a:pt x="3377" y="49"/>
                  </a:lnTo>
                  <a:lnTo>
                    <a:pt x="3377" y="0"/>
                  </a:lnTo>
                  <a:lnTo>
                    <a:pt x="3411" y="49"/>
                  </a:lnTo>
                  <a:lnTo>
                    <a:pt x="3498" y="115"/>
                  </a:lnTo>
                  <a:lnTo>
                    <a:pt x="3533" y="115"/>
                  </a:lnTo>
                  <a:lnTo>
                    <a:pt x="3585" y="164"/>
                  </a:lnTo>
                  <a:lnTo>
                    <a:pt x="3794" y="164"/>
                  </a:lnTo>
                  <a:lnTo>
                    <a:pt x="3916" y="229"/>
                  </a:lnTo>
                  <a:lnTo>
                    <a:pt x="3951" y="279"/>
                  </a:lnTo>
                  <a:lnTo>
                    <a:pt x="3951" y="311"/>
                  </a:lnTo>
                  <a:lnTo>
                    <a:pt x="3986" y="361"/>
                  </a:lnTo>
                  <a:lnTo>
                    <a:pt x="4038" y="361"/>
                  </a:lnTo>
                  <a:lnTo>
                    <a:pt x="4108" y="426"/>
                  </a:lnTo>
                  <a:lnTo>
                    <a:pt x="4108" y="475"/>
                  </a:lnTo>
                  <a:lnTo>
                    <a:pt x="4160" y="426"/>
                  </a:lnTo>
                  <a:lnTo>
                    <a:pt x="4195" y="426"/>
                  </a:lnTo>
                  <a:lnTo>
                    <a:pt x="4195" y="393"/>
                  </a:lnTo>
                  <a:lnTo>
                    <a:pt x="4317" y="393"/>
                  </a:lnTo>
                  <a:lnTo>
                    <a:pt x="4369" y="426"/>
                  </a:lnTo>
                  <a:lnTo>
                    <a:pt x="4404" y="508"/>
                  </a:lnTo>
                  <a:lnTo>
                    <a:pt x="4404" y="541"/>
                  </a:lnTo>
                  <a:lnTo>
                    <a:pt x="4438" y="541"/>
                  </a:lnTo>
                  <a:lnTo>
                    <a:pt x="4438" y="623"/>
                  </a:lnTo>
                  <a:lnTo>
                    <a:pt x="4491" y="623"/>
                  </a:lnTo>
                  <a:lnTo>
                    <a:pt x="4525" y="672"/>
                  </a:lnTo>
                  <a:lnTo>
                    <a:pt x="4560" y="705"/>
                  </a:lnTo>
                  <a:lnTo>
                    <a:pt x="4612" y="705"/>
                  </a:lnTo>
                  <a:lnTo>
                    <a:pt x="4699" y="737"/>
                  </a:lnTo>
                  <a:lnTo>
                    <a:pt x="4943" y="737"/>
                  </a:lnTo>
                  <a:lnTo>
                    <a:pt x="4943" y="787"/>
                  </a:lnTo>
                  <a:lnTo>
                    <a:pt x="4978" y="787"/>
                  </a:lnTo>
                  <a:lnTo>
                    <a:pt x="4978" y="819"/>
                  </a:lnTo>
                  <a:lnTo>
                    <a:pt x="5013" y="852"/>
                  </a:lnTo>
                  <a:lnTo>
                    <a:pt x="5152" y="852"/>
                  </a:lnTo>
                  <a:lnTo>
                    <a:pt x="5187" y="934"/>
                  </a:lnTo>
                  <a:lnTo>
                    <a:pt x="5222" y="934"/>
                  </a:lnTo>
                  <a:lnTo>
                    <a:pt x="5274" y="901"/>
                  </a:lnTo>
                  <a:lnTo>
                    <a:pt x="5222" y="819"/>
                  </a:lnTo>
                  <a:lnTo>
                    <a:pt x="5222" y="787"/>
                  </a:lnTo>
                  <a:lnTo>
                    <a:pt x="5274" y="787"/>
                  </a:lnTo>
                  <a:lnTo>
                    <a:pt x="5274" y="737"/>
                  </a:lnTo>
                  <a:lnTo>
                    <a:pt x="5430" y="705"/>
                  </a:lnTo>
                  <a:lnTo>
                    <a:pt x="5605" y="705"/>
                  </a:lnTo>
                  <a:lnTo>
                    <a:pt x="6005" y="934"/>
                  </a:lnTo>
                  <a:lnTo>
                    <a:pt x="6092" y="934"/>
                  </a:lnTo>
                  <a:lnTo>
                    <a:pt x="6127" y="1016"/>
                  </a:lnTo>
                  <a:lnTo>
                    <a:pt x="6179" y="1016"/>
                  </a:lnTo>
                  <a:lnTo>
                    <a:pt x="6249" y="967"/>
                  </a:lnTo>
                  <a:lnTo>
                    <a:pt x="6301" y="967"/>
                  </a:lnTo>
                  <a:lnTo>
                    <a:pt x="6336" y="1016"/>
                  </a:lnTo>
                  <a:lnTo>
                    <a:pt x="6336" y="1049"/>
                  </a:lnTo>
                  <a:lnTo>
                    <a:pt x="6388" y="1098"/>
                  </a:lnTo>
                  <a:lnTo>
                    <a:pt x="6457" y="1131"/>
                  </a:lnTo>
                  <a:lnTo>
                    <a:pt x="6457" y="1246"/>
                  </a:lnTo>
                  <a:lnTo>
                    <a:pt x="6423" y="1246"/>
                  </a:lnTo>
                  <a:lnTo>
                    <a:pt x="6388" y="1278"/>
                  </a:lnTo>
                  <a:lnTo>
                    <a:pt x="6388" y="1360"/>
                  </a:lnTo>
                  <a:lnTo>
                    <a:pt x="6423" y="1360"/>
                  </a:lnTo>
                  <a:lnTo>
                    <a:pt x="6510" y="1327"/>
                  </a:lnTo>
                  <a:lnTo>
                    <a:pt x="6631" y="1278"/>
                  </a:lnTo>
                  <a:lnTo>
                    <a:pt x="6666" y="1327"/>
                  </a:lnTo>
                  <a:lnTo>
                    <a:pt x="6666" y="1393"/>
                  </a:lnTo>
                  <a:lnTo>
                    <a:pt x="6701" y="1442"/>
                  </a:lnTo>
                  <a:lnTo>
                    <a:pt x="6875" y="1590"/>
                  </a:lnTo>
                  <a:lnTo>
                    <a:pt x="6910" y="1557"/>
                  </a:lnTo>
                  <a:lnTo>
                    <a:pt x="7032" y="1557"/>
                  </a:lnTo>
                  <a:lnTo>
                    <a:pt x="7032" y="1590"/>
                  </a:lnTo>
                  <a:lnTo>
                    <a:pt x="6997" y="1639"/>
                  </a:lnTo>
                  <a:lnTo>
                    <a:pt x="6962" y="1639"/>
                  </a:lnTo>
                  <a:lnTo>
                    <a:pt x="6962" y="1672"/>
                  </a:lnTo>
                  <a:lnTo>
                    <a:pt x="6997" y="1754"/>
                  </a:lnTo>
                  <a:lnTo>
                    <a:pt x="6997" y="1786"/>
                  </a:lnTo>
                  <a:lnTo>
                    <a:pt x="6962" y="1786"/>
                  </a:lnTo>
                  <a:lnTo>
                    <a:pt x="6910" y="1819"/>
                  </a:lnTo>
                  <a:lnTo>
                    <a:pt x="6875" y="1819"/>
                  </a:lnTo>
                  <a:lnTo>
                    <a:pt x="6875" y="1901"/>
                  </a:lnTo>
                  <a:lnTo>
                    <a:pt x="6910" y="1950"/>
                  </a:lnTo>
                  <a:lnTo>
                    <a:pt x="6910" y="1983"/>
                  </a:lnTo>
                  <a:lnTo>
                    <a:pt x="6962" y="2016"/>
                  </a:lnTo>
                  <a:lnTo>
                    <a:pt x="7032" y="2016"/>
                  </a:lnTo>
                  <a:lnTo>
                    <a:pt x="7032" y="1983"/>
                  </a:lnTo>
                  <a:lnTo>
                    <a:pt x="7206" y="2065"/>
                  </a:lnTo>
                  <a:lnTo>
                    <a:pt x="7241" y="2098"/>
                  </a:lnTo>
                  <a:lnTo>
                    <a:pt x="7241" y="2212"/>
                  </a:lnTo>
                  <a:lnTo>
                    <a:pt x="7362" y="2212"/>
                  </a:lnTo>
                  <a:lnTo>
                    <a:pt x="7362" y="2294"/>
                  </a:lnTo>
                  <a:lnTo>
                    <a:pt x="7415" y="2327"/>
                  </a:lnTo>
                  <a:lnTo>
                    <a:pt x="7449" y="2376"/>
                  </a:lnTo>
                  <a:lnTo>
                    <a:pt x="7484" y="2409"/>
                  </a:lnTo>
                  <a:lnTo>
                    <a:pt x="7484" y="2442"/>
                  </a:lnTo>
                  <a:lnTo>
                    <a:pt x="7449" y="2557"/>
                  </a:lnTo>
                  <a:lnTo>
                    <a:pt x="7484" y="2557"/>
                  </a:lnTo>
                  <a:lnTo>
                    <a:pt x="7606" y="2606"/>
                  </a:lnTo>
                  <a:lnTo>
                    <a:pt x="7606" y="2639"/>
                  </a:lnTo>
                  <a:lnTo>
                    <a:pt x="7571" y="2639"/>
                  </a:lnTo>
                  <a:lnTo>
                    <a:pt x="7449" y="2753"/>
                  </a:lnTo>
                  <a:lnTo>
                    <a:pt x="7449" y="2802"/>
                  </a:lnTo>
                  <a:lnTo>
                    <a:pt x="7484" y="2835"/>
                  </a:lnTo>
                  <a:lnTo>
                    <a:pt x="7537" y="2835"/>
                  </a:lnTo>
                  <a:lnTo>
                    <a:pt x="7658" y="2868"/>
                  </a:lnTo>
                  <a:lnTo>
                    <a:pt x="7780" y="2868"/>
                  </a:lnTo>
                  <a:lnTo>
                    <a:pt x="7815" y="2950"/>
                  </a:lnTo>
                  <a:lnTo>
                    <a:pt x="7815" y="2983"/>
                  </a:lnTo>
                  <a:lnTo>
                    <a:pt x="7780" y="3114"/>
                  </a:lnTo>
                  <a:lnTo>
                    <a:pt x="7780" y="3147"/>
                  </a:lnTo>
                  <a:lnTo>
                    <a:pt x="7693" y="3147"/>
                  </a:lnTo>
                  <a:lnTo>
                    <a:pt x="7693" y="3261"/>
                  </a:lnTo>
                  <a:lnTo>
                    <a:pt x="8024" y="3769"/>
                  </a:lnTo>
                  <a:lnTo>
                    <a:pt x="8059" y="3802"/>
                  </a:lnTo>
                  <a:lnTo>
                    <a:pt x="8146" y="3802"/>
                  </a:lnTo>
                  <a:lnTo>
                    <a:pt x="8146" y="3966"/>
                  </a:lnTo>
                  <a:lnTo>
                    <a:pt x="8198" y="3966"/>
                  </a:lnTo>
                  <a:lnTo>
                    <a:pt x="8198" y="3999"/>
                  </a:lnTo>
                  <a:lnTo>
                    <a:pt x="8146" y="4081"/>
                  </a:lnTo>
                  <a:lnTo>
                    <a:pt x="8111" y="4114"/>
                  </a:lnTo>
                  <a:lnTo>
                    <a:pt x="8111" y="4146"/>
                  </a:lnTo>
                  <a:lnTo>
                    <a:pt x="8146" y="4146"/>
                  </a:lnTo>
                  <a:lnTo>
                    <a:pt x="8268" y="4195"/>
                  </a:lnTo>
                  <a:lnTo>
                    <a:pt x="8320" y="4228"/>
                  </a:lnTo>
                  <a:lnTo>
                    <a:pt x="8355" y="4277"/>
                  </a:lnTo>
                  <a:lnTo>
                    <a:pt x="8320" y="4343"/>
                  </a:lnTo>
                  <a:lnTo>
                    <a:pt x="8320" y="4458"/>
                  </a:lnTo>
                  <a:lnTo>
                    <a:pt x="8355" y="4507"/>
                  </a:lnTo>
                  <a:lnTo>
                    <a:pt x="8476" y="4507"/>
                  </a:lnTo>
                  <a:lnTo>
                    <a:pt x="8511" y="4540"/>
                  </a:lnTo>
                  <a:lnTo>
                    <a:pt x="8476" y="4572"/>
                  </a:lnTo>
                  <a:lnTo>
                    <a:pt x="8476" y="4622"/>
                  </a:lnTo>
                  <a:lnTo>
                    <a:pt x="8389" y="4622"/>
                  </a:lnTo>
                  <a:lnTo>
                    <a:pt x="8389" y="4654"/>
                  </a:lnTo>
                  <a:lnTo>
                    <a:pt x="8355" y="4703"/>
                  </a:lnTo>
                  <a:lnTo>
                    <a:pt x="8355" y="4769"/>
                  </a:lnTo>
                  <a:lnTo>
                    <a:pt x="8389" y="4818"/>
                  </a:lnTo>
                  <a:lnTo>
                    <a:pt x="8442" y="4851"/>
                  </a:lnTo>
                  <a:lnTo>
                    <a:pt x="8476" y="4851"/>
                  </a:lnTo>
                  <a:lnTo>
                    <a:pt x="8476" y="4769"/>
                  </a:lnTo>
                  <a:lnTo>
                    <a:pt x="8511" y="4769"/>
                  </a:lnTo>
                  <a:lnTo>
                    <a:pt x="8476" y="4736"/>
                  </a:lnTo>
                  <a:lnTo>
                    <a:pt x="8476" y="4703"/>
                  </a:lnTo>
                  <a:lnTo>
                    <a:pt x="8511" y="4703"/>
                  </a:lnTo>
                  <a:lnTo>
                    <a:pt x="8511" y="4654"/>
                  </a:lnTo>
                  <a:lnTo>
                    <a:pt x="8598" y="4654"/>
                  </a:lnTo>
                  <a:lnTo>
                    <a:pt x="8650" y="4703"/>
                  </a:lnTo>
                  <a:lnTo>
                    <a:pt x="8598" y="4736"/>
                  </a:lnTo>
                  <a:lnTo>
                    <a:pt x="8598" y="4818"/>
                  </a:lnTo>
                  <a:lnTo>
                    <a:pt x="8563" y="4884"/>
                  </a:lnTo>
                  <a:lnTo>
                    <a:pt x="8511" y="4884"/>
                  </a:lnTo>
                  <a:lnTo>
                    <a:pt x="8511" y="4966"/>
                  </a:lnTo>
                  <a:lnTo>
                    <a:pt x="8563" y="4998"/>
                  </a:lnTo>
                  <a:lnTo>
                    <a:pt x="8563" y="5080"/>
                  </a:lnTo>
                  <a:lnTo>
                    <a:pt x="8598" y="5162"/>
                  </a:lnTo>
                  <a:lnTo>
                    <a:pt x="8598" y="5244"/>
                  </a:lnTo>
                  <a:lnTo>
                    <a:pt x="8650" y="5277"/>
                  </a:lnTo>
                  <a:lnTo>
                    <a:pt x="8685" y="5310"/>
                  </a:lnTo>
                  <a:lnTo>
                    <a:pt x="8772" y="5425"/>
                  </a:lnTo>
                  <a:lnTo>
                    <a:pt x="8807" y="5425"/>
                  </a:lnTo>
                  <a:lnTo>
                    <a:pt x="8894" y="5507"/>
                  </a:lnTo>
                  <a:lnTo>
                    <a:pt x="8964" y="5588"/>
                  </a:lnTo>
                  <a:lnTo>
                    <a:pt x="9103" y="5818"/>
                  </a:lnTo>
                  <a:lnTo>
                    <a:pt x="9138" y="5851"/>
                  </a:lnTo>
                  <a:lnTo>
                    <a:pt x="9173" y="5851"/>
                  </a:lnTo>
                  <a:lnTo>
                    <a:pt x="9225" y="5900"/>
                  </a:lnTo>
                  <a:lnTo>
                    <a:pt x="9225" y="6097"/>
                  </a:lnTo>
                  <a:lnTo>
                    <a:pt x="9294" y="6129"/>
                  </a:lnTo>
                  <a:lnTo>
                    <a:pt x="9294" y="6162"/>
                  </a:lnTo>
                  <a:lnTo>
                    <a:pt x="9347" y="6211"/>
                  </a:lnTo>
                  <a:lnTo>
                    <a:pt x="9347" y="6244"/>
                  </a:lnTo>
                  <a:lnTo>
                    <a:pt x="9381" y="6326"/>
                  </a:lnTo>
                  <a:lnTo>
                    <a:pt x="9347" y="6326"/>
                  </a:lnTo>
                  <a:lnTo>
                    <a:pt x="9347" y="6408"/>
                  </a:lnTo>
                  <a:lnTo>
                    <a:pt x="9294" y="6408"/>
                  </a:lnTo>
                  <a:lnTo>
                    <a:pt x="9294" y="6473"/>
                  </a:lnTo>
                  <a:lnTo>
                    <a:pt x="9260" y="6523"/>
                  </a:lnTo>
                  <a:lnTo>
                    <a:pt x="9294" y="6555"/>
                  </a:lnTo>
                  <a:lnTo>
                    <a:pt x="9381" y="6588"/>
                  </a:lnTo>
                  <a:lnTo>
                    <a:pt x="9381" y="6834"/>
                  </a:lnTo>
                  <a:lnTo>
                    <a:pt x="9503" y="6949"/>
                  </a:lnTo>
                  <a:lnTo>
                    <a:pt x="9747" y="7014"/>
                  </a:lnTo>
                  <a:lnTo>
                    <a:pt x="9799" y="7063"/>
                  </a:lnTo>
                  <a:lnTo>
                    <a:pt x="9799" y="7178"/>
                  </a:lnTo>
                  <a:lnTo>
                    <a:pt x="9747" y="7211"/>
                  </a:lnTo>
                  <a:lnTo>
                    <a:pt x="9677" y="7375"/>
                  </a:lnTo>
                  <a:lnTo>
                    <a:pt x="9677" y="7490"/>
                  </a:lnTo>
                  <a:lnTo>
                    <a:pt x="9712" y="7571"/>
                  </a:lnTo>
                  <a:lnTo>
                    <a:pt x="9747" y="7637"/>
                  </a:lnTo>
                  <a:lnTo>
                    <a:pt x="9747" y="7916"/>
                  </a:lnTo>
                  <a:lnTo>
                    <a:pt x="9799" y="7998"/>
                  </a:lnTo>
                  <a:lnTo>
                    <a:pt x="9956" y="8030"/>
                  </a:lnTo>
                  <a:lnTo>
                    <a:pt x="10043" y="8063"/>
                  </a:lnTo>
                  <a:lnTo>
                    <a:pt x="10043" y="8178"/>
                  </a:lnTo>
                  <a:lnTo>
                    <a:pt x="10078" y="8260"/>
                  </a:lnTo>
                  <a:lnTo>
                    <a:pt x="10130" y="8260"/>
                  </a:lnTo>
                  <a:lnTo>
                    <a:pt x="10200" y="8309"/>
                  </a:lnTo>
                  <a:lnTo>
                    <a:pt x="10252" y="8342"/>
                  </a:lnTo>
                  <a:lnTo>
                    <a:pt x="10287" y="8375"/>
                  </a:lnTo>
                  <a:lnTo>
                    <a:pt x="10461" y="8375"/>
                  </a:lnTo>
                  <a:lnTo>
                    <a:pt x="10461" y="8342"/>
                  </a:lnTo>
                  <a:lnTo>
                    <a:pt x="10530" y="8342"/>
                  </a:lnTo>
                  <a:lnTo>
                    <a:pt x="10582" y="8375"/>
                  </a:lnTo>
                  <a:lnTo>
                    <a:pt x="10617" y="8424"/>
                  </a:lnTo>
                  <a:lnTo>
                    <a:pt x="10652" y="8456"/>
                  </a:lnTo>
                  <a:lnTo>
                    <a:pt x="10861" y="8456"/>
                  </a:lnTo>
                  <a:lnTo>
                    <a:pt x="10913" y="8424"/>
                  </a:lnTo>
                  <a:lnTo>
                    <a:pt x="10948" y="8424"/>
                  </a:lnTo>
                  <a:lnTo>
                    <a:pt x="10983" y="8375"/>
                  </a:lnTo>
                  <a:lnTo>
                    <a:pt x="11070" y="8424"/>
                  </a:lnTo>
                  <a:lnTo>
                    <a:pt x="11105" y="8375"/>
                  </a:lnTo>
                  <a:lnTo>
                    <a:pt x="11105" y="8342"/>
                  </a:lnTo>
                  <a:lnTo>
                    <a:pt x="11157" y="8342"/>
                  </a:lnTo>
                  <a:lnTo>
                    <a:pt x="11400" y="8309"/>
                  </a:lnTo>
                  <a:lnTo>
                    <a:pt x="11522" y="8309"/>
                  </a:lnTo>
                  <a:lnTo>
                    <a:pt x="11557" y="8227"/>
                  </a:lnTo>
                  <a:lnTo>
                    <a:pt x="11609" y="8227"/>
                  </a:lnTo>
                  <a:lnTo>
                    <a:pt x="11696" y="8260"/>
                  </a:lnTo>
                  <a:lnTo>
                    <a:pt x="11766" y="8260"/>
                  </a:lnTo>
                  <a:lnTo>
                    <a:pt x="11766" y="8375"/>
                  </a:lnTo>
                  <a:lnTo>
                    <a:pt x="11731" y="8424"/>
                  </a:lnTo>
                  <a:lnTo>
                    <a:pt x="11731" y="8489"/>
                  </a:lnTo>
                  <a:lnTo>
                    <a:pt x="11766" y="8538"/>
                  </a:lnTo>
                  <a:lnTo>
                    <a:pt x="11818" y="8489"/>
                  </a:lnTo>
                  <a:lnTo>
                    <a:pt x="11888" y="8456"/>
                  </a:lnTo>
                  <a:lnTo>
                    <a:pt x="11940" y="8456"/>
                  </a:lnTo>
                  <a:lnTo>
                    <a:pt x="11975" y="8489"/>
                  </a:lnTo>
                  <a:lnTo>
                    <a:pt x="12010" y="8538"/>
                  </a:lnTo>
                  <a:lnTo>
                    <a:pt x="12097" y="8538"/>
                  </a:lnTo>
                  <a:lnTo>
                    <a:pt x="12149" y="8571"/>
                  </a:lnTo>
                  <a:lnTo>
                    <a:pt x="12219" y="8686"/>
                  </a:lnTo>
                  <a:lnTo>
                    <a:pt x="12271" y="8735"/>
                  </a:lnTo>
                  <a:lnTo>
                    <a:pt x="12340" y="8735"/>
                  </a:lnTo>
                  <a:lnTo>
                    <a:pt x="12393" y="8653"/>
                  </a:lnTo>
                  <a:lnTo>
                    <a:pt x="12427" y="8604"/>
                  </a:lnTo>
                  <a:lnTo>
                    <a:pt x="12514" y="8604"/>
                  </a:lnTo>
                  <a:lnTo>
                    <a:pt x="12549" y="8653"/>
                  </a:lnTo>
                  <a:lnTo>
                    <a:pt x="12636" y="8686"/>
                  </a:lnTo>
                  <a:lnTo>
                    <a:pt x="12671" y="8686"/>
                  </a:lnTo>
                  <a:lnTo>
                    <a:pt x="12723" y="8653"/>
                  </a:lnTo>
                  <a:lnTo>
                    <a:pt x="12671" y="8538"/>
                  </a:lnTo>
                  <a:lnTo>
                    <a:pt x="12671" y="8489"/>
                  </a:lnTo>
                  <a:lnTo>
                    <a:pt x="12845" y="8489"/>
                  </a:lnTo>
                  <a:lnTo>
                    <a:pt x="12880" y="8538"/>
                  </a:lnTo>
                  <a:lnTo>
                    <a:pt x="12915" y="8538"/>
                  </a:lnTo>
                  <a:lnTo>
                    <a:pt x="12915" y="8604"/>
                  </a:lnTo>
                  <a:lnTo>
                    <a:pt x="12967" y="8735"/>
                  </a:lnTo>
                  <a:lnTo>
                    <a:pt x="12967" y="8768"/>
                  </a:lnTo>
                  <a:lnTo>
                    <a:pt x="13002" y="8768"/>
                  </a:lnTo>
                  <a:lnTo>
                    <a:pt x="13054" y="8801"/>
                  </a:lnTo>
                  <a:lnTo>
                    <a:pt x="13089" y="8801"/>
                  </a:lnTo>
                  <a:lnTo>
                    <a:pt x="13176" y="8768"/>
                  </a:lnTo>
                  <a:lnTo>
                    <a:pt x="13245" y="8801"/>
                  </a:lnTo>
                  <a:lnTo>
                    <a:pt x="13298" y="8850"/>
                  </a:lnTo>
                  <a:lnTo>
                    <a:pt x="13298" y="8915"/>
                  </a:lnTo>
                  <a:lnTo>
                    <a:pt x="13332" y="8964"/>
                  </a:lnTo>
                  <a:lnTo>
                    <a:pt x="13332" y="8997"/>
                  </a:lnTo>
                  <a:lnTo>
                    <a:pt x="13454" y="8997"/>
                  </a:lnTo>
                  <a:lnTo>
                    <a:pt x="13507" y="9030"/>
                  </a:lnTo>
                  <a:lnTo>
                    <a:pt x="13507" y="9112"/>
                  </a:lnTo>
                  <a:lnTo>
                    <a:pt x="13541" y="9112"/>
                  </a:lnTo>
                  <a:lnTo>
                    <a:pt x="13541" y="9161"/>
                  </a:lnTo>
                  <a:lnTo>
                    <a:pt x="13628" y="9194"/>
                  </a:lnTo>
                  <a:lnTo>
                    <a:pt x="13628" y="9276"/>
                  </a:lnTo>
                  <a:lnTo>
                    <a:pt x="13663" y="9309"/>
                  </a:lnTo>
                  <a:lnTo>
                    <a:pt x="13750" y="9309"/>
                  </a:lnTo>
                  <a:lnTo>
                    <a:pt x="13750" y="9341"/>
                  </a:lnTo>
                  <a:lnTo>
                    <a:pt x="13837" y="9391"/>
                  </a:lnTo>
                  <a:lnTo>
                    <a:pt x="14116" y="9587"/>
                  </a:lnTo>
                  <a:lnTo>
                    <a:pt x="14290" y="9587"/>
                  </a:lnTo>
                  <a:lnTo>
                    <a:pt x="14325" y="9538"/>
                  </a:lnTo>
                  <a:lnTo>
                    <a:pt x="14412" y="9505"/>
                  </a:lnTo>
                  <a:lnTo>
                    <a:pt x="14533" y="9505"/>
                  </a:lnTo>
                  <a:lnTo>
                    <a:pt x="14568" y="9538"/>
                  </a:lnTo>
                  <a:lnTo>
                    <a:pt x="14603" y="9587"/>
                  </a:lnTo>
                  <a:lnTo>
                    <a:pt x="14655" y="9587"/>
                  </a:lnTo>
                  <a:lnTo>
                    <a:pt x="14690" y="9538"/>
                  </a:lnTo>
                  <a:lnTo>
                    <a:pt x="14777" y="9505"/>
                  </a:lnTo>
                  <a:lnTo>
                    <a:pt x="14864" y="9505"/>
                  </a:lnTo>
                  <a:lnTo>
                    <a:pt x="14864" y="9587"/>
                  </a:lnTo>
                  <a:lnTo>
                    <a:pt x="14812" y="9653"/>
                  </a:lnTo>
                  <a:lnTo>
                    <a:pt x="14690" y="10046"/>
                  </a:lnTo>
                  <a:lnTo>
                    <a:pt x="14690" y="10079"/>
                  </a:lnTo>
                  <a:lnTo>
                    <a:pt x="14777" y="10161"/>
                  </a:lnTo>
                  <a:lnTo>
                    <a:pt x="14864" y="10161"/>
                  </a:lnTo>
                  <a:lnTo>
                    <a:pt x="14864" y="10325"/>
                  </a:lnTo>
                  <a:lnTo>
                    <a:pt x="14934" y="10390"/>
                  </a:lnTo>
                  <a:lnTo>
                    <a:pt x="15021" y="10325"/>
                  </a:lnTo>
                  <a:lnTo>
                    <a:pt x="15108" y="10325"/>
                  </a:lnTo>
                  <a:lnTo>
                    <a:pt x="15108" y="10505"/>
                  </a:lnTo>
                  <a:lnTo>
                    <a:pt x="15143" y="10554"/>
                  </a:lnTo>
                  <a:lnTo>
                    <a:pt x="15143" y="10587"/>
                  </a:lnTo>
                  <a:lnTo>
                    <a:pt x="15195" y="10620"/>
                  </a:lnTo>
                  <a:lnTo>
                    <a:pt x="15230" y="10620"/>
                  </a:lnTo>
                  <a:lnTo>
                    <a:pt x="15264" y="10669"/>
                  </a:lnTo>
                  <a:lnTo>
                    <a:pt x="15264" y="10784"/>
                  </a:lnTo>
                  <a:lnTo>
                    <a:pt x="15195" y="10866"/>
                  </a:lnTo>
                  <a:lnTo>
                    <a:pt x="15195" y="11013"/>
                  </a:lnTo>
                  <a:lnTo>
                    <a:pt x="15143" y="11013"/>
                  </a:lnTo>
                  <a:lnTo>
                    <a:pt x="15143" y="11046"/>
                  </a:lnTo>
                  <a:lnTo>
                    <a:pt x="15108" y="11128"/>
                  </a:lnTo>
                  <a:lnTo>
                    <a:pt x="15056" y="11177"/>
                  </a:lnTo>
                  <a:lnTo>
                    <a:pt x="15056" y="11210"/>
                  </a:lnTo>
                  <a:lnTo>
                    <a:pt x="15108" y="11242"/>
                  </a:lnTo>
                  <a:lnTo>
                    <a:pt x="15108" y="11292"/>
                  </a:lnTo>
                  <a:lnTo>
                    <a:pt x="15143" y="11324"/>
                  </a:lnTo>
                  <a:lnTo>
                    <a:pt x="15439" y="11554"/>
                  </a:lnTo>
                  <a:lnTo>
                    <a:pt x="15508" y="11636"/>
                  </a:lnTo>
                  <a:lnTo>
                    <a:pt x="15595" y="11751"/>
                  </a:lnTo>
                  <a:lnTo>
                    <a:pt x="15595" y="11832"/>
                  </a:lnTo>
                  <a:lnTo>
                    <a:pt x="15647" y="11914"/>
                  </a:lnTo>
                  <a:lnTo>
                    <a:pt x="15647" y="11980"/>
                  </a:lnTo>
                  <a:lnTo>
                    <a:pt x="15682" y="12029"/>
                  </a:lnTo>
                  <a:lnTo>
                    <a:pt x="15717" y="12029"/>
                  </a:lnTo>
                  <a:lnTo>
                    <a:pt x="15769" y="12062"/>
                  </a:lnTo>
                  <a:lnTo>
                    <a:pt x="15926" y="12062"/>
                  </a:lnTo>
                  <a:lnTo>
                    <a:pt x="15926" y="12029"/>
                  </a:lnTo>
                  <a:lnTo>
                    <a:pt x="16013" y="11980"/>
                  </a:lnTo>
                  <a:lnTo>
                    <a:pt x="16048" y="11947"/>
                  </a:lnTo>
                  <a:lnTo>
                    <a:pt x="16378" y="11832"/>
                  </a:lnTo>
                  <a:lnTo>
                    <a:pt x="16465" y="11832"/>
                  </a:lnTo>
                  <a:lnTo>
                    <a:pt x="16500" y="11865"/>
                  </a:lnTo>
                  <a:lnTo>
                    <a:pt x="16587" y="11914"/>
                  </a:lnTo>
                  <a:lnTo>
                    <a:pt x="16674" y="11980"/>
                  </a:lnTo>
                  <a:lnTo>
                    <a:pt x="16709" y="11980"/>
                  </a:lnTo>
                  <a:lnTo>
                    <a:pt x="16744" y="11947"/>
                  </a:lnTo>
                  <a:lnTo>
                    <a:pt x="16796" y="11914"/>
                  </a:lnTo>
                  <a:lnTo>
                    <a:pt x="16831" y="11865"/>
                  </a:lnTo>
                  <a:lnTo>
                    <a:pt x="16953" y="11914"/>
                  </a:lnTo>
                  <a:lnTo>
                    <a:pt x="17005" y="11914"/>
                  </a:lnTo>
                  <a:lnTo>
                    <a:pt x="17040" y="11865"/>
                  </a:lnTo>
                  <a:lnTo>
                    <a:pt x="17075" y="11865"/>
                  </a:lnTo>
                  <a:lnTo>
                    <a:pt x="17162" y="11914"/>
                  </a:lnTo>
                  <a:lnTo>
                    <a:pt x="17196" y="11914"/>
                  </a:lnTo>
                  <a:lnTo>
                    <a:pt x="17196" y="11865"/>
                  </a:lnTo>
                  <a:lnTo>
                    <a:pt x="17249" y="11832"/>
                  </a:lnTo>
                  <a:lnTo>
                    <a:pt x="17336" y="11783"/>
                  </a:lnTo>
                  <a:lnTo>
                    <a:pt x="17579" y="11783"/>
                  </a:lnTo>
                  <a:lnTo>
                    <a:pt x="17614" y="11751"/>
                  </a:lnTo>
                  <a:lnTo>
                    <a:pt x="17701" y="11718"/>
                  </a:lnTo>
                  <a:lnTo>
                    <a:pt x="17701" y="11669"/>
                  </a:lnTo>
                  <a:lnTo>
                    <a:pt x="17823" y="11669"/>
                  </a:lnTo>
                  <a:lnTo>
                    <a:pt x="17858" y="11636"/>
                  </a:lnTo>
                  <a:lnTo>
                    <a:pt x="17910" y="11636"/>
                  </a:lnTo>
                  <a:lnTo>
                    <a:pt x="17980" y="11669"/>
                  </a:lnTo>
                  <a:lnTo>
                    <a:pt x="18102" y="11669"/>
                  </a:lnTo>
                  <a:lnTo>
                    <a:pt x="18154" y="11636"/>
                  </a:lnTo>
                  <a:lnTo>
                    <a:pt x="18189" y="11603"/>
                  </a:lnTo>
                  <a:lnTo>
                    <a:pt x="18189" y="11521"/>
                  </a:lnTo>
                  <a:lnTo>
                    <a:pt x="18154" y="11488"/>
                  </a:lnTo>
                  <a:lnTo>
                    <a:pt x="18154" y="11439"/>
                  </a:lnTo>
                  <a:lnTo>
                    <a:pt x="18189" y="11406"/>
                  </a:lnTo>
                  <a:lnTo>
                    <a:pt x="18276" y="11292"/>
                  </a:lnTo>
                  <a:lnTo>
                    <a:pt x="18276" y="11210"/>
                  </a:lnTo>
                  <a:lnTo>
                    <a:pt x="18241" y="11177"/>
                  </a:lnTo>
                  <a:lnTo>
                    <a:pt x="18241" y="11095"/>
                  </a:lnTo>
                  <a:lnTo>
                    <a:pt x="18397" y="11095"/>
                  </a:lnTo>
                  <a:lnTo>
                    <a:pt x="18397" y="11128"/>
                  </a:lnTo>
                  <a:lnTo>
                    <a:pt x="18432" y="11128"/>
                  </a:lnTo>
                  <a:lnTo>
                    <a:pt x="18484" y="11095"/>
                  </a:lnTo>
                  <a:lnTo>
                    <a:pt x="18484" y="11046"/>
                  </a:lnTo>
                  <a:lnTo>
                    <a:pt x="18519" y="11013"/>
                  </a:lnTo>
                  <a:lnTo>
                    <a:pt x="18519" y="10980"/>
                  </a:lnTo>
                  <a:lnTo>
                    <a:pt x="18641" y="10898"/>
                  </a:lnTo>
                  <a:lnTo>
                    <a:pt x="18641" y="10866"/>
                  </a:lnTo>
                  <a:lnTo>
                    <a:pt x="18763" y="10784"/>
                  </a:lnTo>
                  <a:lnTo>
                    <a:pt x="18763" y="10751"/>
                  </a:lnTo>
                  <a:lnTo>
                    <a:pt x="18815" y="10702"/>
                  </a:lnTo>
                  <a:lnTo>
                    <a:pt x="18815" y="10669"/>
                  </a:lnTo>
                  <a:lnTo>
                    <a:pt x="18850" y="10669"/>
                  </a:lnTo>
                  <a:lnTo>
                    <a:pt x="18972" y="10587"/>
                  </a:lnTo>
                  <a:lnTo>
                    <a:pt x="19094" y="10587"/>
                  </a:lnTo>
                  <a:lnTo>
                    <a:pt x="19146" y="10620"/>
                  </a:lnTo>
                  <a:lnTo>
                    <a:pt x="19181" y="10620"/>
                  </a:lnTo>
                  <a:lnTo>
                    <a:pt x="19268" y="10587"/>
                  </a:lnTo>
                  <a:lnTo>
                    <a:pt x="19337" y="10587"/>
                  </a:lnTo>
                  <a:lnTo>
                    <a:pt x="19390" y="10620"/>
                  </a:lnTo>
                  <a:lnTo>
                    <a:pt x="19424" y="10620"/>
                  </a:lnTo>
                  <a:lnTo>
                    <a:pt x="19511" y="10587"/>
                  </a:lnTo>
                  <a:lnTo>
                    <a:pt x="19546" y="10554"/>
                  </a:lnTo>
                  <a:lnTo>
                    <a:pt x="19546" y="10472"/>
                  </a:lnTo>
                  <a:lnTo>
                    <a:pt x="19598" y="10439"/>
                  </a:lnTo>
                  <a:lnTo>
                    <a:pt x="19598" y="10390"/>
                  </a:lnTo>
                  <a:lnTo>
                    <a:pt x="19633" y="10390"/>
                  </a:lnTo>
                  <a:lnTo>
                    <a:pt x="19668" y="10358"/>
                  </a:lnTo>
                  <a:lnTo>
                    <a:pt x="19720" y="10325"/>
                  </a:lnTo>
                  <a:lnTo>
                    <a:pt x="19720" y="10243"/>
                  </a:lnTo>
                  <a:lnTo>
                    <a:pt x="19755" y="10194"/>
                  </a:lnTo>
                  <a:lnTo>
                    <a:pt x="19842" y="10161"/>
                  </a:lnTo>
                  <a:lnTo>
                    <a:pt x="19877" y="10161"/>
                  </a:lnTo>
                  <a:lnTo>
                    <a:pt x="19912" y="10128"/>
                  </a:lnTo>
                  <a:lnTo>
                    <a:pt x="19964" y="10128"/>
                  </a:lnTo>
                  <a:lnTo>
                    <a:pt x="19964" y="10079"/>
                  </a:lnTo>
                  <a:lnTo>
                    <a:pt x="20121" y="10079"/>
                  </a:lnTo>
                  <a:lnTo>
                    <a:pt x="20121" y="10046"/>
                  </a:lnTo>
                  <a:lnTo>
                    <a:pt x="20173" y="9964"/>
                  </a:lnTo>
                  <a:lnTo>
                    <a:pt x="20208" y="9964"/>
                  </a:lnTo>
                  <a:lnTo>
                    <a:pt x="20208" y="9931"/>
                  </a:lnTo>
                  <a:lnTo>
                    <a:pt x="20295" y="9899"/>
                  </a:lnTo>
                  <a:lnTo>
                    <a:pt x="20451" y="9849"/>
                  </a:lnTo>
                  <a:lnTo>
                    <a:pt x="20660" y="9735"/>
                  </a:lnTo>
                  <a:lnTo>
                    <a:pt x="20695" y="9735"/>
                  </a:lnTo>
                  <a:lnTo>
                    <a:pt x="20747" y="9768"/>
                  </a:lnTo>
                  <a:lnTo>
                    <a:pt x="20834" y="9817"/>
                  </a:lnTo>
                  <a:lnTo>
                    <a:pt x="20869" y="9817"/>
                  </a:lnTo>
                  <a:lnTo>
                    <a:pt x="20904" y="9768"/>
                  </a:lnTo>
                  <a:lnTo>
                    <a:pt x="20956" y="9768"/>
                  </a:lnTo>
                  <a:lnTo>
                    <a:pt x="20956" y="9735"/>
                  </a:lnTo>
                  <a:lnTo>
                    <a:pt x="20991" y="9849"/>
                  </a:lnTo>
                  <a:lnTo>
                    <a:pt x="21078" y="9899"/>
                  </a:lnTo>
                  <a:lnTo>
                    <a:pt x="21147" y="9931"/>
                  </a:lnTo>
                  <a:lnTo>
                    <a:pt x="21234" y="9931"/>
                  </a:lnTo>
                  <a:lnTo>
                    <a:pt x="21287" y="9899"/>
                  </a:lnTo>
                  <a:lnTo>
                    <a:pt x="21234" y="9931"/>
                  </a:lnTo>
                  <a:lnTo>
                    <a:pt x="21234" y="10013"/>
                  </a:lnTo>
                  <a:lnTo>
                    <a:pt x="21287" y="10194"/>
                  </a:lnTo>
                  <a:lnTo>
                    <a:pt x="21234" y="10276"/>
                  </a:lnTo>
                  <a:lnTo>
                    <a:pt x="21147" y="10390"/>
                  </a:lnTo>
                  <a:lnTo>
                    <a:pt x="21113" y="10439"/>
                  </a:lnTo>
                  <a:lnTo>
                    <a:pt x="21113" y="10505"/>
                  </a:lnTo>
                  <a:lnTo>
                    <a:pt x="21147" y="10554"/>
                  </a:lnTo>
                  <a:lnTo>
                    <a:pt x="21234" y="10620"/>
                  </a:lnTo>
                  <a:lnTo>
                    <a:pt x="21200" y="10669"/>
                  </a:lnTo>
                  <a:lnTo>
                    <a:pt x="21287" y="10751"/>
                  </a:lnTo>
                  <a:lnTo>
                    <a:pt x="21322" y="10751"/>
                  </a:lnTo>
                  <a:lnTo>
                    <a:pt x="21356" y="10784"/>
                  </a:lnTo>
                  <a:lnTo>
                    <a:pt x="21409" y="10866"/>
                  </a:lnTo>
                  <a:lnTo>
                    <a:pt x="21409" y="10898"/>
                  </a:lnTo>
                  <a:lnTo>
                    <a:pt x="21565" y="11046"/>
                  </a:lnTo>
                  <a:lnTo>
                    <a:pt x="21565" y="11095"/>
                  </a:lnTo>
                  <a:close/>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51" name="Shape 3351"/>
            <p:cNvSpPr/>
            <p:nvPr/>
          </p:nvSpPr>
          <p:spPr>
            <a:xfrm>
              <a:off x="5473801" y="1860595"/>
              <a:ext cx="40030" cy="1578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400" y="2700"/>
                  </a:lnTo>
                  <a:lnTo>
                    <a:pt x="20400" y="12150"/>
                  </a:lnTo>
                  <a:lnTo>
                    <a:pt x="18600" y="14850"/>
                  </a:lnTo>
                  <a:lnTo>
                    <a:pt x="17400" y="18900"/>
                  </a:lnTo>
                  <a:lnTo>
                    <a:pt x="14400" y="18900"/>
                  </a:lnTo>
                  <a:lnTo>
                    <a:pt x="15600" y="12150"/>
                  </a:lnTo>
                  <a:lnTo>
                    <a:pt x="15600" y="9450"/>
                  </a:lnTo>
                  <a:lnTo>
                    <a:pt x="15600" y="12150"/>
                  </a:lnTo>
                  <a:lnTo>
                    <a:pt x="15600" y="9450"/>
                  </a:lnTo>
                  <a:lnTo>
                    <a:pt x="17400" y="2700"/>
                  </a:lnTo>
                  <a:lnTo>
                    <a:pt x="18600" y="0"/>
                  </a:lnTo>
                  <a:lnTo>
                    <a:pt x="21600" y="0"/>
                  </a:lnTo>
                  <a:close/>
                  <a:moveTo>
                    <a:pt x="4800" y="14850"/>
                  </a:moveTo>
                  <a:lnTo>
                    <a:pt x="3000" y="12150"/>
                  </a:lnTo>
                  <a:lnTo>
                    <a:pt x="0" y="14850"/>
                  </a:lnTo>
                  <a:lnTo>
                    <a:pt x="0" y="12150"/>
                  </a:lnTo>
                  <a:lnTo>
                    <a:pt x="1800" y="12150"/>
                  </a:lnTo>
                  <a:lnTo>
                    <a:pt x="1800" y="9450"/>
                  </a:lnTo>
                  <a:lnTo>
                    <a:pt x="6000" y="9450"/>
                  </a:lnTo>
                  <a:lnTo>
                    <a:pt x="6000" y="12150"/>
                  </a:lnTo>
                  <a:lnTo>
                    <a:pt x="4800" y="14850"/>
                  </a:lnTo>
                  <a:close/>
                  <a:moveTo>
                    <a:pt x="6000" y="14850"/>
                  </a:moveTo>
                  <a:lnTo>
                    <a:pt x="7200" y="14850"/>
                  </a:lnTo>
                  <a:lnTo>
                    <a:pt x="7200" y="18900"/>
                  </a:lnTo>
                  <a:lnTo>
                    <a:pt x="6000" y="21600"/>
                  </a:lnTo>
                  <a:lnTo>
                    <a:pt x="6000" y="14850"/>
                  </a:lnTo>
                  <a:close/>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52" name="Shape 3352"/>
            <p:cNvSpPr/>
            <p:nvPr/>
          </p:nvSpPr>
          <p:spPr>
            <a:xfrm>
              <a:off x="5473801" y="1860595"/>
              <a:ext cx="40030" cy="1578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400" y="2700"/>
                  </a:lnTo>
                  <a:lnTo>
                    <a:pt x="20400" y="12150"/>
                  </a:lnTo>
                  <a:lnTo>
                    <a:pt x="18600" y="14850"/>
                  </a:lnTo>
                  <a:lnTo>
                    <a:pt x="17400" y="18900"/>
                  </a:lnTo>
                  <a:lnTo>
                    <a:pt x="14400" y="18900"/>
                  </a:lnTo>
                  <a:lnTo>
                    <a:pt x="15600" y="12150"/>
                  </a:lnTo>
                  <a:lnTo>
                    <a:pt x="15600" y="9450"/>
                  </a:lnTo>
                  <a:lnTo>
                    <a:pt x="15600" y="12150"/>
                  </a:lnTo>
                  <a:lnTo>
                    <a:pt x="15600" y="9450"/>
                  </a:lnTo>
                  <a:lnTo>
                    <a:pt x="17400" y="2700"/>
                  </a:lnTo>
                  <a:lnTo>
                    <a:pt x="18600" y="0"/>
                  </a:lnTo>
                  <a:lnTo>
                    <a:pt x="21600" y="0"/>
                  </a:lnTo>
                  <a:moveTo>
                    <a:pt x="4800" y="14850"/>
                  </a:moveTo>
                  <a:lnTo>
                    <a:pt x="3000" y="12150"/>
                  </a:lnTo>
                  <a:lnTo>
                    <a:pt x="0" y="14850"/>
                  </a:lnTo>
                  <a:lnTo>
                    <a:pt x="0" y="12150"/>
                  </a:lnTo>
                  <a:lnTo>
                    <a:pt x="1800" y="12150"/>
                  </a:lnTo>
                  <a:lnTo>
                    <a:pt x="1800" y="9450"/>
                  </a:lnTo>
                  <a:lnTo>
                    <a:pt x="6000" y="9450"/>
                  </a:lnTo>
                  <a:lnTo>
                    <a:pt x="6000" y="12150"/>
                  </a:lnTo>
                  <a:lnTo>
                    <a:pt x="4800" y="14850"/>
                  </a:lnTo>
                  <a:moveTo>
                    <a:pt x="6000" y="14850"/>
                  </a:moveTo>
                  <a:lnTo>
                    <a:pt x="7200" y="14850"/>
                  </a:lnTo>
                  <a:lnTo>
                    <a:pt x="7200" y="18900"/>
                  </a:lnTo>
                  <a:lnTo>
                    <a:pt x="6000" y="21600"/>
                  </a:lnTo>
                  <a:lnTo>
                    <a:pt x="6000" y="14850"/>
                  </a:lnTo>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53" name="Shape 3353"/>
            <p:cNvSpPr/>
            <p:nvPr/>
          </p:nvSpPr>
          <p:spPr>
            <a:xfrm>
              <a:off x="4701041" y="3841547"/>
              <a:ext cx="23352" cy="16773"/>
            </a:xfrm>
            <a:custGeom>
              <a:avLst/>
              <a:gdLst/>
              <a:ahLst/>
              <a:cxnLst>
                <a:cxn ang="0">
                  <a:pos x="wd2" y="hd2"/>
                </a:cxn>
                <a:cxn ang="5400000">
                  <a:pos x="wd2" y="hd2"/>
                </a:cxn>
                <a:cxn ang="10800000">
                  <a:pos x="wd2" y="hd2"/>
                </a:cxn>
                <a:cxn ang="16200000">
                  <a:pos x="wd2" y="hd2"/>
                </a:cxn>
              </a:cxnLst>
              <a:rect l="0" t="0" r="r" b="b"/>
              <a:pathLst>
                <a:path w="21600" h="21600" extrusionOk="0">
                  <a:moveTo>
                    <a:pt x="14400" y="0"/>
                  </a:moveTo>
                  <a:lnTo>
                    <a:pt x="17486" y="0"/>
                  </a:lnTo>
                  <a:lnTo>
                    <a:pt x="19543" y="2541"/>
                  </a:lnTo>
                  <a:lnTo>
                    <a:pt x="21600" y="8894"/>
                  </a:lnTo>
                  <a:lnTo>
                    <a:pt x="21600" y="15247"/>
                  </a:lnTo>
                  <a:lnTo>
                    <a:pt x="19543" y="17788"/>
                  </a:lnTo>
                  <a:lnTo>
                    <a:pt x="17486" y="21600"/>
                  </a:lnTo>
                  <a:lnTo>
                    <a:pt x="14400" y="17788"/>
                  </a:lnTo>
                  <a:lnTo>
                    <a:pt x="7200" y="17788"/>
                  </a:lnTo>
                  <a:lnTo>
                    <a:pt x="5143" y="21600"/>
                  </a:lnTo>
                  <a:lnTo>
                    <a:pt x="0" y="21600"/>
                  </a:lnTo>
                  <a:lnTo>
                    <a:pt x="0" y="17788"/>
                  </a:lnTo>
                  <a:lnTo>
                    <a:pt x="3086" y="17788"/>
                  </a:lnTo>
                  <a:lnTo>
                    <a:pt x="3086" y="11435"/>
                  </a:lnTo>
                  <a:lnTo>
                    <a:pt x="0" y="8894"/>
                  </a:lnTo>
                  <a:lnTo>
                    <a:pt x="3086" y="8894"/>
                  </a:lnTo>
                  <a:lnTo>
                    <a:pt x="7200" y="11435"/>
                  </a:lnTo>
                  <a:lnTo>
                    <a:pt x="10286" y="8894"/>
                  </a:lnTo>
                  <a:lnTo>
                    <a:pt x="14400" y="2541"/>
                  </a:lnTo>
                  <a:lnTo>
                    <a:pt x="14400" y="0"/>
                  </a:lnTo>
                  <a:close/>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3354" name="Shape 3354"/>
            <p:cNvSpPr/>
            <p:nvPr/>
          </p:nvSpPr>
          <p:spPr>
            <a:xfrm>
              <a:off x="4701041" y="3841547"/>
              <a:ext cx="23352" cy="16773"/>
            </a:xfrm>
            <a:custGeom>
              <a:avLst/>
              <a:gdLst/>
              <a:ahLst/>
              <a:cxnLst>
                <a:cxn ang="0">
                  <a:pos x="wd2" y="hd2"/>
                </a:cxn>
                <a:cxn ang="5400000">
                  <a:pos x="wd2" y="hd2"/>
                </a:cxn>
                <a:cxn ang="10800000">
                  <a:pos x="wd2" y="hd2"/>
                </a:cxn>
                <a:cxn ang="16200000">
                  <a:pos x="wd2" y="hd2"/>
                </a:cxn>
              </a:cxnLst>
              <a:rect l="0" t="0" r="r" b="b"/>
              <a:pathLst>
                <a:path w="21600" h="21600" extrusionOk="0">
                  <a:moveTo>
                    <a:pt x="14400" y="0"/>
                  </a:moveTo>
                  <a:lnTo>
                    <a:pt x="17486" y="0"/>
                  </a:lnTo>
                  <a:lnTo>
                    <a:pt x="19543" y="2541"/>
                  </a:lnTo>
                  <a:lnTo>
                    <a:pt x="21600" y="8894"/>
                  </a:lnTo>
                  <a:lnTo>
                    <a:pt x="21600" y="15247"/>
                  </a:lnTo>
                  <a:lnTo>
                    <a:pt x="19543" y="17788"/>
                  </a:lnTo>
                  <a:lnTo>
                    <a:pt x="17486" y="21600"/>
                  </a:lnTo>
                  <a:lnTo>
                    <a:pt x="14400" y="17788"/>
                  </a:lnTo>
                  <a:lnTo>
                    <a:pt x="7200" y="17788"/>
                  </a:lnTo>
                  <a:lnTo>
                    <a:pt x="5143" y="21600"/>
                  </a:lnTo>
                  <a:lnTo>
                    <a:pt x="0" y="21600"/>
                  </a:lnTo>
                  <a:lnTo>
                    <a:pt x="0" y="17788"/>
                  </a:lnTo>
                  <a:lnTo>
                    <a:pt x="3086" y="17788"/>
                  </a:lnTo>
                  <a:lnTo>
                    <a:pt x="3086" y="11435"/>
                  </a:lnTo>
                  <a:lnTo>
                    <a:pt x="0" y="8894"/>
                  </a:lnTo>
                  <a:lnTo>
                    <a:pt x="3086" y="8894"/>
                  </a:lnTo>
                  <a:lnTo>
                    <a:pt x="7200" y="11435"/>
                  </a:lnTo>
                  <a:lnTo>
                    <a:pt x="10286" y="8894"/>
                  </a:lnTo>
                  <a:lnTo>
                    <a:pt x="14400" y="2541"/>
                  </a:lnTo>
                  <a:lnTo>
                    <a:pt x="14400" y="0"/>
                  </a:lnTo>
                </a:path>
              </a:pathLst>
            </a:custGeom>
            <a:solidFill>
              <a:srgbClr val="8A8EA8">
                <a:alpha val="10000"/>
              </a:srgbClr>
            </a:solidFill>
            <a:ln w="3175" cap="rnd">
              <a:solidFill>
                <a:srgbClr val="2B2D3A"/>
              </a:solidFill>
              <a:prstDash val="solid"/>
              <a:round/>
            </a:ln>
            <a:effectLst/>
          </p:spPr>
          <p:txBody>
            <a:bodyPr wrap="square" lIns="45719" tIns="45719" rIns="45719" bIns="45719" numCol="1" anchor="t">
              <a:noAutofit/>
            </a:bodyPr>
            <a:lstStyle/>
            <a:p>
              <a:endParaRPr dirty="0">
                <a:latin typeface="微软雅黑" panose="020B0503020204020204" pitchFamily="34" charset="-122"/>
              </a:endParaRPr>
            </a:p>
          </p:txBody>
        </p:sp>
      </p:grpSp>
      <p:sp>
        <p:nvSpPr>
          <p:cNvPr id="3356" name="Shape 3356"/>
          <p:cNvSpPr/>
          <p:nvPr/>
        </p:nvSpPr>
        <p:spPr>
          <a:xfrm>
            <a:off x="5093726" y="4859785"/>
            <a:ext cx="621738" cy="725102"/>
          </a:xfrm>
          <a:custGeom>
            <a:avLst/>
            <a:gdLst/>
            <a:ahLst/>
            <a:cxnLst>
              <a:cxn ang="0">
                <a:pos x="wd2" y="hd2"/>
              </a:cxn>
              <a:cxn ang="5400000">
                <a:pos x="wd2" y="hd2"/>
              </a:cxn>
              <a:cxn ang="10800000">
                <a:pos x="wd2" y="hd2"/>
              </a:cxn>
              <a:cxn ang="16200000">
                <a:pos x="wd2" y="hd2"/>
              </a:cxn>
            </a:cxnLst>
            <a:rect l="0" t="0" r="r" b="b"/>
            <a:pathLst>
              <a:path w="21600" h="21600" extrusionOk="0">
                <a:moveTo>
                  <a:pt x="21600" y="14688"/>
                </a:moveTo>
                <a:lnTo>
                  <a:pt x="21520" y="15058"/>
                </a:lnTo>
                <a:lnTo>
                  <a:pt x="21321" y="15706"/>
                </a:lnTo>
                <a:lnTo>
                  <a:pt x="21321" y="15922"/>
                </a:lnTo>
                <a:lnTo>
                  <a:pt x="21241" y="15922"/>
                </a:lnTo>
                <a:lnTo>
                  <a:pt x="21241" y="15984"/>
                </a:lnTo>
                <a:lnTo>
                  <a:pt x="21161" y="16077"/>
                </a:lnTo>
                <a:lnTo>
                  <a:pt x="21161" y="16138"/>
                </a:lnTo>
                <a:lnTo>
                  <a:pt x="20961" y="16138"/>
                </a:lnTo>
                <a:lnTo>
                  <a:pt x="20961" y="16354"/>
                </a:lnTo>
                <a:lnTo>
                  <a:pt x="20881" y="16509"/>
                </a:lnTo>
                <a:lnTo>
                  <a:pt x="20762" y="16663"/>
                </a:lnTo>
                <a:lnTo>
                  <a:pt x="20762" y="16725"/>
                </a:lnTo>
                <a:lnTo>
                  <a:pt x="20682" y="16725"/>
                </a:lnTo>
                <a:lnTo>
                  <a:pt x="20562" y="16663"/>
                </a:lnTo>
                <a:lnTo>
                  <a:pt x="20482" y="16570"/>
                </a:lnTo>
                <a:lnTo>
                  <a:pt x="20482" y="16509"/>
                </a:lnTo>
                <a:lnTo>
                  <a:pt x="20282" y="16509"/>
                </a:lnTo>
                <a:lnTo>
                  <a:pt x="20282" y="16570"/>
                </a:lnTo>
                <a:lnTo>
                  <a:pt x="20203" y="16570"/>
                </a:lnTo>
                <a:lnTo>
                  <a:pt x="20203" y="16725"/>
                </a:lnTo>
                <a:lnTo>
                  <a:pt x="20123" y="16725"/>
                </a:lnTo>
                <a:lnTo>
                  <a:pt x="20123" y="16786"/>
                </a:lnTo>
                <a:lnTo>
                  <a:pt x="19923" y="16786"/>
                </a:lnTo>
                <a:lnTo>
                  <a:pt x="19923" y="16941"/>
                </a:lnTo>
                <a:lnTo>
                  <a:pt x="19843" y="16941"/>
                </a:lnTo>
                <a:lnTo>
                  <a:pt x="19843" y="17002"/>
                </a:lnTo>
                <a:lnTo>
                  <a:pt x="19723" y="17002"/>
                </a:lnTo>
                <a:lnTo>
                  <a:pt x="19843" y="17095"/>
                </a:lnTo>
                <a:lnTo>
                  <a:pt x="19843" y="17157"/>
                </a:lnTo>
                <a:lnTo>
                  <a:pt x="20203" y="17157"/>
                </a:lnTo>
                <a:lnTo>
                  <a:pt x="20203" y="17373"/>
                </a:lnTo>
                <a:lnTo>
                  <a:pt x="20282" y="17465"/>
                </a:lnTo>
                <a:lnTo>
                  <a:pt x="20282" y="17681"/>
                </a:lnTo>
                <a:lnTo>
                  <a:pt x="20402" y="17681"/>
                </a:lnTo>
                <a:lnTo>
                  <a:pt x="20482" y="17743"/>
                </a:lnTo>
                <a:lnTo>
                  <a:pt x="20482" y="17805"/>
                </a:lnTo>
                <a:lnTo>
                  <a:pt x="20203" y="17743"/>
                </a:lnTo>
                <a:lnTo>
                  <a:pt x="20123" y="17805"/>
                </a:lnTo>
                <a:lnTo>
                  <a:pt x="19923" y="17897"/>
                </a:lnTo>
                <a:lnTo>
                  <a:pt x="19843" y="17959"/>
                </a:lnTo>
                <a:lnTo>
                  <a:pt x="19843" y="18021"/>
                </a:lnTo>
                <a:lnTo>
                  <a:pt x="19444" y="18021"/>
                </a:lnTo>
                <a:lnTo>
                  <a:pt x="19165" y="17959"/>
                </a:lnTo>
                <a:lnTo>
                  <a:pt x="18885" y="18021"/>
                </a:lnTo>
                <a:lnTo>
                  <a:pt x="18885" y="17959"/>
                </a:lnTo>
                <a:lnTo>
                  <a:pt x="18805" y="17959"/>
                </a:lnTo>
                <a:lnTo>
                  <a:pt x="18685" y="17897"/>
                </a:lnTo>
                <a:lnTo>
                  <a:pt x="18486" y="17897"/>
                </a:lnTo>
                <a:lnTo>
                  <a:pt x="18486" y="17805"/>
                </a:lnTo>
                <a:lnTo>
                  <a:pt x="18326" y="17805"/>
                </a:lnTo>
                <a:lnTo>
                  <a:pt x="18126" y="17897"/>
                </a:lnTo>
                <a:lnTo>
                  <a:pt x="18126" y="17959"/>
                </a:lnTo>
                <a:lnTo>
                  <a:pt x="18047" y="17959"/>
                </a:lnTo>
                <a:lnTo>
                  <a:pt x="18047" y="18113"/>
                </a:lnTo>
                <a:lnTo>
                  <a:pt x="18126" y="18267"/>
                </a:lnTo>
                <a:lnTo>
                  <a:pt x="18206" y="18329"/>
                </a:lnTo>
                <a:lnTo>
                  <a:pt x="18206" y="18391"/>
                </a:lnTo>
                <a:lnTo>
                  <a:pt x="18126" y="18483"/>
                </a:lnTo>
                <a:lnTo>
                  <a:pt x="17927" y="18545"/>
                </a:lnTo>
                <a:lnTo>
                  <a:pt x="17927" y="18607"/>
                </a:lnTo>
                <a:lnTo>
                  <a:pt x="18047" y="18607"/>
                </a:lnTo>
                <a:lnTo>
                  <a:pt x="18047" y="18915"/>
                </a:lnTo>
                <a:lnTo>
                  <a:pt x="18126" y="19193"/>
                </a:lnTo>
                <a:lnTo>
                  <a:pt x="18126" y="19347"/>
                </a:lnTo>
                <a:lnTo>
                  <a:pt x="17847" y="19563"/>
                </a:lnTo>
                <a:lnTo>
                  <a:pt x="17847" y="19718"/>
                </a:lnTo>
                <a:lnTo>
                  <a:pt x="17767" y="19718"/>
                </a:lnTo>
                <a:lnTo>
                  <a:pt x="17368" y="19934"/>
                </a:lnTo>
                <a:lnTo>
                  <a:pt x="17368" y="19995"/>
                </a:lnTo>
                <a:lnTo>
                  <a:pt x="17288" y="20088"/>
                </a:lnTo>
                <a:lnTo>
                  <a:pt x="17368" y="20150"/>
                </a:lnTo>
                <a:lnTo>
                  <a:pt x="17368" y="20304"/>
                </a:lnTo>
                <a:lnTo>
                  <a:pt x="16889" y="20674"/>
                </a:lnTo>
                <a:lnTo>
                  <a:pt x="16689" y="20674"/>
                </a:lnTo>
                <a:lnTo>
                  <a:pt x="16529" y="20736"/>
                </a:lnTo>
                <a:lnTo>
                  <a:pt x="16250" y="21014"/>
                </a:lnTo>
                <a:lnTo>
                  <a:pt x="16050" y="21168"/>
                </a:lnTo>
                <a:lnTo>
                  <a:pt x="15851" y="21261"/>
                </a:lnTo>
                <a:lnTo>
                  <a:pt x="15851" y="21322"/>
                </a:lnTo>
                <a:lnTo>
                  <a:pt x="15771" y="21322"/>
                </a:lnTo>
                <a:lnTo>
                  <a:pt x="15771" y="21384"/>
                </a:lnTo>
                <a:lnTo>
                  <a:pt x="15651" y="21477"/>
                </a:lnTo>
                <a:lnTo>
                  <a:pt x="15571" y="21384"/>
                </a:lnTo>
                <a:lnTo>
                  <a:pt x="15571" y="21322"/>
                </a:lnTo>
                <a:lnTo>
                  <a:pt x="15292" y="21322"/>
                </a:lnTo>
                <a:lnTo>
                  <a:pt x="15292" y="21384"/>
                </a:lnTo>
                <a:lnTo>
                  <a:pt x="15372" y="21384"/>
                </a:lnTo>
                <a:lnTo>
                  <a:pt x="15372" y="21477"/>
                </a:lnTo>
                <a:lnTo>
                  <a:pt x="15292" y="21477"/>
                </a:lnTo>
                <a:lnTo>
                  <a:pt x="15212" y="21538"/>
                </a:lnTo>
                <a:lnTo>
                  <a:pt x="14733" y="21600"/>
                </a:lnTo>
                <a:lnTo>
                  <a:pt x="14453" y="21538"/>
                </a:lnTo>
                <a:lnTo>
                  <a:pt x="14453" y="21168"/>
                </a:lnTo>
                <a:lnTo>
                  <a:pt x="14333" y="21106"/>
                </a:lnTo>
                <a:lnTo>
                  <a:pt x="14054" y="21014"/>
                </a:lnTo>
                <a:lnTo>
                  <a:pt x="13974" y="20952"/>
                </a:lnTo>
                <a:lnTo>
                  <a:pt x="13575" y="20952"/>
                </a:lnTo>
                <a:lnTo>
                  <a:pt x="13495" y="21014"/>
                </a:lnTo>
                <a:lnTo>
                  <a:pt x="13295" y="21014"/>
                </a:lnTo>
                <a:lnTo>
                  <a:pt x="13016" y="20952"/>
                </a:lnTo>
                <a:lnTo>
                  <a:pt x="12377" y="20952"/>
                </a:lnTo>
                <a:lnTo>
                  <a:pt x="12377" y="20890"/>
                </a:lnTo>
                <a:lnTo>
                  <a:pt x="12257" y="20736"/>
                </a:lnTo>
                <a:lnTo>
                  <a:pt x="11698" y="20736"/>
                </a:lnTo>
                <a:lnTo>
                  <a:pt x="11618" y="20674"/>
                </a:lnTo>
                <a:lnTo>
                  <a:pt x="11618" y="20582"/>
                </a:lnTo>
                <a:lnTo>
                  <a:pt x="11499" y="20520"/>
                </a:lnTo>
                <a:lnTo>
                  <a:pt x="11419" y="20520"/>
                </a:lnTo>
                <a:lnTo>
                  <a:pt x="11219" y="20304"/>
                </a:lnTo>
                <a:lnTo>
                  <a:pt x="11139" y="20150"/>
                </a:lnTo>
                <a:lnTo>
                  <a:pt x="11139" y="20088"/>
                </a:lnTo>
                <a:lnTo>
                  <a:pt x="11060" y="20088"/>
                </a:lnTo>
                <a:lnTo>
                  <a:pt x="11060" y="19995"/>
                </a:lnTo>
                <a:lnTo>
                  <a:pt x="11139" y="19779"/>
                </a:lnTo>
                <a:lnTo>
                  <a:pt x="10940" y="19779"/>
                </a:lnTo>
                <a:lnTo>
                  <a:pt x="10860" y="19872"/>
                </a:lnTo>
                <a:lnTo>
                  <a:pt x="10780" y="19779"/>
                </a:lnTo>
                <a:lnTo>
                  <a:pt x="10301" y="19779"/>
                </a:lnTo>
                <a:lnTo>
                  <a:pt x="10301" y="19502"/>
                </a:lnTo>
                <a:lnTo>
                  <a:pt x="10101" y="19409"/>
                </a:lnTo>
                <a:lnTo>
                  <a:pt x="9822" y="19409"/>
                </a:lnTo>
                <a:lnTo>
                  <a:pt x="9822" y="19502"/>
                </a:lnTo>
                <a:lnTo>
                  <a:pt x="9742" y="19502"/>
                </a:lnTo>
                <a:lnTo>
                  <a:pt x="9622" y="19656"/>
                </a:lnTo>
                <a:lnTo>
                  <a:pt x="9542" y="19718"/>
                </a:lnTo>
                <a:lnTo>
                  <a:pt x="9542" y="19779"/>
                </a:lnTo>
                <a:lnTo>
                  <a:pt x="9622" y="19779"/>
                </a:lnTo>
                <a:lnTo>
                  <a:pt x="9622" y="19872"/>
                </a:lnTo>
                <a:lnTo>
                  <a:pt x="9742" y="19934"/>
                </a:lnTo>
                <a:lnTo>
                  <a:pt x="9742" y="19995"/>
                </a:lnTo>
                <a:lnTo>
                  <a:pt x="9622" y="19995"/>
                </a:lnTo>
                <a:lnTo>
                  <a:pt x="9622" y="20211"/>
                </a:lnTo>
                <a:lnTo>
                  <a:pt x="9542" y="20304"/>
                </a:lnTo>
                <a:lnTo>
                  <a:pt x="9263" y="20366"/>
                </a:lnTo>
                <a:lnTo>
                  <a:pt x="9063" y="20458"/>
                </a:lnTo>
                <a:lnTo>
                  <a:pt x="8983" y="20458"/>
                </a:lnTo>
                <a:lnTo>
                  <a:pt x="8983" y="20520"/>
                </a:lnTo>
                <a:lnTo>
                  <a:pt x="8864" y="20674"/>
                </a:lnTo>
                <a:lnTo>
                  <a:pt x="8584" y="20890"/>
                </a:lnTo>
                <a:lnTo>
                  <a:pt x="8305" y="20890"/>
                </a:lnTo>
                <a:lnTo>
                  <a:pt x="8105" y="20798"/>
                </a:lnTo>
                <a:lnTo>
                  <a:pt x="8025" y="20798"/>
                </a:lnTo>
                <a:lnTo>
                  <a:pt x="8025" y="20890"/>
                </a:lnTo>
                <a:lnTo>
                  <a:pt x="7826" y="20890"/>
                </a:lnTo>
                <a:lnTo>
                  <a:pt x="7826" y="20798"/>
                </a:lnTo>
                <a:lnTo>
                  <a:pt x="7746" y="20736"/>
                </a:lnTo>
                <a:lnTo>
                  <a:pt x="7746" y="20674"/>
                </a:lnTo>
                <a:lnTo>
                  <a:pt x="7546" y="20582"/>
                </a:lnTo>
                <a:lnTo>
                  <a:pt x="7546" y="20458"/>
                </a:lnTo>
                <a:lnTo>
                  <a:pt x="7626" y="20211"/>
                </a:lnTo>
                <a:lnTo>
                  <a:pt x="7626" y="20150"/>
                </a:lnTo>
                <a:lnTo>
                  <a:pt x="7746" y="20150"/>
                </a:lnTo>
                <a:lnTo>
                  <a:pt x="7826" y="20211"/>
                </a:lnTo>
                <a:lnTo>
                  <a:pt x="7945" y="20211"/>
                </a:lnTo>
                <a:lnTo>
                  <a:pt x="7945" y="20088"/>
                </a:lnTo>
                <a:lnTo>
                  <a:pt x="8025" y="20088"/>
                </a:lnTo>
                <a:lnTo>
                  <a:pt x="8025" y="19995"/>
                </a:lnTo>
                <a:lnTo>
                  <a:pt x="8105" y="20088"/>
                </a:lnTo>
                <a:lnTo>
                  <a:pt x="8225" y="20088"/>
                </a:lnTo>
                <a:lnTo>
                  <a:pt x="8584" y="19656"/>
                </a:lnTo>
                <a:lnTo>
                  <a:pt x="8664" y="19409"/>
                </a:lnTo>
                <a:lnTo>
                  <a:pt x="8664" y="19347"/>
                </a:lnTo>
                <a:lnTo>
                  <a:pt x="8584" y="19286"/>
                </a:lnTo>
                <a:lnTo>
                  <a:pt x="8225" y="18977"/>
                </a:lnTo>
                <a:lnTo>
                  <a:pt x="8225" y="18915"/>
                </a:lnTo>
                <a:lnTo>
                  <a:pt x="8025" y="18854"/>
                </a:lnTo>
                <a:lnTo>
                  <a:pt x="7546" y="18854"/>
                </a:lnTo>
                <a:lnTo>
                  <a:pt x="7346" y="18977"/>
                </a:lnTo>
                <a:lnTo>
                  <a:pt x="7267" y="18977"/>
                </a:lnTo>
                <a:lnTo>
                  <a:pt x="7267" y="19070"/>
                </a:lnTo>
                <a:lnTo>
                  <a:pt x="7187" y="19131"/>
                </a:lnTo>
                <a:lnTo>
                  <a:pt x="7067" y="19193"/>
                </a:lnTo>
                <a:lnTo>
                  <a:pt x="7067" y="19347"/>
                </a:lnTo>
                <a:lnTo>
                  <a:pt x="6987" y="19409"/>
                </a:lnTo>
                <a:lnTo>
                  <a:pt x="6907" y="19409"/>
                </a:lnTo>
                <a:lnTo>
                  <a:pt x="6787" y="19502"/>
                </a:lnTo>
                <a:lnTo>
                  <a:pt x="6308" y="19502"/>
                </a:lnTo>
                <a:lnTo>
                  <a:pt x="6149" y="19563"/>
                </a:lnTo>
                <a:lnTo>
                  <a:pt x="5749" y="19872"/>
                </a:lnTo>
                <a:lnTo>
                  <a:pt x="5470" y="19872"/>
                </a:lnTo>
                <a:lnTo>
                  <a:pt x="5190" y="19779"/>
                </a:lnTo>
                <a:lnTo>
                  <a:pt x="5111" y="19718"/>
                </a:lnTo>
                <a:lnTo>
                  <a:pt x="5111" y="19286"/>
                </a:lnTo>
                <a:lnTo>
                  <a:pt x="4991" y="19193"/>
                </a:lnTo>
                <a:lnTo>
                  <a:pt x="4911" y="19070"/>
                </a:lnTo>
                <a:lnTo>
                  <a:pt x="4831" y="19070"/>
                </a:lnTo>
                <a:lnTo>
                  <a:pt x="4831" y="18977"/>
                </a:lnTo>
                <a:lnTo>
                  <a:pt x="4911" y="18761"/>
                </a:lnTo>
                <a:lnTo>
                  <a:pt x="4911" y="18545"/>
                </a:lnTo>
                <a:lnTo>
                  <a:pt x="4831" y="18391"/>
                </a:lnTo>
                <a:lnTo>
                  <a:pt x="4831" y="18113"/>
                </a:lnTo>
                <a:lnTo>
                  <a:pt x="4711" y="18021"/>
                </a:lnTo>
                <a:lnTo>
                  <a:pt x="4711" y="17959"/>
                </a:lnTo>
                <a:lnTo>
                  <a:pt x="4512" y="17897"/>
                </a:lnTo>
                <a:lnTo>
                  <a:pt x="4432" y="17897"/>
                </a:lnTo>
                <a:lnTo>
                  <a:pt x="4432" y="17743"/>
                </a:lnTo>
                <a:lnTo>
                  <a:pt x="4232" y="17681"/>
                </a:lnTo>
                <a:lnTo>
                  <a:pt x="4152" y="17681"/>
                </a:lnTo>
                <a:lnTo>
                  <a:pt x="4152" y="17527"/>
                </a:lnTo>
                <a:lnTo>
                  <a:pt x="4072" y="17527"/>
                </a:lnTo>
                <a:lnTo>
                  <a:pt x="4072" y="17218"/>
                </a:lnTo>
                <a:lnTo>
                  <a:pt x="4152" y="17218"/>
                </a:lnTo>
                <a:lnTo>
                  <a:pt x="4232" y="17157"/>
                </a:lnTo>
                <a:lnTo>
                  <a:pt x="4352" y="17157"/>
                </a:lnTo>
                <a:lnTo>
                  <a:pt x="4352" y="16879"/>
                </a:lnTo>
                <a:lnTo>
                  <a:pt x="4232" y="16786"/>
                </a:lnTo>
                <a:lnTo>
                  <a:pt x="4072" y="16570"/>
                </a:lnTo>
                <a:lnTo>
                  <a:pt x="4072" y="16509"/>
                </a:lnTo>
                <a:lnTo>
                  <a:pt x="3873" y="16509"/>
                </a:lnTo>
                <a:lnTo>
                  <a:pt x="3873" y="16416"/>
                </a:lnTo>
                <a:lnTo>
                  <a:pt x="3793" y="16354"/>
                </a:lnTo>
                <a:lnTo>
                  <a:pt x="3673" y="16293"/>
                </a:lnTo>
                <a:lnTo>
                  <a:pt x="3673" y="16200"/>
                </a:lnTo>
                <a:lnTo>
                  <a:pt x="3593" y="16138"/>
                </a:lnTo>
                <a:lnTo>
                  <a:pt x="3593" y="15861"/>
                </a:lnTo>
                <a:lnTo>
                  <a:pt x="3673" y="15768"/>
                </a:lnTo>
                <a:lnTo>
                  <a:pt x="4072" y="15768"/>
                </a:lnTo>
                <a:lnTo>
                  <a:pt x="4072" y="15552"/>
                </a:lnTo>
                <a:lnTo>
                  <a:pt x="3953" y="15490"/>
                </a:lnTo>
                <a:lnTo>
                  <a:pt x="4072" y="15398"/>
                </a:lnTo>
                <a:lnTo>
                  <a:pt x="4072" y="15336"/>
                </a:lnTo>
                <a:lnTo>
                  <a:pt x="4152" y="15336"/>
                </a:lnTo>
                <a:lnTo>
                  <a:pt x="4232" y="15274"/>
                </a:lnTo>
                <a:lnTo>
                  <a:pt x="4432" y="15274"/>
                </a:lnTo>
                <a:lnTo>
                  <a:pt x="4432" y="15182"/>
                </a:lnTo>
                <a:lnTo>
                  <a:pt x="4831" y="15058"/>
                </a:lnTo>
                <a:lnTo>
                  <a:pt x="4831" y="14966"/>
                </a:lnTo>
                <a:lnTo>
                  <a:pt x="4911" y="14966"/>
                </a:lnTo>
                <a:lnTo>
                  <a:pt x="4911" y="14750"/>
                </a:lnTo>
                <a:lnTo>
                  <a:pt x="4711" y="14688"/>
                </a:lnTo>
                <a:lnTo>
                  <a:pt x="4512" y="14688"/>
                </a:lnTo>
                <a:lnTo>
                  <a:pt x="4432" y="14750"/>
                </a:lnTo>
                <a:lnTo>
                  <a:pt x="4432" y="14595"/>
                </a:lnTo>
                <a:lnTo>
                  <a:pt x="4352" y="14595"/>
                </a:lnTo>
                <a:lnTo>
                  <a:pt x="4232" y="14472"/>
                </a:lnTo>
                <a:lnTo>
                  <a:pt x="4232" y="14379"/>
                </a:lnTo>
                <a:lnTo>
                  <a:pt x="4152" y="14318"/>
                </a:lnTo>
                <a:lnTo>
                  <a:pt x="3793" y="14318"/>
                </a:lnTo>
                <a:lnTo>
                  <a:pt x="3314" y="13947"/>
                </a:lnTo>
                <a:lnTo>
                  <a:pt x="3194" y="13947"/>
                </a:lnTo>
                <a:lnTo>
                  <a:pt x="3194" y="13886"/>
                </a:lnTo>
                <a:lnTo>
                  <a:pt x="3034" y="13886"/>
                </a:lnTo>
                <a:lnTo>
                  <a:pt x="3034" y="13947"/>
                </a:lnTo>
                <a:lnTo>
                  <a:pt x="2915" y="14009"/>
                </a:lnTo>
                <a:lnTo>
                  <a:pt x="2915" y="14102"/>
                </a:lnTo>
                <a:lnTo>
                  <a:pt x="2835" y="14163"/>
                </a:lnTo>
                <a:lnTo>
                  <a:pt x="2755" y="14163"/>
                </a:lnTo>
                <a:lnTo>
                  <a:pt x="2755" y="14102"/>
                </a:lnTo>
                <a:lnTo>
                  <a:pt x="2635" y="14009"/>
                </a:lnTo>
                <a:lnTo>
                  <a:pt x="2555" y="13886"/>
                </a:lnTo>
                <a:lnTo>
                  <a:pt x="2555" y="13793"/>
                </a:lnTo>
                <a:lnTo>
                  <a:pt x="2435" y="13731"/>
                </a:lnTo>
                <a:lnTo>
                  <a:pt x="2356" y="13670"/>
                </a:lnTo>
                <a:lnTo>
                  <a:pt x="2276" y="13670"/>
                </a:lnTo>
                <a:lnTo>
                  <a:pt x="2276" y="13577"/>
                </a:lnTo>
                <a:lnTo>
                  <a:pt x="2156" y="13515"/>
                </a:lnTo>
                <a:lnTo>
                  <a:pt x="2156" y="13423"/>
                </a:lnTo>
                <a:lnTo>
                  <a:pt x="2076" y="13361"/>
                </a:lnTo>
                <a:lnTo>
                  <a:pt x="1996" y="13361"/>
                </a:lnTo>
                <a:lnTo>
                  <a:pt x="1877" y="13299"/>
                </a:lnTo>
                <a:lnTo>
                  <a:pt x="1877" y="13083"/>
                </a:lnTo>
                <a:lnTo>
                  <a:pt x="1996" y="12867"/>
                </a:lnTo>
                <a:lnTo>
                  <a:pt x="1996" y="12621"/>
                </a:lnTo>
                <a:lnTo>
                  <a:pt x="2156" y="12497"/>
                </a:lnTo>
                <a:lnTo>
                  <a:pt x="2356" y="12281"/>
                </a:lnTo>
                <a:lnTo>
                  <a:pt x="2356" y="12189"/>
                </a:lnTo>
                <a:lnTo>
                  <a:pt x="2435" y="12189"/>
                </a:lnTo>
                <a:lnTo>
                  <a:pt x="2435" y="11973"/>
                </a:lnTo>
                <a:lnTo>
                  <a:pt x="2555" y="11911"/>
                </a:lnTo>
                <a:lnTo>
                  <a:pt x="2635" y="11911"/>
                </a:lnTo>
                <a:lnTo>
                  <a:pt x="2755" y="11757"/>
                </a:lnTo>
                <a:lnTo>
                  <a:pt x="2915" y="11757"/>
                </a:lnTo>
                <a:lnTo>
                  <a:pt x="3314" y="11602"/>
                </a:lnTo>
                <a:lnTo>
                  <a:pt x="4432" y="11602"/>
                </a:lnTo>
                <a:lnTo>
                  <a:pt x="4432" y="11232"/>
                </a:lnTo>
                <a:lnTo>
                  <a:pt x="4512" y="10893"/>
                </a:lnTo>
                <a:lnTo>
                  <a:pt x="4512" y="10738"/>
                </a:lnTo>
                <a:lnTo>
                  <a:pt x="4631" y="10738"/>
                </a:lnTo>
                <a:lnTo>
                  <a:pt x="4631" y="10677"/>
                </a:lnTo>
                <a:lnTo>
                  <a:pt x="4512" y="9782"/>
                </a:lnTo>
                <a:lnTo>
                  <a:pt x="4512" y="9134"/>
                </a:lnTo>
                <a:lnTo>
                  <a:pt x="4432" y="9134"/>
                </a:lnTo>
                <a:lnTo>
                  <a:pt x="4432" y="9072"/>
                </a:lnTo>
                <a:lnTo>
                  <a:pt x="4352" y="8979"/>
                </a:lnTo>
                <a:lnTo>
                  <a:pt x="4352" y="8918"/>
                </a:lnTo>
                <a:lnTo>
                  <a:pt x="4432" y="8763"/>
                </a:lnTo>
                <a:lnTo>
                  <a:pt x="4432" y="8702"/>
                </a:lnTo>
                <a:lnTo>
                  <a:pt x="4352" y="8702"/>
                </a:lnTo>
                <a:lnTo>
                  <a:pt x="4432" y="8609"/>
                </a:lnTo>
                <a:lnTo>
                  <a:pt x="4631" y="8486"/>
                </a:lnTo>
                <a:lnTo>
                  <a:pt x="4711" y="8486"/>
                </a:lnTo>
                <a:lnTo>
                  <a:pt x="4631" y="8393"/>
                </a:lnTo>
                <a:lnTo>
                  <a:pt x="4512" y="8393"/>
                </a:lnTo>
                <a:lnTo>
                  <a:pt x="4352" y="8547"/>
                </a:lnTo>
                <a:lnTo>
                  <a:pt x="4152" y="8702"/>
                </a:lnTo>
                <a:lnTo>
                  <a:pt x="4072" y="8825"/>
                </a:lnTo>
                <a:lnTo>
                  <a:pt x="3953" y="8763"/>
                </a:lnTo>
                <a:lnTo>
                  <a:pt x="3873" y="8702"/>
                </a:lnTo>
                <a:lnTo>
                  <a:pt x="3873" y="8763"/>
                </a:lnTo>
                <a:lnTo>
                  <a:pt x="3793" y="8763"/>
                </a:lnTo>
                <a:lnTo>
                  <a:pt x="3593" y="8702"/>
                </a:lnTo>
                <a:lnTo>
                  <a:pt x="3593" y="8825"/>
                </a:lnTo>
                <a:lnTo>
                  <a:pt x="3394" y="9072"/>
                </a:lnTo>
                <a:lnTo>
                  <a:pt x="3314" y="9072"/>
                </a:lnTo>
                <a:lnTo>
                  <a:pt x="3194" y="8979"/>
                </a:lnTo>
                <a:lnTo>
                  <a:pt x="3114" y="9072"/>
                </a:lnTo>
                <a:lnTo>
                  <a:pt x="2915" y="9072"/>
                </a:lnTo>
                <a:lnTo>
                  <a:pt x="2835" y="8979"/>
                </a:lnTo>
                <a:lnTo>
                  <a:pt x="2755" y="8918"/>
                </a:lnTo>
                <a:lnTo>
                  <a:pt x="2755" y="8825"/>
                </a:lnTo>
                <a:lnTo>
                  <a:pt x="2635" y="8763"/>
                </a:lnTo>
                <a:lnTo>
                  <a:pt x="2635" y="8702"/>
                </a:lnTo>
                <a:lnTo>
                  <a:pt x="2555" y="8609"/>
                </a:lnTo>
                <a:lnTo>
                  <a:pt x="2435" y="8547"/>
                </a:lnTo>
                <a:lnTo>
                  <a:pt x="2356" y="8486"/>
                </a:lnTo>
                <a:lnTo>
                  <a:pt x="2276" y="8486"/>
                </a:lnTo>
                <a:lnTo>
                  <a:pt x="2276" y="8393"/>
                </a:lnTo>
                <a:lnTo>
                  <a:pt x="2156" y="8393"/>
                </a:lnTo>
                <a:lnTo>
                  <a:pt x="1797" y="8331"/>
                </a:lnTo>
                <a:lnTo>
                  <a:pt x="1717" y="8270"/>
                </a:lnTo>
                <a:lnTo>
                  <a:pt x="1397" y="8177"/>
                </a:lnTo>
                <a:lnTo>
                  <a:pt x="1397" y="7899"/>
                </a:lnTo>
                <a:lnTo>
                  <a:pt x="1318" y="7807"/>
                </a:lnTo>
                <a:lnTo>
                  <a:pt x="1318" y="7437"/>
                </a:lnTo>
                <a:lnTo>
                  <a:pt x="1397" y="7375"/>
                </a:lnTo>
                <a:lnTo>
                  <a:pt x="1397" y="7097"/>
                </a:lnTo>
                <a:lnTo>
                  <a:pt x="1318" y="7097"/>
                </a:lnTo>
                <a:lnTo>
                  <a:pt x="1238" y="7005"/>
                </a:lnTo>
                <a:lnTo>
                  <a:pt x="1118" y="6943"/>
                </a:lnTo>
                <a:lnTo>
                  <a:pt x="1038" y="6943"/>
                </a:lnTo>
                <a:lnTo>
                  <a:pt x="958" y="6881"/>
                </a:lnTo>
                <a:lnTo>
                  <a:pt x="759" y="6881"/>
                </a:lnTo>
                <a:lnTo>
                  <a:pt x="639" y="6789"/>
                </a:lnTo>
                <a:lnTo>
                  <a:pt x="200" y="6634"/>
                </a:lnTo>
                <a:lnTo>
                  <a:pt x="80" y="6573"/>
                </a:lnTo>
                <a:lnTo>
                  <a:pt x="80" y="6511"/>
                </a:lnTo>
                <a:lnTo>
                  <a:pt x="0" y="6511"/>
                </a:lnTo>
                <a:lnTo>
                  <a:pt x="0" y="6357"/>
                </a:lnTo>
                <a:lnTo>
                  <a:pt x="80" y="6357"/>
                </a:lnTo>
                <a:lnTo>
                  <a:pt x="80" y="6141"/>
                </a:lnTo>
                <a:lnTo>
                  <a:pt x="359" y="5986"/>
                </a:lnTo>
                <a:lnTo>
                  <a:pt x="559" y="5986"/>
                </a:lnTo>
                <a:lnTo>
                  <a:pt x="639" y="6141"/>
                </a:lnTo>
                <a:lnTo>
                  <a:pt x="759" y="6141"/>
                </a:lnTo>
                <a:lnTo>
                  <a:pt x="1038" y="6202"/>
                </a:lnTo>
                <a:lnTo>
                  <a:pt x="1238" y="6202"/>
                </a:lnTo>
                <a:lnTo>
                  <a:pt x="1397" y="6079"/>
                </a:lnTo>
                <a:lnTo>
                  <a:pt x="1797" y="6079"/>
                </a:lnTo>
                <a:lnTo>
                  <a:pt x="1877" y="5986"/>
                </a:lnTo>
                <a:lnTo>
                  <a:pt x="1877" y="5925"/>
                </a:lnTo>
                <a:lnTo>
                  <a:pt x="1996" y="5832"/>
                </a:lnTo>
                <a:lnTo>
                  <a:pt x="1996" y="5709"/>
                </a:lnTo>
                <a:lnTo>
                  <a:pt x="2076" y="5616"/>
                </a:lnTo>
                <a:lnTo>
                  <a:pt x="2156" y="5554"/>
                </a:lnTo>
                <a:lnTo>
                  <a:pt x="2276" y="5554"/>
                </a:lnTo>
                <a:lnTo>
                  <a:pt x="2276" y="5400"/>
                </a:lnTo>
                <a:lnTo>
                  <a:pt x="2156" y="5184"/>
                </a:lnTo>
                <a:lnTo>
                  <a:pt x="2156" y="5122"/>
                </a:lnTo>
                <a:lnTo>
                  <a:pt x="2076" y="5030"/>
                </a:lnTo>
                <a:lnTo>
                  <a:pt x="2156" y="4968"/>
                </a:lnTo>
                <a:lnTo>
                  <a:pt x="2156" y="4814"/>
                </a:lnTo>
                <a:lnTo>
                  <a:pt x="2276" y="4690"/>
                </a:lnTo>
                <a:lnTo>
                  <a:pt x="2276" y="4443"/>
                </a:lnTo>
                <a:lnTo>
                  <a:pt x="2356" y="4443"/>
                </a:lnTo>
                <a:lnTo>
                  <a:pt x="2356" y="4536"/>
                </a:lnTo>
                <a:lnTo>
                  <a:pt x="2555" y="4536"/>
                </a:lnTo>
                <a:lnTo>
                  <a:pt x="2555" y="4443"/>
                </a:lnTo>
                <a:lnTo>
                  <a:pt x="2635" y="4382"/>
                </a:lnTo>
                <a:lnTo>
                  <a:pt x="2755" y="4320"/>
                </a:lnTo>
                <a:lnTo>
                  <a:pt x="3394" y="4320"/>
                </a:lnTo>
                <a:lnTo>
                  <a:pt x="3593" y="4227"/>
                </a:lnTo>
                <a:lnTo>
                  <a:pt x="3593" y="4011"/>
                </a:lnTo>
                <a:lnTo>
                  <a:pt x="3474" y="3950"/>
                </a:lnTo>
                <a:lnTo>
                  <a:pt x="3474" y="3734"/>
                </a:lnTo>
                <a:lnTo>
                  <a:pt x="3394" y="3641"/>
                </a:lnTo>
                <a:lnTo>
                  <a:pt x="3394" y="3425"/>
                </a:lnTo>
                <a:lnTo>
                  <a:pt x="3474" y="3425"/>
                </a:lnTo>
                <a:lnTo>
                  <a:pt x="3474" y="3518"/>
                </a:lnTo>
                <a:lnTo>
                  <a:pt x="3593" y="3518"/>
                </a:lnTo>
                <a:lnTo>
                  <a:pt x="3593" y="3086"/>
                </a:lnTo>
                <a:lnTo>
                  <a:pt x="3314" y="3086"/>
                </a:lnTo>
                <a:lnTo>
                  <a:pt x="3314" y="2931"/>
                </a:lnTo>
                <a:lnTo>
                  <a:pt x="3394" y="2777"/>
                </a:lnTo>
                <a:lnTo>
                  <a:pt x="3394" y="2715"/>
                </a:lnTo>
                <a:lnTo>
                  <a:pt x="3474" y="2561"/>
                </a:lnTo>
                <a:lnTo>
                  <a:pt x="3593" y="2499"/>
                </a:lnTo>
                <a:lnTo>
                  <a:pt x="3793" y="2345"/>
                </a:lnTo>
                <a:lnTo>
                  <a:pt x="3793" y="2283"/>
                </a:lnTo>
                <a:lnTo>
                  <a:pt x="4232" y="2283"/>
                </a:lnTo>
                <a:lnTo>
                  <a:pt x="4352" y="2345"/>
                </a:lnTo>
                <a:lnTo>
                  <a:pt x="4512" y="2407"/>
                </a:lnTo>
                <a:lnTo>
                  <a:pt x="4512" y="2499"/>
                </a:lnTo>
                <a:lnTo>
                  <a:pt x="4631" y="2499"/>
                </a:lnTo>
                <a:lnTo>
                  <a:pt x="4631" y="2561"/>
                </a:lnTo>
                <a:lnTo>
                  <a:pt x="4711" y="2499"/>
                </a:lnTo>
                <a:lnTo>
                  <a:pt x="4831" y="2499"/>
                </a:lnTo>
                <a:lnTo>
                  <a:pt x="4911" y="2561"/>
                </a:lnTo>
                <a:lnTo>
                  <a:pt x="5190" y="2561"/>
                </a:lnTo>
                <a:lnTo>
                  <a:pt x="5190" y="2993"/>
                </a:lnTo>
                <a:lnTo>
                  <a:pt x="5470" y="3147"/>
                </a:lnTo>
                <a:lnTo>
                  <a:pt x="5470" y="3302"/>
                </a:lnTo>
                <a:lnTo>
                  <a:pt x="5550" y="3363"/>
                </a:lnTo>
                <a:lnTo>
                  <a:pt x="5550" y="3425"/>
                </a:lnTo>
                <a:lnTo>
                  <a:pt x="5670" y="3518"/>
                </a:lnTo>
                <a:lnTo>
                  <a:pt x="5869" y="3641"/>
                </a:lnTo>
                <a:lnTo>
                  <a:pt x="5869" y="3734"/>
                </a:lnTo>
                <a:lnTo>
                  <a:pt x="5949" y="3734"/>
                </a:lnTo>
                <a:lnTo>
                  <a:pt x="5949" y="3795"/>
                </a:lnTo>
                <a:lnTo>
                  <a:pt x="6149" y="3795"/>
                </a:lnTo>
                <a:lnTo>
                  <a:pt x="6987" y="3579"/>
                </a:lnTo>
                <a:lnTo>
                  <a:pt x="7187" y="3518"/>
                </a:lnTo>
                <a:lnTo>
                  <a:pt x="7267" y="3518"/>
                </a:lnTo>
                <a:lnTo>
                  <a:pt x="7267" y="3302"/>
                </a:lnTo>
                <a:lnTo>
                  <a:pt x="7346" y="3302"/>
                </a:lnTo>
                <a:lnTo>
                  <a:pt x="7346" y="3209"/>
                </a:lnTo>
                <a:lnTo>
                  <a:pt x="7546" y="3209"/>
                </a:lnTo>
                <a:lnTo>
                  <a:pt x="7626" y="3147"/>
                </a:lnTo>
                <a:lnTo>
                  <a:pt x="7826" y="3147"/>
                </a:lnTo>
                <a:lnTo>
                  <a:pt x="7826" y="3086"/>
                </a:lnTo>
                <a:lnTo>
                  <a:pt x="8225" y="3086"/>
                </a:lnTo>
                <a:lnTo>
                  <a:pt x="8225" y="2777"/>
                </a:lnTo>
                <a:lnTo>
                  <a:pt x="8025" y="2623"/>
                </a:lnTo>
                <a:lnTo>
                  <a:pt x="7945" y="2345"/>
                </a:lnTo>
                <a:lnTo>
                  <a:pt x="7826" y="2283"/>
                </a:lnTo>
                <a:lnTo>
                  <a:pt x="7826" y="1975"/>
                </a:lnTo>
                <a:lnTo>
                  <a:pt x="7945" y="1975"/>
                </a:lnTo>
                <a:lnTo>
                  <a:pt x="7945" y="1481"/>
                </a:lnTo>
                <a:lnTo>
                  <a:pt x="7546" y="1481"/>
                </a:lnTo>
                <a:lnTo>
                  <a:pt x="7466" y="1543"/>
                </a:lnTo>
                <a:lnTo>
                  <a:pt x="7346" y="1481"/>
                </a:lnTo>
                <a:lnTo>
                  <a:pt x="7267" y="1543"/>
                </a:lnTo>
                <a:lnTo>
                  <a:pt x="7067" y="1543"/>
                </a:lnTo>
                <a:lnTo>
                  <a:pt x="7067" y="1481"/>
                </a:lnTo>
                <a:lnTo>
                  <a:pt x="6787" y="1234"/>
                </a:lnTo>
                <a:lnTo>
                  <a:pt x="6588" y="1111"/>
                </a:lnTo>
                <a:lnTo>
                  <a:pt x="6428" y="1018"/>
                </a:lnTo>
                <a:lnTo>
                  <a:pt x="6308" y="957"/>
                </a:lnTo>
                <a:lnTo>
                  <a:pt x="6228" y="895"/>
                </a:lnTo>
                <a:lnTo>
                  <a:pt x="6149" y="741"/>
                </a:lnTo>
                <a:lnTo>
                  <a:pt x="6149" y="309"/>
                </a:lnTo>
                <a:lnTo>
                  <a:pt x="6308" y="216"/>
                </a:lnTo>
                <a:lnTo>
                  <a:pt x="6428" y="216"/>
                </a:lnTo>
                <a:lnTo>
                  <a:pt x="6428" y="309"/>
                </a:lnTo>
                <a:lnTo>
                  <a:pt x="6508" y="309"/>
                </a:lnTo>
                <a:lnTo>
                  <a:pt x="6588" y="216"/>
                </a:lnTo>
                <a:lnTo>
                  <a:pt x="6987" y="93"/>
                </a:lnTo>
                <a:lnTo>
                  <a:pt x="7187" y="0"/>
                </a:lnTo>
                <a:lnTo>
                  <a:pt x="7346" y="0"/>
                </a:lnTo>
                <a:lnTo>
                  <a:pt x="7626" y="216"/>
                </a:lnTo>
                <a:lnTo>
                  <a:pt x="7626" y="309"/>
                </a:lnTo>
                <a:lnTo>
                  <a:pt x="7746" y="309"/>
                </a:lnTo>
                <a:lnTo>
                  <a:pt x="8025" y="525"/>
                </a:lnTo>
                <a:lnTo>
                  <a:pt x="8025" y="586"/>
                </a:lnTo>
                <a:lnTo>
                  <a:pt x="8105" y="586"/>
                </a:lnTo>
                <a:lnTo>
                  <a:pt x="8105" y="648"/>
                </a:lnTo>
                <a:lnTo>
                  <a:pt x="8225" y="648"/>
                </a:lnTo>
                <a:lnTo>
                  <a:pt x="8584" y="741"/>
                </a:lnTo>
                <a:lnTo>
                  <a:pt x="8864" y="802"/>
                </a:lnTo>
                <a:lnTo>
                  <a:pt x="8864" y="895"/>
                </a:lnTo>
                <a:lnTo>
                  <a:pt x="8983" y="895"/>
                </a:lnTo>
                <a:lnTo>
                  <a:pt x="8983" y="1018"/>
                </a:lnTo>
                <a:lnTo>
                  <a:pt x="9063" y="1111"/>
                </a:lnTo>
                <a:lnTo>
                  <a:pt x="9622" y="1111"/>
                </a:lnTo>
                <a:lnTo>
                  <a:pt x="9742" y="1173"/>
                </a:lnTo>
                <a:lnTo>
                  <a:pt x="9822" y="1234"/>
                </a:lnTo>
                <a:lnTo>
                  <a:pt x="9822" y="1327"/>
                </a:lnTo>
                <a:lnTo>
                  <a:pt x="9742" y="1389"/>
                </a:lnTo>
                <a:lnTo>
                  <a:pt x="9742" y="1605"/>
                </a:lnTo>
                <a:lnTo>
                  <a:pt x="9822" y="1605"/>
                </a:lnTo>
                <a:lnTo>
                  <a:pt x="9902" y="1697"/>
                </a:lnTo>
                <a:lnTo>
                  <a:pt x="9902" y="2037"/>
                </a:lnTo>
                <a:lnTo>
                  <a:pt x="10021" y="2037"/>
                </a:lnTo>
                <a:lnTo>
                  <a:pt x="10021" y="2129"/>
                </a:lnTo>
                <a:lnTo>
                  <a:pt x="10461" y="2345"/>
                </a:lnTo>
                <a:lnTo>
                  <a:pt x="10580" y="2345"/>
                </a:lnTo>
                <a:lnTo>
                  <a:pt x="10660" y="2407"/>
                </a:lnTo>
                <a:lnTo>
                  <a:pt x="10860" y="2499"/>
                </a:lnTo>
                <a:lnTo>
                  <a:pt x="10940" y="2499"/>
                </a:lnTo>
                <a:lnTo>
                  <a:pt x="11219" y="2407"/>
                </a:lnTo>
                <a:lnTo>
                  <a:pt x="11339" y="2499"/>
                </a:lnTo>
                <a:lnTo>
                  <a:pt x="11419" y="2499"/>
                </a:lnTo>
                <a:lnTo>
                  <a:pt x="11499" y="2561"/>
                </a:lnTo>
                <a:lnTo>
                  <a:pt x="11618" y="2623"/>
                </a:lnTo>
                <a:lnTo>
                  <a:pt x="11618" y="2715"/>
                </a:lnTo>
                <a:lnTo>
                  <a:pt x="11818" y="2715"/>
                </a:lnTo>
                <a:lnTo>
                  <a:pt x="11978" y="2623"/>
                </a:lnTo>
                <a:lnTo>
                  <a:pt x="11978" y="2561"/>
                </a:lnTo>
                <a:lnTo>
                  <a:pt x="12098" y="2561"/>
                </a:lnTo>
                <a:lnTo>
                  <a:pt x="12177" y="2623"/>
                </a:lnTo>
                <a:lnTo>
                  <a:pt x="12257" y="2715"/>
                </a:lnTo>
                <a:lnTo>
                  <a:pt x="12377" y="2777"/>
                </a:lnTo>
                <a:lnTo>
                  <a:pt x="12377" y="2839"/>
                </a:lnTo>
                <a:lnTo>
                  <a:pt x="12537" y="2839"/>
                </a:lnTo>
                <a:lnTo>
                  <a:pt x="12537" y="2777"/>
                </a:lnTo>
                <a:lnTo>
                  <a:pt x="12657" y="2777"/>
                </a:lnTo>
                <a:lnTo>
                  <a:pt x="12736" y="2839"/>
                </a:lnTo>
                <a:lnTo>
                  <a:pt x="12856" y="3086"/>
                </a:lnTo>
                <a:lnTo>
                  <a:pt x="12856" y="3209"/>
                </a:lnTo>
                <a:lnTo>
                  <a:pt x="12936" y="3302"/>
                </a:lnTo>
                <a:lnTo>
                  <a:pt x="13136" y="3302"/>
                </a:lnTo>
                <a:lnTo>
                  <a:pt x="13216" y="3363"/>
                </a:lnTo>
                <a:lnTo>
                  <a:pt x="13136" y="3425"/>
                </a:lnTo>
                <a:lnTo>
                  <a:pt x="13136" y="3888"/>
                </a:lnTo>
                <a:lnTo>
                  <a:pt x="13016" y="3888"/>
                </a:lnTo>
                <a:lnTo>
                  <a:pt x="13016" y="3950"/>
                </a:lnTo>
                <a:lnTo>
                  <a:pt x="14054" y="3950"/>
                </a:lnTo>
                <a:lnTo>
                  <a:pt x="14054" y="3888"/>
                </a:lnTo>
                <a:lnTo>
                  <a:pt x="14533" y="3888"/>
                </a:lnTo>
                <a:lnTo>
                  <a:pt x="14733" y="3795"/>
                </a:lnTo>
                <a:lnTo>
                  <a:pt x="14932" y="3795"/>
                </a:lnTo>
                <a:lnTo>
                  <a:pt x="14932" y="3888"/>
                </a:lnTo>
                <a:lnTo>
                  <a:pt x="15092" y="4011"/>
                </a:lnTo>
                <a:lnTo>
                  <a:pt x="15092" y="4166"/>
                </a:lnTo>
                <a:lnTo>
                  <a:pt x="15012" y="4166"/>
                </a:lnTo>
                <a:lnTo>
                  <a:pt x="15012" y="4320"/>
                </a:lnTo>
                <a:lnTo>
                  <a:pt x="14932" y="4320"/>
                </a:lnTo>
                <a:lnTo>
                  <a:pt x="14932" y="4382"/>
                </a:lnTo>
                <a:lnTo>
                  <a:pt x="14813" y="4382"/>
                </a:lnTo>
                <a:lnTo>
                  <a:pt x="14813" y="4443"/>
                </a:lnTo>
                <a:lnTo>
                  <a:pt x="14733" y="4752"/>
                </a:lnTo>
                <a:lnTo>
                  <a:pt x="14813" y="4906"/>
                </a:lnTo>
                <a:lnTo>
                  <a:pt x="14813" y="4968"/>
                </a:lnTo>
                <a:lnTo>
                  <a:pt x="14733" y="5030"/>
                </a:lnTo>
                <a:lnTo>
                  <a:pt x="14613" y="4968"/>
                </a:lnTo>
                <a:lnTo>
                  <a:pt x="14533" y="4968"/>
                </a:lnTo>
                <a:lnTo>
                  <a:pt x="14453" y="5122"/>
                </a:lnTo>
                <a:lnTo>
                  <a:pt x="14254" y="5554"/>
                </a:lnTo>
                <a:lnTo>
                  <a:pt x="14174" y="5709"/>
                </a:lnTo>
                <a:lnTo>
                  <a:pt x="14174" y="5770"/>
                </a:lnTo>
                <a:lnTo>
                  <a:pt x="13974" y="5832"/>
                </a:lnTo>
                <a:lnTo>
                  <a:pt x="13974" y="5986"/>
                </a:lnTo>
                <a:lnTo>
                  <a:pt x="14054" y="6079"/>
                </a:lnTo>
                <a:lnTo>
                  <a:pt x="14174" y="6141"/>
                </a:lnTo>
                <a:lnTo>
                  <a:pt x="14174" y="6202"/>
                </a:lnTo>
                <a:lnTo>
                  <a:pt x="14254" y="6295"/>
                </a:lnTo>
                <a:lnTo>
                  <a:pt x="14613" y="6357"/>
                </a:lnTo>
                <a:lnTo>
                  <a:pt x="14613" y="6295"/>
                </a:lnTo>
                <a:lnTo>
                  <a:pt x="14813" y="6295"/>
                </a:lnTo>
                <a:lnTo>
                  <a:pt x="14932" y="6202"/>
                </a:lnTo>
                <a:lnTo>
                  <a:pt x="14932" y="6141"/>
                </a:lnTo>
                <a:lnTo>
                  <a:pt x="15012" y="6141"/>
                </a:lnTo>
                <a:lnTo>
                  <a:pt x="15012" y="6079"/>
                </a:lnTo>
                <a:lnTo>
                  <a:pt x="15092" y="6141"/>
                </a:lnTo>
                <a:lnTo>
                  <a:pt x="15212" y="6202"/>
                </a:lnTo>
                <a:lnTo>
                  <a:pt x="15212" y="6634"/>
                </a:lnTo>
                <a:lnTo>
                  <a:pt x="15372" y="6943"/>
                </a:lnTo>
                <a:lnTo>
                  <a:pt x="15372" y="7005"/>
                </a:lnTo>
                <a:lnTo>
                  <a:pt x="15571" y="7097"/>
                </a:lnTo>
                <a:lnTo>
                  <a:pt x="15571" y="7159"/>
                </a:lnTo>
                <a:lnTo>
                  <a:pt x="15372" y="7221"/>
                </a:lnTo>
                <a:lnTo>
                  <a:pt x="15292" y="7221"/>
                </a:lnTo>
                <a:lnTo>
                  <a:pt x="15292" y="7437"/>
                </a:lnTo>
                <a:lnTo>
                  <a:pt x="15372" y="7529"/>
                </a:lnTo>
                <a:lnTo>
                  <a:pt x="15491" y="7591"/>
                </a:lnTo>
                <a:lnTo>
                  <a:pt x="15491" y="7807"/>
                </a:lnTo>
                <a:lnTo>
                  <a:pt x="15571" y="7899"/>
                </a:lnTo>
                <a:lnTo>
                  <a:pt x="15851" y="8023"/>
                </a:lnTo>
                <a:lnTo>
                  <a:pt x="15851" y="8115"/>
                </a:lnTo>
                <a:lnTo>
                  <a:pt x="16050" y="8115"/>
                </a:lnTo>
                <a:lnTo>
                  <a:pt x="16130" y="8023"/>
                </a:lnTo>
                <a:lnTo>
                  <a:pt x="16809" y="8115"/>
                </a:lnTo>
                <a:lnTo>
                  <a:pt x="16889" y="8115"/>
                </a:lnTo>
                <a:lnTo>
                  <a:pt x="16889" y="8023"/>
                </a:lnTo>
                <a:lnTo>
                  <a:pt x="17088" y="8023"/>
                </a:lnTo>
                <a:lnTo>
                  <a:pt x="17448" y="8115"/>
                </a:lnTo>
                <a:lnTo>
                  <a:pt x="17567" y="8115"/>
                </a:lnTo>
                <a:lnTo>
                  <a:pt x="17567" y="7807"/>
                </a:lnTo>
                <a:lnTo>
                  <a:pt x="17647" y="7683"/>
                </a:lnTo>
                <a:lnTo>
                  <a:pt x="17647" y="7591"/>
                </a:lnTo>
                <a:lnTo>
                  <a:pt x="17847" y="7591"/>
                </a:lnTo>
                <a:lnTo>
                  <a:pt x="17847" y="7375"/>
                </a:lnTo>
                <a:lnTo>
                  <a:pt x="18047" y="7221"/>
                </a:lnTo>
                <a:lnTo>
                  <a:pt x="18047" y="7159"/>
                </a:lnTo>
                <a:lnTo>
                  <a:pt x="18805" y="7159"/>
                </a:lnTo>
                <a:lnTo>
                  <a:pt x="18805" y="7375"/>
                </a:lnTo>
                <a:lnTo>
                  <a:pt x="18885" y="7375"/>
                </a:lnTo>
                <a:lnTo>
                  <a:pt x="18885" y="7437"/>
                </a:lnTo>
                <a:lnTo>
                  <a:pt x="18965" y="7437"/>
                </a:lnTo>
                <a:lnTo>
                  <a:pt x="18965" y="7529"/>
                </a:lnTo>
                <a:lnTo>
                  <a:pt x="19085" y="7591"/>
                </a:lnTo>
                <a:lnTo>
                  <a:pt x="19165" y="7591"/>
                </a:lnTo>
                <a:lnTo>
                  <a:pt x="19165" y="7683"/>
                </a:lnTo>
                <a:lnTo>
                  <a:pt x="19244" y="7683"/>
                </a:lnTo>
                <a:lnTo>
                  <a:pt x="19444" y="7745"/>
                </a:lnTo>
                <a:lnTo>
                  <a:pt x="19444" y="7961"/>
                </a:lnTo>
                <a:lnTo>
                  <a:pt x="19524" y="8023"/>
                </a:lnTo>
                <a:lnTo>
                  <a:pt x="19524" y="8115"/>
                </a:lnTo>
                <a:lnTo>
                  <a:pt x="19644" y="8115"/>
                </a:lnTo>
                <a:lnTo>
                  <a:pt x="19644" y="8702"/>
                </a:lnTo>
                <a:lnTo>
                  <a:pt x="19524" y="8763"/>
                </a:lnTo>
                <a:lnTo>
                  <a:pt x="19444" y="8763"/>
                </a:lnTo>
                <a:lnTo>
                  <a:pt x="19444" y="8979"/>
                </a:lnTo>
                <a:lnTo>
                  <a:pt x="19364" y="8979"/>
                </a:lnTo>
                <a:lnTo>
                  <a:pt x="19364" y="9134"/>
                </a:lnTo>
                <a:lnTo>
                  <a:pt x="19165" y="9288"/>
                </a:lnTo>
                <a:lnTo>
                  <a:pt x="19085" y="9288"/>
                </a:lnTo>
                <a:lnTo>
                  <a:pt x="19085" y="9195"/>
                </a:lnTo>
                <a:lnTo>
                  <a:pt x="18965" y="9195"/>
                </a:lnTo>
                <a:lnTo>
                  <a:pt x="18965" y="9134"/>
                </a:lnTo>
                <a:lnTo>
                  <a:pt x="18885" y="9134"/>
                </a:lnTo>
                <a:lnTo>
                  <a:pt x="18885" y="9072"/>
                </a:lnTo>
                <a:lnTo>
                  <a:pt x="18805" y="9072"/>
                </a:lnTo>
                <a:lnTo>
                  <a:pt x="18805" y="8979"/>
                </a:lnTo>
                <a:lnTo>
                  <a:pt x="18685" y="9072"/>
                </a:lnTo>
                <a:lnTo>
                  <a:pt x="18685" y="8979"/>
                </a:lnTo>
                <a:lnTo>
                  <a:pt x="18606" y="8979"/>
                </a:lnTo>
                <a:lnTo>
                  <a:pt x="18486" y="8825"/>
                </a:lnTo>
                <a:lnTo>
                  <a:pt x="18326" y="8825"/>
                </a:lnTo>
                <a:lnTo>
                  <a:pt x="18326" y="8702"/>
                </a:lnTo>
                <a:lnTo>
                  <a:pt x="17927" y="8702"/>
                </a:lnTo>
                <a:lnTo>
                  <a:pt x="17927" y="8609"/>
                </a:lnTo>
                <a:lnTo>
                  <a:pt x="17847" y="8609"/>
                </a:lnTo>
                <a:lnTo>
                  <a:pt x="17767" y="8702"/>
                </a:lnTo>
                <a:lnTo>
                  <a:pt x="17767" y="8609"/>
                </a:lnTo>
                <a:lnTo>
                  <a:pt x="17368" y="8609"/>
                </a:lnTo>
                <a:lnTo>
                  <a:pt x="17368" y="8702"/>
                </a:lnTo>
                <a:lnTo>
                  <a:pt x="16689" y="8702"/>
                </a:lnTo>
                <a:lnTo>
                  <a:pt x="16689" y="8825"/>
                </a:lnTo>
                <a:lnTo>
                  <a:pt x="16809" y="8918"/>
                </a:lnTo>
                <a:lnTo>
                  <a:pt x="16889" y="8918"/>
                </a:lnTo>
                <a:lnTo>
                  <a:pt x="16889" y="9134"/>
                </a:lnTo>
                <a:lnTo>
                  <a:pt x="17168" y="9134"/>
                </a:lnTo>
                <a:lnTo>
                  <a:pt x="17168" y="9504"/>
                </a:lnTo>
                <a:lnTo>
                  <a:pt x="17288" y="9566"/>
                </a:lnTo>
                <a:lnTo>
                  <a:pt x="17288" y="9782"/>
                </a:lnTo>
                <a:lnTo>
                  <a:pt x="17168" y="9782"/>
                </a:lnTo>
                <a:lnTo>
                  <a:pt x="17168" y="9874"/>
                </a:lnTo>
                <a:lnTo>
                  <a:pt x="17088" y="9936"/>
                </a:lnTo>
                <a:lnTo>
                  <a:pt x="17168" y="9936"/>
                </a:lnTo>
                <a:lnTo>
                  <a:pt x="17168" y="10090"/>
                </a:lnTo>
                <a:lnTo>
                  <a:pt x="17088" y="10152"/>
                </a:lnTo>
                <a:lnTo>
                  <a:pt x="16889" y="10214"/>
                </a:lnTo>
                <a:lnTo>
                  <a:pt x="16609" y="10306"/>
                </a:lnTo>
                <a:lnTo>
                  <a:pt x="16410" y="10306"/>
                </a:lnTo>
                <a:lnTo>
                  <a:pt x="16410" y="10522"/>
                </a:lnTo>
                <a:lnTo>
                  <a:pt x="16330" y="10584"/>
                </a:lnTo>
                <a:lnTo>
                  <a:pt x="16050" y="10738"/>
                </a:lnTo>
                <a:lnTo>
                  <a:pt x="15970" y="10738"/>
                </a:lnTo>
                <a:lnTo>
                  <a:pt x="15851" y="10893"/>
                </a:lnTo>
                <a:lnTo>
                  <a:pt x="15851" y="10954"/>
                </a:lnTo>
                <a:lnTo>
                  <a:pt x="15970" y="11016"/>
                </a:lnTo>
                <a:lnTo>
                  <a:pt x="15970" y="11109"/>
                </a:lnTo>
                <a:lnTo>
                  <a:pt x="15851" y="11109"/>
                </a:lnTo>
                <a:lnTo>
                  <a:pt x="15851" y="11170"/>
                </a:lnTo>
                <a:lnTo>
                  <a:pt x="15771" y="11170"/>
                </a:lnTo>
                <a:lnTo>
                  <a:pt x="15771" y="11325"/>
                </a:lnTo>
                <a:lnTo>
                  <a:pt x="16050" y="11541"/>
                </a:lnTo>
                <a:lnTo>
                  <a:pt x="16250" y="11541"/>
                </a:lnTo>
                <a:lnTo>
                  <a:pt x="16330" y="11602"/>
                </a:lnTo>
                <a:lnTo>
                  <a:pt x="16330" y="11695"/>
                </a:lnTo>
                <a:lnTo>
                  <a:pt x="16250" y="11911"/>
                </a:lnTo>
                <a:lnTo>
                  <a:pt x="16330" y="11973"/>
                </a:lnTo>
                <a:lnTo>
                  <a:pt x="16410" y="12065"/>
                </a:lnTo>
                <a:lnTo>
                  <a:pt x="16529" y="12065"/>
                </a:lnTo>
                <a:lnTo>
                  <a:pt x="16689" y="12189"/>
                </a:lnTo>
                <a:lnTo>
                  <a:pt x="17009" y="12189"/>
                </a:lnTo>
                <a:lnTo>
                  <a:pt x="17168" y="12281"/>
                </a:lnTo>
                <a:lnTo>
                  <a:pt x="17288" y="12343"/>
                </a:lnTo>
                <a:lnTo>
                  <a:pt x="17168" y="12343"/>
                </a:lnTo>
                <a:lnTo>
                  <a:pt x="17168" y="12405"/>
                </a:lnTo>
                <a:lnTo>
                  <a:pt x="17088" y="12497"/>
                </a:lnTo>
                <a:lnTo>
                  <a:pt x="17168" y="12497"/>
                </a:lnTo>
                <a:lnTo>
                  <a:pt x="17168" y="12559"/>
                </a:lnTo>
                <a:lnTo>
                  <a:pt x="17567" y="12559"/>
                </a:lnTo>
                <a:lnTo>
                  <a:pt x="17567" y="12497"/>
                </a:lnTo>
                <a:lnTo>
                  <a:pt x="17647" y="12405"/>
                </a:lnTo>
                <a:lnTo>
                  <a:pt x="17767" y="12405"/>
                </a:lnTo>
                <a:lnTo>
                  <a:pt x="17767" y="12621"/>
                </a:lnTo>
                <a:lnTo>
                  <a:pt x="18126" y="12621"/>
                </a:lnTo>
                <a:lnTo>
                  <a:pt x="18126" y="13083"/>
                </a:lnTo>
                <a:lnTo>
                  <a:pt x="17847" y="13577"/>
                </a:lnTo>
                <a:lnTo>
                  <a:pt x="17847" y="13670"/>
                </a:lnTo>
                <a:lnTo>
                  <a:pt x="17767" y="13670"/>
                </a:lnTo>
                <a:lnTo>
                  <a:pt x="17567" y="13731"/>
                </a:lnTo>
                <a:lnTo>
                  <a:pt x="17448" y="13731"/>
                </a:lnTo>
                <a:lnTo>
                  <a:pt x="17448" y="13947"/>
                </a:lnTo>
                <a:lnTo>
                  <a:pt x="17567" y="14009"/>
                </a:lnTo>
                <a:lnTo>
                  <a:pt x="17567" y="14102"/>
                </a:lnTo>
                <a:lnTo>
                  <a:pt x="17647" y="14163"/>
                </a:lnTo>
                <a:lnTo>
                  <a:pt x="17767" y="14163"/>
                </a:lnTo>
                <a:lnTo>
                  <a:pt x="17767" y="14225"/>
                </a:lnTo>
                <a:lnTo>
                  <a:pt x="19085" y="14225"/>
                </a:lnTo>
                <a:lnTo>
                  <a:pt x="19165" y="14163"/>
                </a:lnTo>
                <a:lnTo>
                  <a:pt x="19444" y="14009"/>
                </a:lnTo>
                <a:lnTo>
                  <a:pt x="19524" y="14009"/>
                </a:lnTo>
                <a:lnTo>
                  <a:pt x="19843" y="14163"/>
                </a:lnTo>
                <a:lnTo>
                  <a:pt x="19923" y="14163"/>
                </a:lnTo>
                <a:lnTo>
                  <a:pt x="20003" y="14102"/>
                </a:lnTo>
                <a:lnTo>
                  <a:pt x="20123" y="14163"/>
                </a:lnTo>
                <a:lnTo>
                  <a:pt x="20123" y="14102"/>
                </a:lnTo>
                <a:lnTo>
                  <a:pt x="20203" y="14102"/>
                </a:lnTo>
                <a:lnTo>
                  <a:pt x="20203" y="14009"/>
                </a:lnTo>
                <a:lnTo>
                  <a:pt x="20282" y="14009"/>
                </a:lnTo>
                <a:lnTo>
                  <a:pt x="20282" y="14102"/>
                </a:lnTo>
                <a:lnTo>
                  <a:pt x="20402" y="14163"/>
                </a:lnTo>
                <a:lnTo>
                  <a:pt x="20282" y="14318"/>
                </a:lnTo>
                <a:lnTo>
                  <a:pt x="20282" y="14379"/>
                </a:lnTo>
                <a:lnTo>
                  <a:pt x="20402" y="14379"/>
                </a:lnTo>
                <a:lnTo>
                  <a:pt x="20402" y="14472"/>
                </a:lnTo>
                <a:lnTo>
                  <a:pt x="20562" y="14472"/>
                </a:lnTo>
                <a:lnTo>
                  <a:pt x="20881" y="14534"/>
                </a:lnTo>
                <a:lnTo>
                  <a:pt x="20881" y="14595"/>
                </a:lnTo>
                <a:lnTo>
                  <a:pt x="21161" y="14595"/>
                </a:lnTo>
                <a:lnTo>
                  <a:pt x="21241" y="14688"/>
                </a:lnTo>
                <a:lnTo>
                  <a:pt x="21600" y="14688"/>
                </a:lnTo>
                <a:close/>
              </a:path>
            </a:pathLst>
          </a:custGeom>
          <a:solidFill>
            <a:schemeClr val="accent2">
              <a:alpha val="40000"/>
            </a:schemeClr>
          </a:solidFill>
          <a:ln w="3175" cap="rnd">
            <a:solidFill>
              <a:srgbClr val="2B2D3A"/>
            </a:solidFill>
          </a:ln>
        </p:spPr>
        <p:txBody>
          <a:bodyPr lIns="47525" tIns="47526" rIns="47525" bIns="47526"/>
          <a:lstStyle/>
          <a:p>
            <a:endParaRPr dirty="0">
              <a:latin typeface="微软雅黑" panose="020B0503020204020204" pitchFamily="34" charset="-122"/>
            </a:endParaRPr>
          </a:p>
        </p:txBody>
      </p:sp>
      <p:sp>
        <p:nvSpPr>
          <p:cNvPr id="3357" name="Shape 3357"/>
          <p:cNvSpPr/>
          <p:nvPr/>
        </p:nvSpPr>
        <p:spPr>
          <a:xfrm>
            <a:off x="3881282" y="4127435"/>
            <a:ext cx="826302" cy="1063825"/>
          </a:xfrm>
          <a:custGeom>
            <a:avLst/>
            <a:gdLst/>
            <a:ahLst/>
            <a:cxnLst>
              <a:cxn ang="0">
                <a:pos x="wd2" y="hd2"/>
              </a:cxn>
              <a:cxn ang="5400000">
                <a:pos x="wd2" y="hd2"/>
              </a:cxn>
              <a:cxn ang="10800000">
                <a:pos x="wd2" y="hd2"/>
              </a:cxn>
              <a:cxn ang="16200000">
                <a:pos x="wd2" y="hd2"/>
              </a:cxn>
            </a:cxnLst>
            <a:rect l="0" t="0" r="r" b="b"/>
            <a:pathLst>
              <a:path w="21600" h="21600" extrusionOk="0">
                <a:moveTo>
                  <a:pt x="21600" y="799"/>
                </a:moveTo>
                <a:lnTo>
                  <a:pt x="21600" y="841"/>
                </a:lnTo>
                <a:lnTo>
                  <a:pt x="21330" y="1136"/>
                </a:lnTo>
                <a:lnTo>
                  <a:pt x="21239" y="1346"/>
                </a:lnTo>
                <a:lnTo>
                  <a:pt x="21179" y="1430"/>
                </a:lnTo>
                <a:lnTo>
                  <a:pt x="21119" y="1493"/>
                </a:lnTo>
                <a:lnTo>
                  <a:pt x="20819" y="1535"/>
                </a:lnTo>
                <a:lnTo>
                  <a:pt x="20759" y="1598"/>
                </a:lnTo>
                <a:lnTo>
                  <a:pt x="20669" y="1683"/>
                </a:lnTo>
                <a:lnTo>
                  <a:pt x="20759" y="1788"/>
                </a:lnTo>
                <a:lnTo>
                  <a:pt x="20759" y="1893"/>
                </a:lnTo>
                <a:lnTo>
                  <a:pt x="20669" y="1935"/>
                </a:lnTo>
                <a:lnTo>
                  <a:pt x="20609" y="2145"/>
                </a:lnTo>
                <a:lnTo>
                  <a:pt x="20609" y="2187"/>
                </a:lnTo>
                <a:lnTo>
                  <a:pt x="20549" y="2187"/>
                </a:lnTo>
                <a:lnTo>
                  <a:pt x="20549" y="2229"/>
                </a:lnTo>
                <a:lnTo>
                  <a:pt x="20458" y="2335"/>
                </a:lnTo>
                <a:lnTo>
                  <a:pt x="20398" y="2377"/>
                </a:lnTo>
                <a:lnTo>
                  <a:pt x="20338" y="2482"/>
                </a:lnTo>
                <a:lnTo>
                  <a:pt x="20248" y="2629"/>
                </a:lnTo>
                <a:lnTo>
                  <a:pt x="20248" y="2692"/>
                </a:lnTo>
                <a:lnTo>
                  <a:pt x="20338" y="2776"/>
                </a:lnTo>
                <a:lnTo>
                  <a:pt x="20248" y="2881"/>
                </a:lnTo>
                <a:lnTo>
                  <a:pt x="20248" y="2923"/>
                </a:lnTo>
                <a:lnTo>
                  <a:pt x="20188" y="2987"/>
                </a:lnTo>
                <a:lnTo>
                  <a:pt x="20128" y="3029"/>
                </a:lnTo>
                <a:lnTo>
                  <a:pt x="20128" y="3092"/>
                </a:lnTo>
                <a:lnTo>
                  <a:pt x="20038" y="3134"/>
                </a:lnTo>
                <a:lnTo>
                  <a:pt x="19888" y="3134"/>
                </a:lnTo>
                <a:lnTo>
                  <a:pt x="19828" y="3176"/>
                </a:lnTo>
                <a:lnTo>
                  <a:pt x="19767" y="3281"/>
                </a:lnTo>
                <a:lnTo>
                  <a:pt x="19617" y="3323"/>
                </a:lnTo>
                <a:lnTo>
                  <a:pt x="19617" y="3386"/>
                </a:lnTo>
                <a:lnTo>
                  <a:pt x="19557" y="3386"/>
                </a:lnTo>
                <a:lnTo>
                  <a:pt x="19467" y="3428"/>
                </a:lnTo>
                <a:lnTo>
                  <a:pt x="19407" y="3470"/>
                </a:lnTo>
                <a:lnTo>
                  <a:pt x="19197" y="3470"/>
                </a:lnTo>
                <a:lnTo>
                  <a:pt x="19197" y="3533"/>
                </a:lnTo>
                <a:lnTo>
                  <a:pt x="19107" y="3681"/>
                </a:lnTo>
                <a:lnTo>
                  <a:pt x="19046" y="3723"/>
                </a:lnTo>
                <a:lnTo>
                  <a:pt x="18896" y="3723"/>
                </a:lnTo>
                <a:lnTo>
                  <a:pt x="18836" y="3828"/>
                </a:lnTo>
                <a:lnTo>
                  <a:pt x="18896" y="3870"/>
                </a:lnTo>
                <a:lnTo>
                  <a:pt x="18896" y="3933"/>
                </a:lnTo>
                <a:lnTo>
                  <a:pt x="18836" y="4038"/>
                </a:lnTo>
                <a:lnTo>
                  <a:pt x="18836" y="4417"/>
                </a:lnTo>
                <a:lnTo>
                  <a:pt x="18896" y="4480"/>
                </a:lnTo>
                <a:lnTo>
                  <a:pt x="18986" y="4480"/>
                </a:lnTo>
                <a:lnTo>
                  <a:pt x="18986" y="4522"/>
                </a:lnTo>
                <a:lnTo>
                  <a:pt x="19046" y="4585"/>
                </a:lnTo>
                <a:lnTo>
                  <a:pt x="19197" y="4879"/>
                </a:lnTo>
                <a:lnTo>
                  <a:pt x="19407" y="5027"/>
                </a:lnTo>
                <a:lnTo>
                  <a:pt x="19467" y="5027"/>
                </a:lnTo>
                <a:lnTo>
                  <a:pt x="19467" y="5132"/>
                </a:lnTo>
                <a:lnTo>
                  <a:pt x="19317" y="5174"/>
                </a:lnTo>
                <a:lnTo>
                  <a:pt x="19407" y="5216"/>
                </a:lnTo>
                <a:lnTo>
                  <a:pt x="19557" y="5279"/>
                </a:lnTo>
                <a:lnTo>
                  <a:pt x="19617" y="5363"/>
                </a:lnTo>
                <a:lnTo>
                  <a:pt x="19467" y="5363"/>
                </a:lnTo>
                <a:lnTo>
                  <a:pt x="19467" y="5468"/>
                </a:lnTo>
                <a:lnTo>
                  <a:pt x="19557" y="5510"/>
                </a:lnTo>
                <a:lnTo>
                  <a:pt x="19557" y="5616"/>
                </a:lnTo>
                <a:lnTo>
                  <a:pt x="19467" y="5616"/>
                </a:lnTo>
                <a:lnTo>
                  <a:pt x="19467" y="5679"/>
                </a:lnTo>
                <a:lnTo>
                  <a:pt x="19317" y="5826"/>
                </a:lnTo>
                <a:lnTo>
                  <a:pt x="19317" y="5868"/>
                </a:lnTo>
                <a:lnTo>
                  <a:pt x="19257" y="5910"/>
                </a:lnTo>
                <a:lnTo>
                  <a:pt x="19046" y="5910"/>
                </a:lnTo>
                <a:lnTo>
                  <a:pt x="18986" y="5973"/>
                </a:lnTo>
                <a:lnTo>
                  <a:pt x="18986" y="6120"/>
                </a:lnTo>
                <a:lnTo>
                  <a:pt x="19046" y="6162"/>
                </a:lnTo>
                <a:lnTo>
                  <a:pt x="19107" y="6162"/>
                </a:lnTo>
                <a:lnTo>
                  <a:pt x="19107" y="6226"/>
                </a:lnTo>
                <a:lnTo>
                  <a:pt x="19046" y="6310"/>
                </a:lnTo>
                <a:lnTo>
                  <a:pt x="19046" y="6373"/>
                </a:lnTo>
                <a:lnTo>
                  <a:pt x="18986" y="6373"/>
                </a:lnTo>
                <a:lnTo>
                  <a:pt x="18986" y="6415"/>
                </a:lnTo>
                <a:lnTo>
                  <a:pt x="18896" y="6415"/>
                </a:lnTo>
                <a:lnTo>
                  <a:pt x="18896" y="6457"/>
                </a:lnTo>
                <a:lnTo>
                  <a:pt x="18686" y="6667"/>
                </a:lnTo>
                <a:lnTo>
                  <a:pt x="18536" y="6709"/>
                </a:lnTo>
                <a:lnTo>
                  <a:pt x="18476" y="6814"/>
                </a:lnTo>
                <a:lnTo>
                  <a:pt x="18476" y="6856"/>
                </a:lnTo>
                <a:lnTo>
                  <a:pt x="18416" y="6856"/>
                </a:lnTo>
                <a:lnTo>
                  <a:pt x="18265" y="6962"/>
                </a:lnTo>
                <a:lnTo>
                  <a:pt x="18205" y="6962"/>
                </a:lnTo>
                <a:lnTo>
                  <a:pt x="18115" y="7004"/>
                </a:lnTo>
                <a:lnTo>
                  <a:pt x="18205" y="7067"/>
                </a:lnTo>
                <a:lnTo>
                  <a:pt x="18115" y="7067"/>
                </a:lnTo>
                <a:lnTo>
                  <a:pt x="18055" y="7004"/>
                </a:lnTo>
                <a:lnTo>
                  <a:pt x="17995" y="7067"/>
                </a:lnTo>
                <a:lnTo>
                  <a:pt x="17995" y="7109"/>
                </a:lnTo>
                <a:lnTo>
                  <a:pt x="18055" y="7172"/>
                </a:lnTo>
                <a:lnTo>
                  <a:pt x="18115" y="7214"/>
                </a:lnTo>
                <a:lnTo>
                  <a:pt x="18055" y="7256"/>
                </a:lnTo>
                <a:lnTo>
                  <a:pt x="17995" y="7361"/>
                </a:lnTo>
                <a:lnTo>
                  <a:pt x="17905" y="7403"/>
                </a:lnTo>
                <a:lnTo>
                  <a:pt x="17995" y="7508"/>
                </a:lnTo>
                <a:lnTo>
                  <a:pt x="18055" y="7508"/>
                </a:lnTo>
                <a:lnTo>
                  <a:pt x="17995" y="7551"/>
                </a:lnTo>
                <a:lnTo>
                  <a:pt x="18055" y="7614"/>
                </a:lnTo>
                <a:lnTo>
                  <a:pt x="18055" y="7656"/>
                </a:lnTo>
                <a:lnTo>
                  <a:pt x="17995" y="7656"/>
                </a:lnTo>
                <a:lnTo>
                  <a:pt x="17995" y="7719"/>
                </a:lnTo>
                <a:lnTo>
                  <a:pt x="17905" y="7719"/>
                </a:lnTo>
                <a:lnTo>
                  <a:pt x="17905" y="7761"/>
                </a:lnTo>
                <a:lnTo>
                  <a:pt x="17995" y="7761"/>
                </a:lnTo>
                <a:lnTo>
                  <a:pt x="17995" y="7866"/>
                </a:lnTo>
                <a:lnTo>
                  <a:pt x="18055" y="7866"/>
                </a:lnTo>
                <a:lnTo>
                  <a:pt x="18055" y="7950"/>
                </a:lnTo>
                <a:lnTo>
                  <a:pt x="17905" y="7950"/>
                </a:lnTo>
                <a:lnTo>
                  <a:pt x="17905" y="8013"/>
                </a:lnTo>
                <a:lnTo>
                  <a:pt x="18205" y="8266"/>
                </a:lnTo>
                <a:lnTo>
                  <a:pt x="18205" y="8497"/>
                </a:lnTo>
                <a:lnTo>
                  <a:pt x="18115" y="8560"/>
                </a:lnTo>
                <a:lnTo>
                  <a:pt x="18115" y="8665"/>
                </a:lnTo>
                <a:lnTo>
                  <a:pt x="17995" y="8960"/>
                </a:lnTo>
                <a:lnTo>
                  <a:pt x="17995" y="9254"/>
                </a:lnTo>
                <a:lnTo>
                  <a:pt x="17905" y="9359"/>
                </a:lnTo>
                <a:lnTo>
                  <a:pt x="17845" y="9401"/>
                </a:lnTo>
                <a:lnTo>
                  <a:pt x="17845" y="9549"/>
                </a:lnTo>
                <a:lnTo>
                  <a:pt x="17995" y="9990"/>
                </a:lnTo>
                <a:lnTo>
                  <a:pt x="17995" y="10243"/>
                </a:lnTo>
                <a:lnTo>
                  <a:pt x="18055" y="10243"/>
                </a:lnTo>
                <a:lnTo>
                  <a:pt x="18055" y="10306"/>
                </a:lnTo>
                <a:lnTo>
                  <a:pt x="18115" y="10390"/>
                </a:lnTo>
                <a:lnTo>
                  <a:pt x="18115" y="10747"/>
                </a:lnTo>
                <a:lnTo>
                  <a:pt x="18205" y="11000"/>
                </a:lnTo>
                <a:lnTo>
                  <a:pt x="18205" y="11084"/>
                </a:lnTo>
                <a:lnTo>
                  <a:pt x="18115" y="11252"/>
                </a:lnTo>
                <a:lnTo>
                  <a:pt x="17995" y="11336"/>
                </a:lnTo>
                <a:lnTo>
                  <a:pt x="17995" y="11441"/>
                </a:lnTo>
                <a:lnTo>
                  <a:pt x="17905" y="11484"/>
                </a:lnTo>
                <a:lnTo>
                  <a:pt x="17905" y="11547"/>
                </a:lnTo>
                <a:lnTo>
                  <a:pt x="17845" y="11589"/>
                </a:lnTo>
                <a:lnTo>
                  <a:pt x="17695" y="11589"/>
                </a:lnTo>
                <a:lnTo>
                  <a:pt x="17634" y="11736"/>
                </a:lnTo>
                <a:lnTo>
                  <a:pt x="17484" y="11841"/>
                </a:lnTo>
                <a:lnTo>
                  <a:pt x="17484" y="11883"/>
                </a:lnTo>
                <a:lnTo>
                  <a:pt x="17424" y="11946"/>
                </a:lnTo>
                <a:lnTo>
                  <a:pt x="17274" y="11988"/>
                </a:lnTo>
                <a:lnTo>
                  <a:pt x="17214" y="12030"/>
                </a:lnTo>
                <a:lnTo>
                  <a:pt x="17124" y="12136"/>
                </a:lnTo>
                <a:lnTo>
                  <a:pt x="17064" y="12283"/>
                </a:lnTo>
                <a:lnTo>
                  <a:pt x="17064" y="12346"/>
                </a:lnTo>
                <a:lnTo>
                  <a:pt x="16974" y="12430"/>
                </a:lnTo>
                <a:lnTo>
                  <a:pt x="16913" y="12535"/>
                </a:lnTo>
                <a:lnTo>
                  <a:pt x="16853" y="12682"/>
                </a:lnTo>
                <a:lnTo>
                  <a:pt x="16763" y="12788"/>
                </a:lnTo>
                <a:lnTo>
                  <a:pt x="16763" y="13082"/>
                </a:lnTo>
                <a:lnTo>
                  <a:pt x="16643" y="13187"/>
                </a:lnTo>
                <a:lnTo>
                  <a:pt x="16643" y="13629"/>
                </a:lnTo>
                <a:lnTo>
                  <a:pt x="16703" y="13671"/>
                </a:lnTo>
                <a:lnTo>
                  <a:pt x="16763" y="13734"/>
                </a:lnTo>
                <a:lnTo>
                  <a:pt x="16913" y="13776"/>
                </a:lnTo>
                <a:lnTo>
                  <a:pt x="16913" y="13986"/>
                </a:lnTo>
                <a:lnTo>
                  <a:pt x="16853" y="14070"/>
                </a:lnTo>
                <a:lnTo>
                  <a:pt x="16853" y="14323"/>
                </a:lnTo>
                <a:lnTo>
                  <a:pt x="16913" y="14386"/>
                </a:lnTo>
                <a:lnTo>
                  <a:pt x="16974" y="14428"/>
                </a:lnTo>
                <a:lnTo>
                  <a:pt x="17214" y="14470"/>
                </a:lnTo>
                <a:lnTo>
                  <a:pt x="17274" y="14470"/>
                </a:lnTo>
                <a:lnTo>
                  <a:pt x="17274" y="14617"/>
                </a:lnTo>
                <a:lnTo>
                  <a:pt x="17124" y="14680"/>
                </a:lnTo>
                <a:lnTo>
                  <a:pt x="17124" y="14722"/>
                </a:lnTo>
                <a:lnTo>
                  <a:pt x="17064" y="14722"/>
                </a:lnTo>
                <a:lnTo>
                  <a:pt x="17064" y="14765"/>
                </a:lnTo>
                <a:lnTo>
                  <a:pt x="17124" y="14828"/>
                </a:lnTo>
                <a:lnTo>
                  <a:pt x="17214" y="14933"/>
                </a:lnTo>
                <a:lnTo>
                  <a:pt x="17424" y="14975"/>
                </a:lnTo>
                <a:lnTo>
                  <a:pt x="17424" y="15017"/>
                </a:lnTo>
                <a:lnTo>
                  <a:pt x="17484" y="15080"/>
                </a:lnTo>
                <a:lnTo>
                  <a:pt x="17634" y="15122"/>
                </a:lnTo>
                <a:lnTo>
                  <a:pt x="17695" y="15164"/>
                </a:lnTo>
                <a:lnTo>
                  <a:pt x="17634" y="15164"/>
                </a:lnTo>
                <a:lnTo>
                  <a:pt x="17634" y="15269"/>
                </a:lnTo>
                <a:lnTo>
                  <a:pt x="17544" y="15374"/>
                </a:lnTo>
                <a:lnTo>
                  <a:pt x="17544" y="15480"/>
                </a:lnTo>
                <a:lnTo>
                  <a:pt x="17634" y="15480"/>
                </a:lnTo>
                <a:lnTo>
                  <a:pt x="17634" y="15522"/>
                </a:lnTo>
                <a:lnTo>
                  <a:pt x="17695" y="15627"/>
                </a:lnTo>
                <a:lnTo>
                  <a:pt x="17695" y="15669"/>
                </a:lnTo>
                <a:lnTo>
                  <a:pt x="17484" y="15816"/>
                </a:lnTo>
                <a:lnTo>
                  <a:pt x="17484" y="15963"/>
                </a:lnTo>
                <a:lnTo>
                  <a:pt x="17544" y="15963"/>
                </a:lnTo>
                <a:lnTo>
                  <a:pt x="17634" y="16026"/>
                </a:lnTo>
                <a:lnTo>
                  <a:pt x="17755" y="16026"/>
                </a:lnTo>
                <a:lnTo>
                  <a:pt x="17755" y="16069"/>
                </a:lnTo>
                <a:lnTo>
                  <a:pt x="17995" y="16174"/>
                </a:lnTo>
                <a:lnTo>
                  <a:pt x="17995" y="16216"/>
                </a:lnTo>
                <a:lnTo>
                  <a:pt x="18055" y="16321"/>
                </a:lnTo>
                <a:lnTo>
                  <a:pt x="18055" y="16468"/>
                </a:lnTo>
                <a:lnTo>
                  <a:pt x="18115" y="16468"/>
                </a:lnTo>
                <a:lnTo>
                  <a:pt x="18265" y="16615"/>
                </a:lnTo>
                <a:lnTo>
                  <a:pt x="18325" y="16657"/>
                </a:lnTo>
                <a:lnTo>
                  <a:pt x="18476" y="16721"/>
                </a:lnTo>
                <a:lnTo>
                  <a:pt x="18536" y="16721"/>
                </a:lnTo>
                <a:lnTo>
                  <a:pt x="18626" y="16763"/>
                </a:lnTo>
                <a:lnTo>
                  <a:pt x="18626" y="16805"/>
                </a:lnTo>
                <a:lnTo>
                  <a:pt x="18686" y="16973"/>
                </a:lnTo>
                <a:lnTo>
                  <a:pt x="18686" y="17015"/>
                </a:lnTo>
                <a:lnTo>
                  <a:pt x="18776" y="17057"/>
                </a:lnTo>
                <a:lnTo>
                  <a:pt x="18776" y="17120"/>
                </a:lnTo>
                <a:lnTo>
                  <a:pt x="18686" y="17120"/>
                </a:lnTo>
                <a:lnTo>
                  <a:pt x="18686" y="17204"/>
                </a:lnTo>
                <a:lnTo>
                  <a:pt x="18626" y="17204"/>
                </a:lnTo>
                <a:lnTo>
                  <a:pt x="18626" y="17309"/>
                </a:lnTo>
                <a:lnTo>
                  <a:pt x="18686" y="17352"/>
                </a:lnTo>
                <a:lnTo>
                  <a:pt x="18686" y="17520"/>
                </a:lnTo>
                <a:lnTo>
                  <a:pt x="18536" y="17709"/>
                </a:lnTo>
                <a:lnTo>
                  <a:pt x="18476" y="17751"/>
                </a:lnTo>
                <a:lnTo>
                  <a:pt x="18416" y="17751"/>
                </a:lnTo>
                <a:lnTo>
                  <a:pt x="18325" y="17814"/>
                </a:lnTo>
                <a:lnTo>
                  <a:pt x="18325" y="17856"/>
                </a:lnTo>
                <a:lnTo>
                  <a:pt x="17995" y="17856"/>
                </a:lnTo>
                <a:lnTo>
                  <a:pt x="17995" y="17898"/>
                </a:lnTo>
                <a:lnTo>
                  <a:pt x="17905" y="17898"/>
                </a:lnTo>
                <a:lnTo>
                  <a:pt x="17905" y="17961"/>
                </a:lnTo>
                <a:lnTo>
                  <a:pt x="17845" y="18004"/>
                </a:lnTo>
                <a:lnTo>
                  <a:pt x="17695" y="18004"/>
                </a:lnTo>
                <a:lnTo>
                  <a:pt x="17695" y="18151"/>
                </a:lnTo>
                <a:lnTo>
                  <a:pt x="17634" y="18109"/>
                </a:lnTo>
                <a:lnTo>
                  <a:pt x="17544" y="18109"/>
                </a:lnTo>
                <a:lnTo>
                  <a:pt x="17484" y="18004"/>
                </a:lnTo>
                <a:lnTo>
                  <a:pt x="17424" y="17961"/>
                </a:lnTo>
                <a:lnTo>
                  <a:pt x="17274" y="17961"/>
                </a:lnTo>
                <a:lnTo>
                  <a:pt x="17214" y="17898"/>
                </a:lnTo>
                <a:lnTo>
                  <a:pt x="17214" y="17814"/>
                </a:lnTo>
                <a:lnTo>
                  <a:pt x="17124" y="17709"/>
                </a:lnTo>
                <a:lnTo>
                  <a:pt x="17124" y="17667"/>
                </a:lnTo>
                <a:lnTo>
                  <a:pt x="16913" y="17667"/>
                </a:lnTo>
                <a:lnTo>
                  <a:pt x="16913" y="17709"/>
                </a:lnTo>
                <a:lnTo>
                  <a:pt x="16763" y="17814"/>
                </a:lnTo>
                <a:lnTo>
                  <a:pt x="16703" y="17814"/>
                </a:lnTo>
                <a:lnTo>
                  <a:pt x="16643" y="17856"/>
                </a:lnTo>
                <a:lnTo>
                  <a:pt x="15982" y="17814"/>
                </a:lnTo>
                <a:lnTo>
                  <a:pt x="15862" y="17814"/>
                </a:lnTo>
                <a:lnTo>
                  <a:pt x="15862" y="17751"/>
                </a:lnTo>
                <a:lnTo>
                  <a:pt x="15772" y="17751"/>
                </a:lnTo>
                <a:lnTo>
                  <a:pt x="15712" y="17709"/>
                </a:lnTo>
                <a:lnTo>
                  <a:pt x="15712" y="17667"/>
                </a:lnTo>
                <a:lnTo>
                  <a:pt x="15652" y="17667"/>
                </a:lnTo>
                <a:lnTo>
                  <a:pt x="15562" y="17604"/>
                </a:lnTo>
                <a:lnTo>
                  <a:pt x="15081" y="17562"/>
                </a:lnTo>
                <a:lnTo>
                  <a:pt x="14931" y="17520"/>
                </a:lnTo>
                <a:lnTo>
                  <a:pt x="14781" y="17457"/>
                </a:lnTo>
                <a:lnTo>
                  <a:pt x="14420" y="17457"/>
                </a:lnTo>
                <a:lnTo>
                  <a:pt x="14300" y="17415"/>
                </a:lnTo>
                <a:lnTo>
                  <a:pt x="14210" y="17415"/>
                </a:lnTo>
                <a:lnTo>
                  <a:pt x="14150" y="17352"/>
                </a:lnTo>
                <a:lnTo>
                  <a:pt x="14090" y="17352"/>
                </a:lnTo>
                <a:lnTo>
                  <a:pt x="13999" y="17415"/>
                </a:lnTo>
                <a:lnTo>
                  <a:pt x="13849" y="17415"/>
                </a:lnTo>
                <a:lnTo>
                  <a:pt x="13729" y="17352"/>
                </a:lnTo>
                <a:lnTo>
                  <a:pt x="13579" y="17352"/>
                </a:lnTo>
                <a:lnTo>
                  <a:pt x="13429" y="17520"/>
                </a:lnTo>
                <a:lnTo>
                  <a:pt x="13369" y="17562"/>
                </a:lnTo>
                <a:lnTo>
                  <a:pt x="13369" y="17604"/>
                </a:lnTo>
                <a:lnTo>
                  <a:pt x="13519" y="17604"/>
                </a:lnTo>
                <a:lnTo>
                  <a:pt x="13579" y="17667"/>
                </a:lnTo>
                <a:lnTo>
                  <a:pt x="13639" y="17709"/>
                </a:lnTo>
                <a:lnTo>
                  <a:pt x="13729" y="17751"/>
                </a:lnTo>
                <a:lnTo>
                  <a:pt x="13999" y="17751"/>
                </a:lnTo>
                <a:lnTo>
                  <a:pt x="14150" y="17814"/>
                </a:lnTo>
                <a:lnTo>
                  <a:pt x="14300" y="17856"/>
                </a:lnTo>
                <a:lnTo>
                  <a:pt x="14360" y="17856"/>
                </a:lnTo>
                <a:lnTo>
                  <a:pt x="14360" y="17898"/>
                </a:lnTo>
                <a:lnTo>
                  <a:pt x="14420" y="17961"/>
                </a:lnTo>
                <a:lnTo>
                  <a:pt x="14420" y="18067"/>
                </a:lnTo>
                <a:lnTo>
                  <a:pt x="14360" y="18214"/>
                </a:lnTo>
                <a:lnTo>
                  <a:pt x="14300" y="18256"/>
                </a:lnTo>
                <a:lnTo>
                  <a:pt x="14300" y="18298"/>
                </a:lnTo>
                <a:lnTo>
                  <a:pt x="14210" y="18298"/>
                </a:lnTo>
                <a:lnTo>
                  <a:pt x="14360" y="18403"/>
                </a:lnTo>
                <a:lnTo>
                  <a:pt x="14420" y="18466"/>
                </a:lnTo>
                <a:lnTo>
                  <a:pt x="14570" y="18466"/>
                </a:lnTo>
                <a:lnTo>
                  <a:pt x="14630" y="18403"/>
                </a:lnTo>
                <a:lnTo>
                  <a:pt x="14781" y="18403"/>
                </a:lnTo>
                <a:lnTo>
                  <a:pt x="14871" y="18466"/>
                </a:lnTo>
                <a:lnTo>
                  <a:pt x="14931" y="18466"/>
                </a:lnTo>
                <a:lnTo>
                  <a:pt x="15081" y="18508"/>
                </a:lnTo>
                <a:lnTo>
                  <a:pt x="15141" y="18508"/>
                </a:lnTo>
                <a:lnTo>
                  <a:pt x="15201" y="18613"/>
                </a:lnTo>
                <a:lnTo>
                  <a:pt x="15351" y="18656"/>
                </a:lnTo>
                <a:lnTo>
                  <a:pt x="15411" y="18656"/>
                </a:lnTo>
                <a:lnTo>
                  <a:pt x="15411" y="18698"/>
                </a:lnTo>
                <a:lnTo>
                  <a:pt x="15502" y="18698"/>
                </a:lnTo>
                <a:lnTo>
                  <a:pt x="15502" y="18803"/>
                </a:lnTo>
                <a:lnTo>
                  <a:pt x="15562" y="18908"/>
                </a:lnTo>
                <a:lnTo>
                  <a:pt x="15562" y="19055"/>
                </a:lnTo>
                <a:lnTo>
                  <a:pt x="15502" y="19097"/>
                </a:lnTo>
                <a:lnTo>
                  <a:pt x="15502" y="19202"/>
                </a:lnTo>
                <a:lnTo>
                  <a:pt x="15562" y="19202"/>
                </a:lnTo>
                <a:lnTo>
                  <a:pt x="15562" y="19307"/>
                </a:lnTo>
                <a:lnTo>
                  <a:pt x="15502" y="19350"/>
                </a:lnTo>
                <a:lnTo>
                  <a:pt x="15411" y="19350"/>
                </a:lnTo>
                <a:lnTo>
                  <a:pt x="15351" y="19307"/>
                </a:lnTo>
                <a:lnTo>
                  <a:pt x="15201" y="19307"/>
                </a:lnTo>
                <a:lnTo>
                  <a:pt x="15201" y="19392"/>
                </a:lnTo>
                <a:lnTo>
                  <a:pt x="15081" y="19455"/>
                </a:lnTo>
                <a:lnTo>
                  <a:pt x="14991" y="19455"/>
                </a:lnTo>
                <a:lnTo>
                  <a:pt x="14871" y="19392"/>
                </a:lnTo>
                <a:lnTo>
                  <a:pt x="14781" y="19350"/>
                </a:lnTo>
                <a:lnTo>
                  <a:pt x="14570" y="19307"/>
                </a:lnTo>
                <a:lnTo>
                  <a:pt x="14420" y="19307"/>
                </a:lnTo>
                <a:lnTo>
                  <a:pt x="14420" y="19350"/>
                </a:lnTo>
                <a:lnTo>
                  <a:pt x="14360" y="19350"/>
                </a:lnTo>
                <a:lnTo>
                  <a:pt x="14360" y="19307"/>
                </a:lnTo>
                <a:lnTo>
                  <a:pt x="14300" y="19307"/>
                </a:lnTo>
                <a:lnTo>
                  <a:pt x="14210" y="19244"/>
                </a:lnTo>
                <a:lnTo>
                  <a:pt x="13939" y="19244"/>
                </a:lnTo>
                <a:lnTo>
                  <a:pt x="13849" y="19202"/>
                </a:lnTo>
                <a:lnTo>
                  <a:pt x="13729" y="19202"/>
                </a:lnTo>
                <a:lnTo>
                  <a:pt x="13729" y="19307"/>
                </a:lnTo>
                <a:lnTo>
                  <a:pt x="13639" y="19307"/>
                </a:lnTo>
                <a:lnTo>
                  <a:pt x="13639" y="19350"/>
                </a:lnTo>
                <a:lnTo>
                  <a:pt x="13519" y="19350"/>
                </a:lnTo>
                <a:lnTo>
                  <a:pt x="13519" y="19392"/>
                </a:lnTo>
                <a:lnTo>
                  <a:pt x="13429" y="19644"/>
                </a:lnTo>
                <a:lnTo>
                  <a:pt x="13429" y="19707"/>
                </a:lnTo>
                <a:lnTo>
                  <a:pt x="13218" y="19791"/>
                </a:lnTo>
                <a:lnTo>
                  <a:pt x="13158" y="19791"/>
                </a:lnTo>
                <a:lnTo>
                  <a:pt x="13158" y="20002"/>
                </a:lnTo>
                <a:lnTo>
                  <a:pt x="13218" y="20044"/>
                </a:lnTo>
                <a:lnTo>
                  <a:pt x="13218" y="20107"/>
                </a:lnTo>
                <a:lnTo>
                  <a:pt x="13278" y="20149"/>
                </a:lnTo>
                <a:lnTo>
                  <a:pt x="13278" y="20191"/>
                </a:lnTo>
                <a:lnTo>
                  <a:pt x="13519" y="20254"/>
                </a:lnTo>
                <a:lnTo>
                  <a:pt x="13519" y="20443"/>
                </a:lnTo>
                <a:lnTo>
                  <a:pt x="13579" y="20506"/>
                </a:lnTo>
                <a:lnTo>
                  <a:pt x="13579" y="20548"/>
                </a:lnTo>
                <a:lnTo>
                  <a:pt x="13639" y="20654"/>
                </a:lnTo>
                <a:lnTo>
                  <a:pt x="13639" y="20801"/>
                </a:lnTo>
                <a:lnTo>
                  <a:pt x="13579" y="20801"/>
                </a:lnTo>
                <a:lnTo>
                  <a:pt x="13579" y="20843"/>
                </a:lnTo>
                <a:lnTo>
                  <a:pt x="13519" y="20948"/>
                </a:lnTo>
                <a:lnTo>
                  <a:pt x="13429" y="20990"/>
                </a:lnTo>
                <a:lnTo>
                  <a:pt x="13429" y="21137"/>
                </a:lnTo>
                <a:lnTo>
                  <a:pt x="13369" y="21348"/>
                </a:lnTo>
                <a:lnTo>
                  <a:pt x="13369" y="21390"/>
                </a:lnTo>
                <a:lnTo>
                  <a:pt x="13278" y="21390"/>
                </a:lnTo>
                <a:lnTo>
                  <a:pt x="13278" y="21432"/>
                </a:lnTo>
                <a:lnTo>
                  <a:pt x="13218" y="21495"/>
                </a:lnTo>
                <a:lnTo>
                  <a:pt x="13218" y="21537"/>
                </a:lnTo>
                <a:lnTo>
                  <a:pt x="13278" y="21600"/>
                </a:lnTo>
                <a:lnTo>
                  <a:pt x="12377" y="21600"/>
                </a:lnTo>
                <a:lnTo>
                  <a:pt x="12287" y="21537"/>
                </a:lnTo>
                <a:lnTo>
                  <a:pt x="12227" y="21537"/>
                </a:lnTo>
                <a:lnTo>
                  <a:pt x="12077" y="21432"/>
                </a:lnTo>
                <a:lnTo>
                  <a:pt x="11957" y="21137"/>
                </a:lnTo>
                <a:lnTo>
                  <a:pt x="11866" y="21095"/>
                </a:lnTo>
                <a:lnTo>
                  <a:pt x="11716" y="20948"/>
                </a:lnTo>
                <a:lnTo>
                  <a:pt x="11506" y="20843"/>
                </a:lnTo>
                <a:lnTo>
                  <a:pt x="11176" y="20696"/>
                </a:lnTo>
                <a:lnTo>
                  <a:pt x="11025" y="20654"/>
                </a:lnTo>
                <a:lnTo>
                  <a:pt x="10875" y="20548"/>
                </a:lnTo>
                <a:lnTo>
                  <a:pt x="10665" y="20443"/>
                </a:lnTo>
                <a:lnTo>
                  <a:pt x="10605" y="20443"/>
                </a:lnTo>
                <a:lnTo>
                  <a:pt x="10605" y="20401"/>
                </a:lnTo>
                <a:lnTo>
                  <a:pt x="10515" y="20338"/>
                </a:lnTo>
                <a:lnTo>
                  <a:pt x="10515" y="20296"/>
                </a:lnTo>
                <a:lnTo>
                  <a:pt x="10394" y="20296"/>
                </a:lnTo>
                <a:lnTo>
                  <a:pt x="10304" y="20254"/>
                </a:lnTo>
                <a:lnTo>
                  <a:pt x="10244" y="20254"/>
                </a:lnTo>
                <a:lnTo>
                  <a:pt x="10094" y="20107"/>
                </a:lnTo>
                <a:lnTo>
                  <a:pt x="10034" y="20044"/>
                </a:lnTo>
                <a:lnTo>
                  <a:pt x="9824" y="19938"/>
                </a:lnTo>
                <a:lnTo>
                  <a:pt x="9734" y="19896"/>
                </a:lnTo>
                <a:lnTo>
                  <a:pt x="9734" y="19791"/>
                </a:lnTo>
                <a:lnTo>
                  <a:pt x="9673" y="19791"/>
                </a:lnTo>
                <a:lnTo>
                  <a:pt x="9673" y="19749"/>
                </a:lnTo>
                <a:lnTo>
                  <a:pt x="9613" y="19749"/>
                </a:lnTo>
                <a:lnTo>
                  <a:pt x="9313" y="19707"/>
                </a:lnTo>
                <a:lnTo>
                  <a:pt x="8952" y="19707"/>
                </a:lnTo>
                <a:lnTo>
                  <a:pt x="8952" y="19644"/>
                </a:lnTo>
                <a:lnTo>
                  <a:pt x="8892" y="19644"/>
                </a:lnTo>
                <a:lnTo>
                  <a:pt x="8832" y="19707"/>
                </a:lnTo>
                <a:lnTo>
                  <a:pt x="8742" y="19707"/>
                </a:lnTo>
                <a:lnTo>
                  <a:pt x="8682" y="19749"/>
                </a:lnTo>
                <a:lnTo>
                  <a:pt x="8592" y="19707"/>
                </a:lnTo>
                <a:lnTo>
                  <a:pt x="8261" y="19707"/>
                </a:lnTo>
                <a:lnTo>
                  <a:pt x="8171" y="19749"/>
                </a:lnTo>
                <a:lnTo>
                  <a:pt x="8111" y="19749"/>
                </a:lnTo>
                <a:lnTo>
                  <a:pt x="8111" y="19791"/>
                </a:lnTo>
                <a:lnTo>
                  <a:pt x="8051" y="19791"/>
                </a:lnTo>
                <a:lnTo>
                  <a:pt x="8051" y="19896"/>
                </a:lnTo>
                <a:lnTo>
                  <a:pt x="7961" y="19896"/>
                </a:lnTo>
                <a:lnTo>
                  <a:pt x="7601" y="19644"/>
                </a:lnTo>
                <a:lnTo>
                  <a:pt x="7540" y="19644"/>
                </a:lnTo>
                <a:lnTo>
                  <a:pt x="7390" y="19455"/>
                </a:lnTo>
                <a:lnTo>
                  <a:pt x="7330" y="19392"/>
                </a:lnTo>
                <a:lnTo>
                  <a:pt x="7330" y="19350"/>
                </a:lnTo>
                <a:lnTo>
                  <a:pt x="7180" y="19307"/>
                </a:lnTo>
                <a:lnTo>
                  <a:pt x="7120" y="19244"/>
                </a:lnTo>
                <a:lnTo>
                  <a:pt x="7030" y="19160"/>
                </a:lnTo>
                <a:lnTo>
                  <a:pt x="6970" y="19097"/>
                </a:lnTo>
                <a:lnTo>
                  <a:pt x="6910" y="19097"/>
                </a:lnTo>
                <a:lnTo>
                  <a:pt x="6819" y="19055"/>
                </a:lnTo>
                <a:lnTo>
                  <a:pt x="6759" y="19097"/>
                </a:lnTo>
                <a:lnTo>
                  <a:pt x="6699" y="19055"/>
                </a:lnTo>
                <a:lnTo>
                  <a:pt x="6609" y="19055"/>
                </a:lnTo>
                <a:lnTo>
                  <a:pt x="6339" y="19013"/>
                </a:lnTo>
                <a:lnTo>
                  <a:pt x="6339" y="18656"/>
                </a:lnTo>
                <a:lnTo>
                  <a:pt x="6249" y="18613"/>
                </a:lnTo>
                <a:lnTo>
                  <a:pt x="6129" y="18613"/>
                </a:lnTo>
                <a:lnTo>
                  <a:pt x="6129" y="18656"/>
                </a:lnTo>
                <a:lnTo>
                  <a:pt x="6038" y="18656"/>
                </a:lnTo>
                <a:lnTo>
                  <a:pt x="5978" y="18698"/>
                </a:lnTo>
                <a:lnTo>
                  <a:pt x="5828" y="18761"/>
                </a:lnTo>
                <a:lnTo>
                  <a:pt x="5768" y="18803"/>
                </a:lnTo>
                <a:lnTo>
                  <a:pt x="5558" y="18803"/>
                </a:lnTo>
                <a:lnTo>
                  <a:pt x="5468" y="18761"/>
                </a:lnTo>
                <a:lnTo>
                  <a:pt x="5347" y="18656"/>
                </a:lnTo>
                <a:lnTo>
                  <a:pt x="5137" y="18613"/>
                </a:lnTo>
                <a:lnTo>
                  <a:pt x="5137" y="18550"/>
                </a:lnTo>
                <a:lnTo>
                  <a:pt x="5047" y="18508"/>
                </a:lnTo>
                <a:lnTo>
                  <a:pt x="5047" y="18466"/>
                </a:lnTo>
                <a:lnTo>
                  <a:pt x="5197" y="18361"/>
                </a:lnTo>
                <a:lnTo>
                  <a:pt x="5197" y="18067"/>
                </a:lnTo>
                <a:lnTo>
                  <a:pt x="5137" y="18004"/>
                </a:lnTo>
                <a:lnTo>
                  <a:pt x="5047" y="17961"/>
                </a:lnTo>
                <a:lnTo>
                  <a:pt x="4687" y="17961"/>
                </a:lnTo>
                <a:lnTo>
                  <a:pt x="4476" y="17898"/>
                </a:lnTo>
                <a:lnTo>
                  <a:pt x="4416" y="17898"/>
                </a:lnTo>
                <a:lnTo>
                  <a:pt x="4116" y="17814"/>
                </a:lnTo>
                <a:lnTo>
                  <a:pt x="3996" y="17814"/>
                </a:lnTo>
                <a:lnTo>
                  <a:pt x="3785" y="17856"/>
                </a:lnTo>
                <a:lnTo>
                  <a:pt x="3635" y="17898"/>
                </a:lnTo>
                <a:lnTo>
                  <a:pt x="3275" y="17898"/>
                </a:lnTo>
                <a:lnTo>
                  <a:pt x="3064" y="17961"/>
                </a:lnTo>
                <a:lnTo>
                  <a:pt x="3004" y="17961"/>
                </a:lnTo>
                <a:lnTo>
                  <a:pt x="2854" y="17898"/>
                </a:lnTo>
                <a:lnTo>
                  <a:pt x="2794" y="17898"/>
                </a:lnTo>
                <a:lnTo>
                  <a:pt x="2554" y="18004"/>
                </a:lnTo>
                <a:lnTo>
                  <a:pt x="2283" y="18004"/>
                </a:lnTo>
                <a:lnTo>
                  <a:pt x="2223" y="17961"/>
                </a:lnTo>
                <a:lnTo>
                  <a:pt x="2133" y="17961"/>
                </a:lnTo>
                <a:lnTo>
                  <a:pt x="1923" y="17814"/>
                </a:lnTo>
                <a:lnTo>
                  <a:pt x="1863" y="17709"/>
                </a:lnTo>
                <a:lnTo>
                  <a:pt x="1772" y="17667"/>
                </a:lnTo>
                <a:lnTo>
                  <a:pt x="1772" y="17457"/>
                </a:lnTo>
                <a:lnTo>
                  <a:pt x="1863" y="17415"/>
                </a:lnTo>
                <a:lnTo>
                  <a:pt x="1923" y="17309"/>
                </a:lnTo>
                <a:lnTo>
                  <a:pt x="2013" y="17267"/>
                </a:lnTo>
                <a:lnTo>
                  <a:pt x="2013" y="17162"/>
                </a:lnTo>
                <a:lnTo>
                  <a:pt x="1202" y="17162"/>
                </a:lnTo>
                <a:lnTo>
                  <a:pt x="1142" y="17204"/>
                </a:lnTo>
                <a:lnTo>
                  <a:pt x="1082" y="17267"/>
                </a:lnTo>
                <a:lnTo>
                  <a:pt x="991" y="17309"/>
                </a:lnTo>
                <a:lnTo>
                  <a:pt x="991" y="17352"/>
                </a:lnTo>
                <a:lnTo>
                  <a:pt x="781" y="17352"/>
                </a:lnTo>
                <a:lnTo>
                  <a:pt x="721" y="17309"/>
                </a:lnTo>
                <a:lnTo>
                  <a:pt x="661" y="17352"/>
                </a:lnTo>
                <a:lnTo>
                  <a:pt x="361" y="17457"/>
                </a:lnTo>
                <a:lnTo>
                  <a:pt x="300" y="17457"/>
                </a:lnTo>
                <a:lnTo>
                  <a:pt x="210" y="17415"/>
                </a:lnTo>
                <a:lnTo>
                  <a:pt x="150" y="17352"/>
                </a:lnTo>
                <a:lnTo>
                  <a:pt x="150" y="17120"/>
                </a:lnTo>
                <a:lnTo>
                  <a:pt x="90" y="16973"/>
                </a:lnTo>
                <a:lnTo>
                  <a:pt x="0" y="16805"/>
                </a:lnTo>
                <a:lnTo>
                  <a:pt x="511" y="16973"/>
                </a:lnTo>
                <a:lnTo>
                  <a:pt x="661" y="16973"/>
                </a:lnTo>
                <a:lnTo>
                  <a:pt x="781" y="16910"/>
                </a:lnTo>
                <a:lnTo>
                  <a:pt x="871" y="16910"/>
                </a:lnTo>
                <a:lnTo>
                  <a:pt x="991" y="16805"/>
                </a:lnTo>
                <a:lnTo>
                  <a:pt x="1352" y="16805"/>
                </a:lnTo>
                <a:lnTo>
                  <a:pt x="1352" y="16763"/>
                </a:lnTo>
                <a:lnTo>
                  <a:pt x="1442" y="16721"/>
                </a:lnTo>
                <a:lnTo>
                  <a:pt x="1442" y="16657"/>
                </a:lnTo>
                <a:lnTo>
                  <a:pt x="1502" y="16573"/>
                </a:lnTo>
                <a:lnTo>
                  <a:pt x="1502" y="16216"/>
                </a:lnTo>
                <a:lnTo>
                  <a:pt x="1562" y="16174"/>
                </a:lnTo>
                <a:lnTo>
                  <a:pt x="1562" y="16111"/>
                </a:lnTo>
                <a:lnTo>
                  <a:pt x="1502" y="16069"/>
                </a:lnTo>
                <a:lnTo>
                  <a:pt x="1352" y="16069"/>
                </a:lnTo>
                <a:lnTo>
                  <a:pt x="991" y="15816"/>
                </a:lnTo>
                <a:lnTo>
                  <a:pt x="991" y="15564"/>
                </a:lnTo>
                <a:lnTo>
                  <a:pt x="1202" y="15564"/>
                </a:lnTo>
                <a:lnTo>
                  <a:pt x="1292" y="15522"/>
                </a:lnTo>
                <a:lnTo>
                  <a:pt x="1352" y="15522"/>
                </a:lnTo>
                <a:lnTo>
                  <a:pt x="1442" y="15311"/>
                </a:lnTo>
                <a:lnTo>
                  <a:pt x="1562" y="15311"/>
                </a:lnTo>
                <a:lnTo>
                  <a:pt x="1562" y="15269"/>
                </a:lnTo>
                <a:lnTo>
                  <a:pt x="1712" y="15269"/>
                </a:lnTo>
                <a:lnTo>
                  <a:pt x="1772" y="15227"/>
                </a:lnTo>
                <a:lnTo>
                  <a:pt x="1923" y="15227"/>
                </a:lnTo>
                <a:lnTo>
                  <a:pt x="2013" y="15164"/>
                </a:lnTo>
                <a:lnTo>
                  <a:pt x="2013" y="15122"/>
                </a:lnTo>
                <a:lnTo>
                  <a:pt x="2073" y="15080"/>
                </a:lnTo>
                <a:lnTo>
                  <a:pt x="2283" y="15122"/>
                </a:lnTo>
                <a:lnTo>
                  <a:pt x="2343" y="15122"/>
                </a:lnTo>
                <a:lnTo>
                  <a:pt x="2433" y="15164"/>
                </a:lnTo>
                <a:lnTo>
                  <a:pt x="2433" y="15227"/>
                </a:lnTo>
                <a:lnTo>
                  <a:pt x="2493" y="15269"/>
                </a:lnTo>
                <a:lnTo>
                  <a:pt x="2644" y="15269"/>
                </a:lnTo>
                <a:lnTo>
                  <a:pt x="2854" y="15227"/>
                </a:lnTo>
                <a:lnTo>
                  <a:pt x="3425" y="15227"/>
                </a:lnTo>
                <a:lnTo>
                  <a:pt x="3425" y="15269"/>
                </a:lnTo>
                <a:lnTo>
                  <a:pt x="3485" y="15269"/>
                </a:lnTo>
                <a:lnTo>
                  <a:pt x="3485" y="15374"/>
                </a:lnTo>
                <a:lnTo>
                  <a:pt x="3575" y="15417"/>
                </a:lnTo>
                <a:lnTo>
                  <a:pt x="3575" y="15480"/>
                </a:lnTo>
                <a:lnTo>
                  <a:pt x="3695" y="15480"/>
                </a:lnTo>
                <a:lnTo>
                  <a:pt x="3845" y="15417"/>
                </a:lnTo>
                <a:lnTo>
                  <a:pt x="3905" y="15311"/>
                </a:lnTo>
                <a:lnTo>
                  <a:pt x="3905" y="15164"/>
                </a:lnTo>
                <a:lnTo>
                  <a:pt x="3845" y="15164"/>
                </a:lnTo>
                <a:lnTo>
                  <a:pt x="3845" y="15122"/>
                </a:lnTo>
                <a:lnTo>
                  <a:pt x="3785" y="15080"/>
                </a:lnTo>
                <a:lnTo>
                  <a:pt x="3695" y="15080"/>
                </a:lnTo>
                <a:lnTo>
                  <a:pt x="3695" y="14680"/>
                </a:lnTo>
                <a:lnTo>
                  <a:pt x="3785" y="14680"/>
                </a:lnTo>
                <a:lnTo>
                  <a:pt x="3785" y="14617"/>
                </a:lnTo>
                <a:lnTo>
                  <a:pt x="3845" y="14617"/>
                </a:lnTo>
                <a:lnTo>
                  <a:pt x="3785" y="14575"/>
                </a:lnTo>
                <a:lnTo>
                  <a:pt x="3695" y="14533"/>
                </a:lnTo>
                <a:lnTo>
                  <a:pt x="3635" y="14533"/>
                </a:lnTo>
                <a:lnTo>
                  <a:pt x="3635" y="14323"/>
                </a:lnTo>
                <a:lnTo>
                  <a:pt x="3785" y="14281"/>
                </a:lnTo>
                <a:lnTo>
                  <a:pt x="3905" y="14070"/>
                </a:lnTo>
                <a:lnTo>
                  <a:pt x="3996" y="14028"/>
                </a:lnTo>
                <a:lnTo>
                  <a:pt x="4056" y="13923"/>
                </a:lnTo>
                <a:lnTo>
                  <a:pt x="4056" y="13881"/>
                </a:lnTo>
                <a:lnTo>
                  <a:pt x="4266" y="13881"/>
                </a:lnTo>
                <a:lnTo>
                  <a:pt x="4266" y="13776"/>
                </a:lnTo>
                <a:lnTo>
                  <a:pt x="4206" y="13587"/>
                </a:lnTo>
                <a:lnTo>
                  <a:pt x="4206" y="13524"/>
                </a:lnTo>
                <a:lnTo>
                  <a:pt x="4116" y="13482"/>
                </a:lnTo>
                <a:lnTo>
                  <a:pt x="4056" y="13482"/>
                </a:lnTo>
                <a:lnTo>
                  <a:pt x="4116" y="13440"/>
                </a:lnTo>
                <a:lnTo>
                  <a:pt x="4266" y="13440"/>
                </a:lnTo>
                <a:lnTo>
                  <a:pt x="4266" y="13482"/>
                </a:lnTo>
                <a:lnTo>
                  <a:pt x="4416" y="13524"/>
                </a:lnTo>
                <a:lnTo>
                  <a:pt x="4476" y="13524"/>
                </a:lnTo>
                <a:lnTo>
                  <a:pt x="4566" y="13587"/>
                </a:lnTo>
                <a:lnTo>
                  <a:pt x="4626" y="13587"/>
                </a:lnTo>
                <a:lnTo>
                  <a:pt x="4626" y="13524"/>
                </a:lnTo>
                <a:lnTo>
                  <a:pt x="4687" y="13524"/>
                </a:lnTo>
                <a:lnTo>
                  <a:pt x="4687" y="13187"/>
                </a:lnTo>
                <a:lnTo>
                  <a:pt x="4626" y="13124"/>
                </a:lnTo>
                <a:lnTo>
                  <a:pt x="4566" y="13082"/>
                </a:lnTo>
                <a:lnTo>
                  <a:pt x="4566" y="12977"/>
                </a:lnTo>
                <a:lnTo>
                  <a:pt x="4476" y="12935"/>
                </a:lnTo>
                <a:lnTo>
                  <a:pt x="4416" y="12893"/>
                </a:lnTo>
                <a:lnTo>
                  <a:pt x="4356" y="12893"/>
                </a:lnTo>
                <a:lnTo>
                  <a:pt x="4116" y="12724"/>
                </a:lnTo>
                <a:lnTo>
                  <a:pt x="3785" y="12724"/>
                </a:lnTo>
                <a:lnTo>
                  <a:pt x="3785" y="12682"/>
                </a:lnTo>
                <a:lnTo>
                  <a:pt x="3695" y="12682"/>
                </a:lnTo>
                <a:lnTo>
                  <a:pt x="3635" y="12577"/>
                </a:lnTo>
                <a:lnTo>
                  <a:pt x="3635" y="12493"/>
                </a:lnTo>
                <a:lnTo>
                  <a:pt x="3695" y="12493"/>
                </a:lnTo>
                <a:lnTo>
                  <a:pt x="3695" y="12430"/>
                </a:lnTo>
                <a:lnTo>
                  <a:pt x="3845" y="12430"/>
                </a:lnTo>
                <a:lnTo>
                  <a:pt x="3845" y="12388"/>
                </a:lnTo>
                <a:lnTo>
                  <a:pt x="3905" y="12388"/>
                </a:lnTo>
                <a:lnTo>
                  <a:pt x="3905" y="12346"/>
                </a:lnTo>
                <a:lnTo>
                  <a:pt x="3996" y="12283"/>
                </a:lnTo>
                <a:lnTo>
                  <a:pt x="3996" y="12241"/>
                </a:lnTo>
                <a:lnTo>
                  <a:pt x="4056" y="12241"/>
                </a:lnTo>
                <a:lnTo>
                  <a:pt x="4206" y="12178"/>
                </a:lnTo>
                <a:lnTo>
                  <a:pt x="4266" y="12178"/>
                </a:lnTo>
                <a:lnTo>
                  <a:pt x="4266" y="12136"/>
                </a:lnTo>
                <a:lnTo>
                  <a:pt x="4356" y="12030"/>
                </a:lnTo>
                <a:lnTo>
                  <a:pt x="4416" y="12030"/>
                </a:lnTo>
                <a:lnTo>
                  <a:pt x="4416" y="11988"/>
                </a:lnTo>
                <a:lnTo>
                  <a:pt x="4476" y="11988"/>
                </a:lnTo>
                <a:lnTo>
                  <a:pt x="4476" y="11946"/>
                </a:lnTo>
                <a:lnTo>
                  <a:pt x="4566" y="11883"/>
                </a:lnTo>
                <a:lnTo>
                  <a:pt x="4566" y="11841"/>
                </a:lnTo>
                <a:lnTo>
                  <a:pt x="4416" y="11631"/>
                </a:lnTo>
                <a:lnTo>
                  <a:pt x="4416" y="11547"/>
                </a:lnTo>
                <a:lnTo>
                  <a:pt x="4476" y="11484"/>
                </a:lnTo>
                <a:lnTo>
                  <a:pt x="4476" y="11441"/>
                </a:lnTo>
                <a:lnTo>
                  <a:pt x="4416" y="11399"/>
                </a:lnTo>
                <a:lnTo>
                  <a:pt x="4476" y="11336"/>
                </a:lnTo>
                <a:lnTo>
                  <a:pt x="4626" y="11294"/>
                </a:lnTo>
                <a:lnTo>
                  <a:pt x="4687" y="11252"/>
                </a:lnTo>
                <a:lnTo>
                  <a:pt x="5408" y="11252"/>
                </a:lnTo>
                <a:lnTo>
                  <a:pt x="5408" y="11294"/>
                </a:lnTo>
                <a:lnTo>
                  <a:pt x="5558" y="11294"/>
                </a:lnTo>
                <a:lnTo>
                  <a:pt x="5828" y="11336"/>
                </a:lnTo>
                <a:lnTo>
                  <a:pt x="5918" y="11336"/>
                </a:lnTo>
                <a:lnTo>
                  <a:pt x="5918" y="11399"/>
                </a:lnTo>
                <a:lnTo>
                  <a:pt x="5978" y="11399"/>
                </a:lnTo>
                <a:lnTo>
                  <a:pt x="5978" y="11441"/>
                </a:lnTo>
                <a:lnTo>
                  <a:pt x="6189" y="11484"/>
                </a:lnTo>
                <a:lnTo>
                  <a:pt x="6249" y="11484"/>
                </a:lnTo>
                <a:lnTo>
                  <a:pt x="6249" y="11547"/>
                </a:lnTo>
                <a:lnTo>
                  <a:pt x="6339" y="11547"/>
                </a:lnTo>
                <a:lnTo>
                  <a:pt x="6339" y="11589"/>
                </a:lnTo>
                <a:lnTo>
                  <a:pt x="6399" y="11694"/>
                </a:lnTo>
                <a:lnTo>
                  <a:pt x="6399" y="11736"/>
                </a:lnTo>
                <a:lnTo>
                  <a:pt x="6549" y="11799"/>
                </a:lnTo>
                <a:lnTo>
                  <a:pt x="6609" y="11841"/>
                </a:lnTo>
                <a:lnTo>
                  <a:pt x="6609" y="11946"/>
                </a:lnTo>
                <a:lnTo>
                  <a:pt x="6699" y="11946"/>
                </a:lnTo>
                <a:lnTo>
                  <a:pt x="6699" y="11988"/>
                </a:lnTo>
                <a:lnTo>
                  <a:pt x="6910" y="11988"/>
                </a:lnTo>
                <a:lnTo>
                  <a:pt x="6910" y="11946"/>
                </a:lnTo>
                <a:lnTo>
                  <a:pt x="6970" y="11946"/>
                </a:lnTo>
                <a:lnTo>
                  <a:pt x="6970" y="11883"/>
                </a:lnTo>
                <a:lnTo>
                  <a:pt x="7120" y="11883"/>
                </a:lnTo>
                <a:lnTo>
                  <a:pt x="7180" y="11946"/>
                </a:lnTo>
                <a:lnTo>
                  <a:pt x="7480" y="11946"/>
                </a:lnTo>
                <a:lnTo>
                  <a:pt x="7601" y="11988"/>
                </a:lnTo>
                <a:lnTo>
                  <a:pt x="7751" y="11988"/>
                </a:lnTo>
                <a:lnTo>
                  <a:pt x="7811" y="11946"/>
                </a:lnTo>
                <a:lnTo>
                  <a:pt x="7961" y="11946"/>
                </a:lnTo>
                <a:lnTo>
                  <a:pt x="8111" y="11988"/>
                </a:lnTo>
                <a:lnTo>
                  <a:pt x="8832" y="11988"/>
                </a:lnTo>
                <a:lnTo>
                  <a:pt x="8832" y="11841"/>
                </a:lnTo>
                <a:lnTo>
                  <a:pt x="8682" y="11736"/>
                </a:lnTo>
                <a:lnTo>
                  <a:pt x="8592" y="11694"/>
                </a:lnTo>
                <a:lnTo>
                  <a:pt x="8472" y="11399"/>
                </a:lnTo>
                <a:lnTo>
                  <a:pt x="8382" y="11294"/>
                </a:lnTo>
                <a:lnTo>
                  <a:pt x="8382" y="11189"/>
                </a:lnTo>
                <a:lnTo>
                  <a:pt x="8592" y="11189"/>
                </a:lnTo>
                <a:lnTo>
                  <a:pt x="8592" y="11147"/>
                </a:lnTo>
                <a:lnTo>
                  <a:pt x="8682" y="11147"/>
                </a:lnTo>
                <a:lnTo>
                  <a:pt x="8682" y="11084"/>
                </a:lnTo>
                <a:lnTo>
                  <a:pt x="8592" y="11042"/>
                </a:lnTo>
                <a:lnTo>
                  <a:pt x="8682" y="11042"/>
                </a:lnTo>
                <a:lnTo>
                  <a:pt x="8682" y="11000"/>
                </a:lnTo>
                <a:lnTo>
                  <a:pt x="8832" y="11042"/>
                </a:lnTo>
                <a:lnTo>
                  <a:pt x="9043" y="11147"/>
                </a:lnTo>
                <a:lnTo>
                  <a:pt x="9253" y="11189"/>
                </a:lnTo>
                <a:lnTo>
                  <a:pt x="9313" y="11252"/>
                </a:lnTo>
                <a:lnTo>
                  <a:pt x="9313" y="11336"/>
                </a:lnTo>
                <a:lnTo>
                  <a:pt x="9463" y="11336"/>
                </a:lnTo>
                <a:lnTo>
                  <a:pt x="9523" y="11294"/>
                </a:lnTo>
                <a:lnTo>
                  <a:pt x="9734" y="11294"/>
                </a:lnTo>
                <a:lnTo>
                  <a:pt x="9884" y="11252"/>
                </a:lnTo>
                <a:lnTo>
                  <a:pt x="9944" y="11252"/>
                </a:lnTo>
                <a:lnTo>
                  <a:pt x="10034" y="11189"/>
                </a:lnTo>
                <a:lnTo>
                  <a:pt x="10154" y="11252"/>
                </a:lnTo>
                <a:lnTo>
                  <a:pt x="10244" y="11252"/>
                </a:lnTo>
                <a:lnTo>
                  <a:pt x="10304" y="11294"/>
                </a:lnTo>
                <a:lnTo>
                  <a:pt x="10304" y="11336"/>
                </a:lnTo>
                <a:lnTo>
                  <a:pt x="10394" y="11336"/>
                </a:lnTo>
                <a:lnTo>
                  <a:pt x="10515" y="11294"/>
                </a:lnTo>
                <a:lnTo>
                  <a:pt x="10665" y="11294"/>
                </a:lnTo>
                <a:lnTo>
                  <a:pt x="10935" y="11399"/>
                </a:lnTo>
                <a:lnTo>
                  <a:pt x="11176" y="11399"/>
                </a:lnTo>
                <a:lnTo>
                  <a:pt x="11236" y="11336"/>
                </a:lnTo>
                <a:lnTo>
                  <a:pt x="11386" y="11252"/>
                </a:lnTo>
                <a:lnTo>
                  <a:pt x="11506" y="11147"/>
                </a:lnTo>
                <a:lnTo>
                  <a:pt x="11596" y="11084"/>
                </a:lnTo>
                <a:lnTo>
                  <a:pt x="11596" y="10642"/>
                </a:lnTo>
                <a:lnTo>
                  <a:pt x="11446" y="10453"/>
                </a:lnTo>
                <a:lnTo>
                  <a:pt x="11386" y="10306"/>
                </a:lnTo>
                <a:lnTo>
                  <a:pt x="11386" y="10201"/>
                </a:lnTo>
                <a:lnTo>
                  <a:pt x="11446" y="9990"/>
                </a:lnTo>
                <a:lnTo>
                  <a:pt x="11446" y="9843"/>
                </a:lnTo>
                <a:lnTo>
                  <a:pt x="11386" y="9759"/>
                </a:lnTo>
                <a:lnTo>
                  <a:pt x="11386" y="9654"/>
                </a:lnTo>
                <a:lnTo>
                  <a:pt x="11446" y="9654"/>
                </a:lnTo>
                <a:lnTo>
                  <a:pt x="11506" y="9591"/>
                </a:lnTo>
                <a:lnTo>
                  <a:pt x="11656" y="9591"/>
                </a:lnTo>
                <a:lnTo>
                  <a:pt x="11656" y="9549"/>
                </a:lnTo>
                <a:lnTo>
                  <a:pt x="11806" y="9507"/>
                </a:lnTo>
                <a:lnTo>
                  <a:pt x="11806" y="9443"/>
                </a:lnTo>
                <a:lnTo>
                  <a:pt x="12017" y="9443"/>
                </a:lnTo>
                <a:lnTo>
                  <a:pt x="12017" y="9401"/>
                </a:lnTo>
                <a:lnTo>
                  <a:pt x="12077" y="9401"/>
                </a:lnTo>
                <a:lnTo>
                  <a:pt x="12077" y="9254"/>
                </a:lnTo>
                <a:lnTo>
                  <a:pt x="12167" y="9212"/>
                </a:lnTo>
                <a:lnTo>
                  <a:pt x="12167" y="8855"/>
                </a:lnTo>
                <a:lnTo>
                  <a:pt x="12077" y="8812"/>
                </a:lnTo>
                <a:lnTo>
                  <a:pt x="12077" y="8665"/>
                </a:lnTo>
                <a:lnTo>
                  <a:pt x="12227" y="8560"/>
                </a:lnTo>
                <a:lnTo>
                  <a:pt x="12227" y="8497"/>
                </a:lnTo>
                <a:lnTo>
                  <a:pt x="12287" y="8455"/>
                </a:lnTo>
                <a:lnTo>
                  <a:pt x="12287" y="8350"/>
                </a:lnTo>
                <a:lnTo>
                  <a:pt x="12227" y="8350"/>
                </a:lnTo>
                <a:lnTo>
                  <a:pt x="12167" y="8308"/>
                </a:lnTo>
                <a:lnTo>
                  <a:pt x="12077" y="8203"/>
                </a:lnTo>
                <a:lnTo>
                  <a:pt x="12077" y="8160"/>
                </a:lnTo>
                <a:lnTo>
                  <a:pt x="11957" y="8160"/>
                </a:lnTo>
                <a:lnTo>
                  <a:pt x="11866" y="8097"/>
                </a:lnTo>
                <a:lnTo>
                  <a:pt x="11806" y="8097"/>
                </a:lnTo>
                <a:lnTo>
                  <a:pt x="11806" y="8055"/>
                </a:lnTo>
                <a:lnTo>
                  <a:pt x="11506" y="8055"/>
                </a:lnTo>
                <a:lnTo>
                  <a:pt x="11506" y="8013"/>
                </a:lnTo>
                <a:lnTo>
                  <a:pt x="11446" y="8013"/>
                </a:lnTo>
                <a:lnTo>
                  <a:pt x="11446" y="7950"/>
                </a:lnTo>
                <a:lnTo>
                  <a:pt x="11386" y="7950"/>
                </a:lnTo>
                <a:lnTo>
                  <a:pt x="11386" y="7866"/>
                </a:lnTo>
                <a:lnTo>
                  <a:pt x="11296" y="7803"/>
                </a:lnTo>
                <a:lnTo>
                  <a:pt x="11296" y="7761"/>
                </a:lnTo>
                <a:lnTo>
                  <a:pt x="11236" y="7761"/>
                </a:lnTo>
                <a:lnTo>
                  <a:pt x="11085" y="7719"/>
                </a:lnTo>
                <a:lnTo>
                  <a:pt x="10935" y="7656"/>
                </a:lnTo>
                <a:lnTo>
                  <a:pt x="10875" y="7614"/>
                </a:lnTo>
                <a:lnTo>
                  <a:pt x="10875" y="7551"/>
                </a:lnTo>
                <a:lnTo>
                  <a:pt x="10725" y="7551"/>
                </a:lnTo>
                <a:lnTo>
                  <a:pt x="10725" y="7614"/>
                </a:lnTo>
                <a:lnTo>
                  <a:pt x="10665" y="7656"/>
                </a:lnTo>
                <a:lnTo>
                  <a:pt x="10665" y="7614"/>
                </a:lnTo>
                <a:lnTo>
                  <a:pt x="10605" y="7614"/>
                </a:lnTo>
                <a:lnTo>
                  <a:pt x="10455" y="7551"/>
                </a:lnTo>
                <a:lnTo>
                  <a:pt x="10304" y="7551"/>
                </a:lnTo>
                <a:lnTo>
                  <a:pt x="10304" y="7508"/>
                </a:lnTo>
                <a:lnTo>
                  <a:pt x="10244" y="7508"/>
                </a:lnTo>
                <a:lnTo>
                  <a:pt x="10244" y="7403"/>
                </a:lnTo>
                <a:lnTo>
                  <a:pt x="10304" y="7361"/>
                </a:lnTo>
                <a:lnTo>
                  <a:pt x="10244" y="7319"/>
                </a:lnTo>
                <a:lnTo>
                  <a:pt x="10094" y="7319"/>
                </a:lnTo>
                <a:lnTo>
                  <a:pt x="10034" y="7256"/>
                </a:lnTo>
                <a:lnTo>
                  <a:pt x="10034" y="7214"/>
                </a:lnTo>
                <a:lnTo>
                  <a:pt x="9944" y="7214"/>
                </a:lnTo>
                <a:lnTo>
                  <a:pt x="9944" y="7067"/>
                </a:lnTo>
                <a:lnTo>
                  <a:pt x="9884" y="7004"/>
                </a:lnTo>
                <a:lnTo>
                  <a:pt x="9734" y="6962"/>
                </a:lnTo>
                <a:lnTo>
                  <a:pt x="9463" y="6856"/>
                </a:lnTo>
                <a:lnTo>
                  <a:pt x="9373" y="6814"/>
                </a:lnTo>
                <a:lnTo>
                  <a:pt x="9313" y="6814"/>
                </a:lnTo>
                <a:lnTo>
                  <a:pt x="9313" y="6772"/>
                </a:lnTo>
                <a:lnTo>
                  <a:pt x="9163" y="6772"/>
                </a:lnTo>
                <a:lnTo>
                  <a:pt x="9043" y="6709"/>
                </a:lnTo>
                <a:lnTo>
                  <a:pt x="8832" y="6667"/>
                </a:lnTo>
                <a:lnTo>
                  <a:pt x="8742" y="6625"/>
                </a:lnTo>
                <a:lnTo>
                  <a:pt x="8832" y="6625"/>
                </a:lnTo>
                <a:lnTo>
                  <a:pt x="8832" y="6562"/>
                </a:lnTo>
                <a:lnTo>
                  <a:pt x="8742" y="6520"/>
                </a:lnTo>
                <a:lnTo>
                  <a:pt x="8532" y="6520"/>
                </a:lnTo>
                <a:lnTo>
                  <a:pt x="8111" y="6373"/>
                </a:lnTo>
                <a:lnTo>
                  <a:pt x="8051" y="6373"/>
                </a:lnTo>
                <a:lnTo>
                  <a:pt x="8111" y="6268"/>
                </a:lnTo>
                <a:lnTo>
                  <a:pt x="8111" y="5910"/>
                </a:lnTo>
                <a:lnTo>
                  <a:pt x="8322" y="5721"/>
                </a:lnTo>
                <a:lnTo>
                  <a:pt x="8322" y="5679"/>
                </a:lnTo>
                <a:lnTo>
                  <a:pt x="8261" y="5616"/>
                </a:lnTo>
                <a:lnTo>
                  <a:pt x="8261" y="5363"/>
                </a:lnTo>
                <a:lnTo>
                  <a:pt x="8111" y="5279"/>
                </a:lnTo>
                <a:lnTo>
                  <a:pt x="8111" y="5216"/>
                </a:lnTo>
                <a:lnTo>
                  <a:pt x="8171" y="5132"/>
                </a:lnTo>
                <a:lnTo>
                  <a:pt x="8171" y="5069"/>
                </a:lnTo>
                <a:lnTo>
                  <a:pt x="8261" y="4922"/>
                </a:lnTo>
                <a:lnTo>
                  <a:pt x="8472" y="4669"/>
                </a:lnTo>
                <a:lnTo>
                  <a:pt x="8532" y="4585"/>
                </a:lnTo>
                <a:lnTo>
                  <a:pt x="8472" y="4585"/>
                </a:lnTo>
                <a:lnTo>
                  <a:pt x="8472" y="4522"/>
                </a:lnTo>
                <a:lnTo>
                  <a:pt x="8532" y="4480"/>
                </a:lnTo>
                <a:lnTo>
                  <a:pt x="8682" y="4417"/>
                </a:lnTo>
                <a:lnTo>
                  <a:pt x="8742" y="4375"/>
                </a:lnTo>
                <a:lnTo>
                  <a:pt x="8892" y="4333"/>
                </a:lnTo>
                <a:lnTo>
                  <a:pt x="8952" y="4270"/>
                </a:lnTo>
                <a:lnTo>
                  <a:pt x="9043" y="4270"/>
                </a:lnTo>
                <a:lnTo>
                  <a:pt x="9043" y="4227"/>
                </a:lnTo>
                <a:lnTo>
                  <a:pt x="9103" y="4227"/>
                </a:lnTo>
                <a:lnTo>
                  <a:pt x="9103" y="4080"/>
                </a:lnTo>
                <a:lnTo>
                  <a:pt x="9673" y="4080"/>
                </a:lnTo>
                <a:lnTo>
                  <a:pt x="9673" y="4038"/>
                </a:lnTo>
                <a:lnTo>
                  <a:pt x="9734" y="3975"/>
                </a:lnTo>
                <a:lnTo>
                  <a:pt x="9734" y="3870"/>
                </a:lnTo>
                <a:lnTo>
                  <a:pt x="9824" y="3870"/>
                </a:lnTo>
                <a:lnTo>
                  <a:pt x="9884" y="3933"/>
                </a:lnTo>
                <a:lnTo>
                  <a:pt x="10394" y="4080"/>
                </a:lnTo>
                <a:lnTo>
                  <a:pt x="10455" y="4122"/>
                </a:lnTo>
                <a:lnTo>
                  <a:pt x="10515" y="4122"/>
                </a:lnTo>
                <a:lnTo>
                  <a:pt x="10605" y="4185"/>
                </a:lnTo>
                <a:lnTo>
                  <a:pt x="10725" y="4333"/>
                </a:lnTo>
                <a:lnTo>
                  <a:pt x="10725" y="4480"/>
                </a:lnTo>
                <a:lnTo>
                  <a:pt x="10665" y="4585"/>
                </a:lnTo>
                <a:lnTo>
                  <a:pt x="10725" y="4585"/>
                </a:lnTo>
                <a:lnTo>
                  <a:pt x="10815" y="4627"/>
                </a:lnTo>
                <a:lnTo>
                  <a:pt x="11446" y="4669"/>
                </a:lnTo>
                <a:lnTo>
                  <a:pt x="11656" y="4669"/>
                </a:lnTo>
                <a:lnTo>
                  <a:pt x="11716" y="4732"/>
                </a:lnTo>
                <a:lnTo>
                  <a:pt x="12287" y="4669"/>
                </a:lnTo>
                <a:lnTo>
                  <a:pt x="12377" y="4669"/>
                </a:lnTo>
                <a:lnTo>
                  <a:pt x="12587" y="4732"/>
                </a:lnTo>
                <a:lnTo>
                  <a:pt x="13158" y="4732"/>
                </a:lnTo>
                <a:lnTo>
                  <a:pt x="13158" y="4585"/>
                </a:lnTo>
                <a:lnTo>
                  <a:pt x="13218" y="4522"/>
                </a:lnTo>
                <a:lnTo>
                  <a:pt x="13218" y="4417"/>
                </a:lnTo>
                <a:lnTo>
                  <a:pt x="13278" y="4080"/>
                </a:lnTo>
                <a:lnTo>
                  <a:pt x="13278" y="4038"/>
                </a:lnTo>
                <a:lnTo>
                  <a:pt x="13369" y="3975"/>
                </a:lnTo>
                <a:lnTo>
                  <a:pt x="13429" y="3870"/>
                </a:lnTo>
                <a:lnTo>
                  <a:pt x="13639" y="3870"/>
                </a:lnTo>
                <a:lnTo>
                  <a:pt x="13639" y="3975"/>
                </a:lnTo>
                <a:lnTo>
                  <a:pt x="13729" y="4080"/>
                </a:lnTo>
                <a:lnTo>
                  <a:pt x="13849" y="4080"/>
                </a:lnTo>
                <a:lnTo>
                  <a:pt x="13999" y="3975"/>
                </a:lnTo>
                <a:lnTo>
                  <a:pt x="13999" y="3933"/>
                </a:lnTo>
                <a:lnTo>
                  <a:pt x="14210" y="3681"/>
                </a:lnTo>
                <a:lnTo>
                  <a:pt x="14210" y="3575"/>
                </a:lnTo>
                <a:lnTo>
                  <a:pt x="14150" y="3575"/>
                </a:lnTo>
                <a:lnTo>
                  <a:pt x="14090" y="3470"/>
                </a:lnTo>
                <a:lnTo>
                  <a:pt x="13999" y="3386"/>
                </a:lnTo>
                <a:lnTo>
                  <a:pt x="13999" y="3239"/>
                </a:lnTo>
                <a:lnTo>
                  <a:pt x="14090" y="3134"/>
                </a:lnTo>
                <a:lnTo>
                  <a:pt x="14150" y="3092"/>
                </a:lnTo>
                <a:lnTo>
                  <a:pt x="14150" y="2923"/>
                </a:lnTo>
                <a:lnTo>
                  <a:pt x="14210" y="2881"/>
                </a:lnTo>
                <a:lnTo>
                  <a:pt x="14300" y="2839"/>
                </a:lnTo>
                <a:lnTo>
                  <a:pt x="14360" y="2776"/>
                </a:lnTo>
                <a:lnTo>
                  <a:pt x="14360" y="2692"/>
                </a:lnTo>
                <a:lnTo>
                  <a:pt x="14420" y="2692"/>
                </a:lnTo>
                <a:lnTo>
                  <a:pt x="14510" y="2629"/>
                </a:lnTo>
                <a:lnTo>
                  <a:pt x="14720" y="2545"/>
                </a:lnTo>
                <a:lnTo>
                  <a:pt x="14720" y="2482"/>
                </a:lnTo>
                <a:lnTo>
                  <a:pt x="14781" y="2377"/>
                </a:lnTo>
                <a:lnTo>
                  <a:pt x="14871" y="2377"/>
                </a:lnTo>
                <a:lnTo>
                  <a:pt x="14931" y="2335"/>
                </a:lnTo>
                <a:lnTo>
                  <a:pt x="15291" y="2229"/>
                </a:lnTo>
                <a:lnTo>
                  <a:pt x="15351" y="2229"/>
                </a:lnTo>
                <a:lnTo>
                  <a:pt x="15351" y="2082"/>
                </a:lnTo>
                <a:lnTo>
                  <a:pt x="15411" y="2040"/>
                </a:lnTo>
                <a:lnTo>
                  <a:pt x="15562" y="2040"/>
                </a:lnTo>
                <a:lnTo>
                  <a:pt x="15562" y="1998"/>
                </a:lnTo>
                <a:lnTo>
                  <a:pt x="15652" y="1893"/>
                </a:lnTo>
                <a:lnTo>
                  <a:pt x="15712" y="1830"/>
                </a:lnTo>
                <a:lnTo>
                  <a:pt x="15862" y="1788"/>
                </a:lnTo>
                <a:lnTo>
                  <a:pt x="15982" y="1788"/>
                </a:lnTo>
                <a:lnTo>
                  <a:pt x="16072" y="1830"/>
                </a:lnTo>
                <a:lnTo>
                  <a:pt x="16132" y="1830"/>
                </a:lnTo>
                <a:lnTo>
                  <a:pt x="16132" y="1788"/>
                </a:lnTo>
                <a:lnTo>
                  <a:pt x="16192" y="1683"/>
                </a:lnTo>
                <a:lnTo>
                  <a:pt x="16283" y="1641"/>
                </a:lnTo>
                <a:lnTo>
                  <a:pt x="16343" y="1598"/>
                </a:lnTo>
                <a:lnTo>
                  <a:pt x="16433" y="1598"/>
                </a:lnTo>
                <a:lnTo>
                  <a:pt x="16433" y="1535"/>
                </a:lnTo>
                <a:lnTo>
                  <a:pt x="16493" y="1493"/>
                </a:lnTo>
                <a:lnTo>
                  <a:pt x="16643" y="1241"/>
                </a:lnTo>
                <a:lnTo>
                  <a:pt x="16643" y="1199"/>
                </a:lnTo>
                <a:lnTo>
                  <a:pt x="17064" y="1199"/>
                </a:lnTo>
                <a:lnTo>
                  <a:pt x="17124" y="1136"/>
                </a:lnTo>
                <a:lnTo>
                  <a:pt x="17124" y="1094"/>
                </a:lnTo>
                <a:lnTo>
                  <a:pt x="17214" y="1094"/>
                </a:lnTo>
                <a:lnTo>
                  <a:pt x="17214" y="1052"/>
                </a:lnTo>
                <a:lnTo>
                  <a:pt x="17634" y="841"/>
                </a:lnTo>
                <a:lnTo>
                  <a:pt x="17695" y="799"/>
                </a:lnTo>
                <a:lnTo>
                  <a:pt x="17845" y="736"/>
                </a:lnTo>
                <a:lnTo>
                  <a:pt x="18115" y="652"/>
                </a:lnTo>
                <a:lnTo>
                  <a:pt x="18265" y="589"/>
                </a:lnTo>
                <a:lnTo>
                  <a:pt x="18325" y="589"/>
                </a:lnTo>
                <a:lnTo>
                  <a:pt x="18325" y="505"/>
                </a:lnTo>
                <a:lnTo>
                  <a:pt x="18265" y="337"/>
                </a:lnTo>
                <a:lnTo>
                  <a:pt x="18205" y="252"/>
                </a:lnTo>
                <a:lnTo>
                  <a:pt x="18205" y="147"/>
                </a:lnTo>
                <a:lnTo>
                  <a:pt x="18476" y="147"/>
                </a:lnTo>
                <a:lnTo>
                  <a:pt x="18476" y="189"/>
                </a:lnTo>
                <a:lnTo>
                  <a:pt x="18536" y="189"/>
                </a:lnTo>
                <a:lnTo>
                  <a:pt x="18536" y="252"/>
                </a:lnTo>
                <a:lnTo>
                  <a:pt x="18626" y="337"/>
                </a:lnTo>
                <a:lnTo>
                  <a:pt x="18626" y="400"/>
                </a:lnTo>
                <a:lnTo>
                  <a:pt x="18686" y="400"/>
                </a:lnTo>
                <a:lnTo>
                  <a:pt x="18836" y="547"/>
                </a:lnTo>
                <a:lnTo>
                  <a:pt x="19046" y="547"/>
                </a:lnTo>
                <a:lnTo>
                  <a:pt x="19046" y="505"/>
                </a:lnTo>
                <a:lnTo>
                  <a:pt x="19107" y="442"/>
                </a:lnTo>
                <a:lnTo>
                  <a:pt x="19257" y="442"/>
                </a:lnTo>
                <a:lnTo>
                  <a:pt x="19317" y="400"/>
                </a:lnTo>
                <a:lnTo>
                  <a:pt x="19407" y="400"/>
                </a:lnTo>
                <a:lnTo>
                  <a:pt x="19407" y="442"/>
                </a:lnTo>
                <a:lnTo>
                  <a:pt x="19467" y="442"/>
                </a:lnTo>
                <a:lnTo>
                  <a:pt x="19467" y="505"/>
                </a:lnTo>
                <a:lnTo>
                  <a:pt x="19557" y="547"/>
                </a:lnTo>
                <a:lnTo>
                  <a:pt x="19617" y="652"/>
                </a:lnTo>
                <a:lnTo>
                  <a:pt x="19617" y="736"/>
                </a:lnTo>
                <a:lnTo>
                  <a:pt x="19677" y="736"/>
                </a:lnTo>
                <a:lnTo>
                  <a:pt x="19677" y="799"/>
                </a:lnTo>
                <a:lnTo>
                  <a:pt x="19767" y="799"/>
                </a:lnTo>
                <a:lnTo>
                  <a:pt x="19767" y="841"/>
                </a:lnTo>
                <a:lnTo>
                  <a:pt x="19828" y="841"/>
                </a:lnTo>
                <a:lnTo>
                  <a:pt x="19828" y="799"/>
                </a:lnTo>
                <a:lnTo>
                  <a:pt x="19888" y="799"/>
                </a:lnTo>
                <a:lnTo>
                  <a:pt x="19888" y="736"/>
                </a:lnTo>
                <a:lnTo>
                  <a:pt x="19978" y="694"/>
                </a:lnTo>
                <a:lnTo>
                  <a:pt x="19978" y="652"/>
                </a:lnTo>
                <a:lnTo>
                  <a:pt x="20038" y="652"/>
                </a:lnTo>
                <a:lnTo>
                  <a:pt x="20038" y="589"/>
                </a:lnTo>
                <a:lnTo>
                  <a:pt x="20398" y="337"/>
                </a:lnTo>
                <a:lnTo>
                  <a:pt x="20398" y="294"/>
                </a:lnTo>
                <a:lnTo>
                  <a:pt x="20458" y="252"/>
                </a:lnTo>
                <a:lnTo>
                  <a:pt x="20669" y="147"/>
                </a:lnTo>
                <a:lnTo>
                  <a:pt x="20819" y="105"/>
                </a:lnTo>
                <a:lnTo>
                  <a:pt x="20969" y="105"/>
                </a:lnTo>
                <a:lnTo>
                  <a:pt x="20969" y="42"/>
                </a:lnTo>
                <a:lnTo>
                  <a:pt x="21029" y="42"/>
                </a:lnTo>
                <a:lnTo>
                  <a:pt x="21029" y="0"/>
                </a:lnTo>
                <a:lnTo>
                  <a:pt x="21119" y="0"/>
                </a:lnTo>
                <a:lnTo>
                  <a:pt x="21179" y="42"/>
                </a:lnTo>
                <a:lnTo>
                  <a:pt x="21239" y="42"/>
                </a:lnTo>
                <a:lnTo>
                  <a:pt x="21330" y="0"/>
                </a:lnTo>
                <a:lnTo>
                  <a:pt x="21450" y="0"/>
                </a:lnTo>
                <a:lnTo>
                  <a:pt x="21450" y="42"/>
                </a:lnTo>
                <a:lnTo>
                  <a:pt x="21390" y="105"/>
                </a:lnTo>
                <a:lnTo>
                  <a:pt x="21390" y="147"/>
                </a:lnTo>
                <a:lnTo>
                  <a:pt x="21179" y="294"/>
                </a:lnTo>
                <a:lnTo>
                  <a:pt x="21119" y="400"/>
                </a:lnTo>
                <a:lnTo>
                  <a:pt x="21119" y="505"/>
                </a:lnTo>
                <a:lnTo>
                  <a:pt x="21239" y="547"/>
                </a:lnTo>
                <a:lnTo>
                  <a:pt x="21330" y="547"/>
                </a:lnTo>
                <a:lnTo>
                  <a:pt x="21390" y="589"/>
                </a:lnTo>
                <a:lnTo>
                  <a:pt x="21390" y="652"/>
                </a:lnTo>
                <a:lnTo>
                  <a:pt x="21450" y="589"/>
                </a:lnTo>
                <a:lnTo>
                  <a:pt x="21450" y="694"/>
                </a:lnTo>
                <a:lnTo>
                  <a:pt x="21540" y="736"/>
                </a:lnTo>
                <a:lnTo>
                  <a:pt x="21600" y="736"/>
                </a:lnTo>
                <a:lnTo>
                  <a:pt x="21600" y="799"/>
                </a:lnTo>
                <a:close/>
              </a:path>
            </a:pathLst>
          </a:custGeom>
          <a:solidFill>
            <a:schemeClr val="accent2">
              <a:alpha val="40000"/>
            </a:schemeClr>
          </a:solidFill>
          <a:ln w="3175" cap="rnd">
            <a:solidFill>
              <a:srgbClr val="2B2D3A"/>
            </a:solidFill>
          </a:ln>
        </p:spPr>
        <p:txBody>
          <a:bodyPr lIns="47525" tIns="47526" rIns="47525" bIns="47526"/>
          <a:lstStyle/>
          <a:p>
            <a:endParaRPr dirty="0">
              <a:latin typeface="微软雅黑" panose="020B0503020204020204" pitchFamily="34" charset="-122"/>
            </a:endParaRPr>
          </a:p>
        </p:txBody>
      </p:sp>
      <p:sp>
        <p:nvSpPr>
          <p:cNvPr id="3358" name="Shape 3358"/>
          <p:cNvSpPr/>
          <p:nvPr/>
        </p:nvSpPr>
        <p:spPr>
          <a:xfrm>
            <a:off x="4213415" y="5430542"/>
            <a:ext cx="760794" cy="740639"/>
          </a:xfrm>
          <a:custGeom>
            <a:avLst/>
            <a:gdLst/>
            <a:ahLst/>
            <a:cxnLst>
              <a:cxn ang="0">
                <a:pos x="wd2" y="hd2"/>
              </a:cxn>
              <a:cxn ang="5400000">
                <a:pos x="wd2" y="hd2"/>
              </a:cxn>
              <a:cxn ang="10800000">
                <a:pos x="wd2" y="hd2"/>
              </a:cxn>
              <a:cxn ang="16200000">
                <a:pos x="wd2" y="hd2"/>
              </a:cxn>
            </a:cxnLst>
            <a:rect l="0" t="0" r="r" b="b"/>
            <a:pathLst>
              <a:path w="21600" h="21600" extrusionOk="0">
                <a:moveTo>
                  <a:pt x="21600" y="7885"/>
                </a:moveTo>
                <a:lnTo>
                  <a:pt x="21600" y="7945"/>
                </a:lnTo>
                <a:lnTo>
                  <a:pt x="21535" y="8006"/>
                </a:lnTo>
                <a:lnTo>
                  <a:pt x="21437" y="8157"/>
                </a:lnTo>
                <a:lnTo>
                  <a:pt x="21274" y="8308"/>
                </a:lnTo>
                <a:lnTo>
                  <a:pt x="21208" y="8308"/>
                </a:lnTo>
                <a:lnTo>
                  <a:pt x="20980" y="8368"/>
                </a:lnTo>
                <a:lnTo>
                  <a:pt x="20980" y="8519"/>
                </a:lnTo>
                <a:lnTo>
                  <a:pt x="20915" y="8519"/>
                </a:lnTo>
                <a:lnTo>
                  <a:pt x="20817" y="8580"/>
                </a:lnTo>
                <a:lnTo>
                  <a:pt x="20752" y="8670"/>
                </a:lnTo>
                <a:lnTo>
                  <a:pt x="20686" y="8670"/>
                </a:lnTo>
                <a:lnTo>
                  <a:pt x="20686" y="9003"/>
                </a:lnTo>
                <a:lnTo>
                  <a:pt x="20589" y="9093"/>
                </a:lnTo>
                <a:lnTo>
                  <a:pt x="20295" y="9244"/>
                </a:lnTo>
                <a:lnTo>
                  <a:pt x="19969" y="9244"/>
                </a:lnTo>
                <a:lnTo>
                  <a:pt x="19903" y="9305"/>
                </a:lnTo>
                <a:lnTo>
                  <a:pt x="19577" y="9305"/>
                </a:lnTo>
                <a:lnTo>
                  <a:pt x="19577" y="9365"/>
                </a:lnTo>
                <a:lnTo>
                  <a:pt x="19512" y="9365"/>
                </a:lnTo>
                <a:lnTo>
                  <a:pt x="19447" y="9516"/>
                </a:lnTo>
                <a:lnTo>
                  <a:pt x="19447" y="9879"/>
                </a:lnTo>
                <a:lnTo>
                  <a:pt x="19349" y="9939"/>
                </a:lnTo>
                <a:lnTo>
                  <a:pt x="19349" y="10030"/>
                </a:lnTo>
                <a:lnTo>
                  <a:pt x="19120" y="10241"/>
                </a:lnTo>
                <a:lnTo>
                  <a:pt x="19120" y="10302"/>
                </a:lnTo>
                <a:lnTo>
                  <a:pt x="18990" y="10362"/>
                </a:lnTo>
                <a:lnTo>
                  <a:pt x="18892" y="10664"/>
                </a:lnTo>
                <a:lnTo>
                  <a:pt x="18827" y="10724"/>
                </a:lnTo>
                <a:lnTo>
                  <a:pt x="18827" y="10815"/>
                </a:lnTo>
                <a:lnTo>
                  <a:pt x="18729" y="10876"/>
                </a:lnTo>
                <a:lnTo>
                  <a:pt x="18729" y="10936"/>
                </a:lnTo>
                <a:lnTo>
                  <a:pt x="18827" y="11027"/>
                </a:lnTo>
                <a:lnTo>
                  <a:pt x="18827" y="11298"/>
                </a:lnTo>
                <a:lnTo>
                  <a:pt x="18892" y="11510"/>
                </a:lnTo>
                <a:lnTo>
                  <a:pt x="18892" y="11721"/>
                </a:lnTo>
                <a:lnTo>
                  <a:pt x="18990" y="11812"/>
                </a:lnTo>
                <a:lnTo>
                  <a:pt x="19120" y="11872"/>
                </a:lnTo>
                <a:lnTo>
                  <a:pt x="19283" y="11872"/>
                </a:lnTo>
                <a:lnTo>
                  <a:pt x="19349" y="11812"/>
                </a:lnTo>
                <a:lnTo>
                  <a:pt x="19447" y="11812"/>
                </a:lnTo>
                <a:lnTo>
                  <a:pt x="19447" y="11721"/>
                </a:lnTo>
                <a:lnTo>
                  <a:pt x="19675" y="11721"/>
                </a:lnTo>
                <a:lnTo>
                  <a:pt x="19740" y="11812"/>
                </a:lnTo>
                <a:lnTo>
                  <a:pt x="19838" y="11872"/>
                </a:lnTo>
                <a:lnTo>
                  <a:pt x="19903" y="11933"/>
                </a:lnTo>
                <a:lnTo>
                  <a:pt x="19838" y="11933"/>
                </a:lnTo>
                <a:lnTo>
                  <a:pt x="19838" y="12175"/>
                </a:lnTo>
                <a:lnTo>
                  <a:pt x="19740" y="12295"/>
                </a:lnTo>
                <a:lnTo>
                  <a:pt x="19675" y="12386"/>
                </a:lnTo>
                <a:lnTo>
                  <a:pt x="19512" y="12446"/>
                </a:lnTo>
                <a:lnTo>
                  <a:pt x="19512" y="12507"/>
                </a:lnTo>
                <a:lnTo>
                  <a:pt x="19447" y="12597"/>
                </a:lnTo>
                <a:lnTo>
                  <a:pt x="19447" y="12869"/>
                </a:lnTo>
                <a:lnTo>
                  <a:pt x="19577" y="12869"/>
                </a:lnTo>
                <a:lnTo>
                  <a:pt x="19577" y="13020"/>
                </a:lnTo>
                <a:lnTo>
                  <a:pt x="19675" y="13020"/>
                </a:lnTo>
                <a:lnTo>
                  <a:pt x="19675" y="13081"/>
                </a:lnTo>
                <a:lnTo>
                  <a:pt x="19740" y="13171"/>
                </a:lnTo>
                <a:lnTo>
                  <a:pt x="19838" y="13232"/>
                </a:lnTo>
                <a:lnTo>
                  <a:pt x="19838" y="13292"/>
                </a:lnTo>
                <a:lnTo>
                  <a:pt x="19903" y="13383"/>
                </a:lnTo>
                <a:lnTo>
                  <a:pt x="19969" y="13383"/>
                </a:lnTo>
                <a:lnTo>
                  <a:pt x="19903" y="13443"/>
                </a:lnTo>
                <a:lnTo>
                  <a:pt x="19903" y="13504"/>
                </a:lnTo>
                <a:lnTo>
                  <a:pt x="19838" y="13504"/>
                </a:lnTo>
                <a:lnTo>
                  <a:pt x="19838" y="13745"/>
                </a:lnTo>
                <a:lnTo>
                  <a:pt x="19740" y="13806"/>
                </a:lnTo>
                <a:lnTo>
                  <a:pt x="19675" y="13866"/>
                </a:lnTo>
                <a:lnTo>
                  <a:pt x="19675" y="13957"/>
                </a:lnTo>
                <a:lnTo>
                  <a:pt x="19740" y="14380"/>
                </a:lnTo>
                <a:lnTo>
                  <a:pt x="19740" y="14591"/>
                </a:lnTo>
                <a:lnTo>
                  <a:pt x="19838" y="14591"/>
                </a:lnTo>
                <a:lnTo>
                  <a:pt x="19838" y="14652"/>
                </a:lnTo>
                <a:lnTo>
                  <a:pt x="19903" y="14652"/>
                </a:lnTo>
                <a:lnTo>
                  <a:pt x="20066" y="14742"/>
                </a:lnTo>
                <a:lnTo>
                  <a:pt x="20132" y="14742"/>
                </a:lnTo>
                <a:lnTo>
                  <a:pt x="20197" y="14803"/>
                </a:lnTo>
                <a:lnTo>
                  <a:pt x="20295" y="14803"/>
                </a:lnTo>
                <a:lnTo>
                  <a:pt x="20295" y="14863"/>
                </a:lnTo>
                <a:lnTo>
                  <a:pt x="20589" y="14863"/>
                </a:lnTo>
                <a:lnTo>
                  <a:pt x="20589" y="15226"/>
                </a:lnTo>
                <a:lnTo>
                  <a:pt x="20523" y="15226"/>
                </a:lnTo>
                <a:lnTo>
                  <a:pt x="20589" y="15316"/>
                </a:lnTo>
                <a:lnTo>
                  <a:pt x="20523" y="15377"/>
                </a:lnTo>
                <a:lnTo>
                  <a:pt x="20425" y="15437"/>
                </a:lnTo>
                <a:lnTo>
                  <a:pt x="20360" y="15588"/>
                </a:lnTo>
                <a:lnTo>
                  <a:pt x="20295" y="15588"/>
                </a:lnTo>
                <a:lnTo>
                  <a:pt x="20295" y="15800"/>
                </a:lnTo>
                <a:lnTo>
                  <a:pt x="20197" y="15951"/>
                </a:lnTo>
                <a:lnTo>
                  <a:pt x="20197" y="16102"/>
                </a:lnTo>
                <a:lnTo>
                  <a:pt x="19903" y="16374"/>
                </a:lnTo>
                <a:lnTo>
                  <a:pt x="19903" y="16434"/>
                </a:lnTo>
                <a:lnTo>
                  <a:pt x="19969" y="16525"/>
                </a:lnTo>
                <a:lnTo>
                  <a:pt x="20066" y="16525"/>
                </a:lnTo>
                <a:lnTo>
                  <a:pt x="20066" y="16434"/>
                </a:lnTo>
                <a:lnTo>
                  <a:pt x="20197" y="16434"/>
                </a:lnTo>
                <a:lnTo>
                  <a:pt x="20197" y="16374"/>
                </a:lnTo>
                <a:lnTo>
                  <a:pt x="20197" y="16434"/>
                </a:lnTo>
                <a:lnTo>
                  <a:pt x="20295" y="16434"/>
                </a:lnTo>
                <a:lnTo>
                  <a:pt x="20360" y="16525"/>
                </a:lnTo>
                <a:lnTo>
                  <a:pt x="20425" y="16525"/>
                </a:lnTo>
                <a:lnTo>
                  <a:pt x="20425" y="16434"/>
                </a:lnTo>
                <a:lnTo>
                  <a:pt x="20589" y="16374"/>
                </a:lnTo>
                <a:lnTo>
                  <a:pt x="20686" y="16313"/>
                </a:lnTo>
                <a:lnTo>
                  <a:pt x="20915" y="16313"/>
                </a:lnTo>
                <a:lnTo>
                  <a:pt x="20915" y="16374"/>
                </a:lnTo>
                <a:lnTo>
                  <a:pt x="20980" y="16374"/>
                </a:lnTo>
                <a:lnTo>
                  <a:pt x="21045" y="16434"/>
                </a:lnTo>
                <a:lnTo>
                  <a:pt x="21045" y="16585"/>
                </a:lnTo>
                <a:lnTo>
                  <a:pt x="20980" y="16585"/>
                </a:lnTo>
                <a:lnTo>
                  <a:pt x="20915" y="16676"/>
                </a:lnTo>
                <a:lnTo>
                  <a:pt x="20817" y="16676"/>
                </a:lnTo>
                <a:lnTo>
                  <a:pt x="20686" y="16736"/>
                </a:lnTo>
                <a:lnTo>
                  <a:pt x="20589" y="16736"/>
                </a:lnTo>
                <a:lnTo>
                  <a:pt x="20589" y="16797"/>
                </a:lnTo>
                <a:lnTo>
                  <a:pt x="20425" y="16797"/>
                </a:lnTo>
                <a:lnTo>
                  <a:pt x="20360" y="16887"/>
                </a:lnTo>
                <a:lnTo>
                  <a:pt x="20295" y="16948"/>
                </a:lnTo>
                <a:lnTo>
                  <a:pt x="20197" y="17008"/>
                </a:lnTo>
                <a:lnTo>
                  <a:pt x="20197" y="17522"/>
                </a:lnTo>
                <a:lnTo>
                  <a:pt x="20132" y="17582"/>
                </a:lnTo>
                <a:lnTo>
                  <a:pt x="20066" y="17673"/>
                </a:lnTo>
                <a:lnTo>
                  <a:pt x="19969" y="17733"/>
                </a:lnTo>
                <a:lnTo>
                  <a:pt x="19969" y="17794"/>
                </a:lnTo>
                <a:lnTo>
                  <a:pt x="19903" y="17945"/>
                </a:lnTo>
                <a:lnTo>
                  <a:pt x="19740" y="18096"/>
                </a:lnTo>
                <a:lnTo>
                  <a:pt x="19740" y="18458"/>
                </a:lnTo>
                <a:lnTo>
                  <a:pt x="19838" y="18519"/>
                </a:lnTo>
                <a:lnTo>
                  <a:pt x="19903" y="18579"/>
                </a:lnTo>
                <a:lnTo>
                  <a:pt x="19969" y="18670"/>
                </a:lnTo>
                <a:lnTo>
                  <a:pt x="19969" y="18821"/>
                </a:lnTo>
                <a:lnTo>
                  <a:pt x="19903" y="18942"/>
                </a:lnTo>
                <a:lnTo>
                  <a:pt x="19838" y="19032"/>
                </a:lnTo>
                <a:lnTo>
                  <a:pt x="19838" y="19093"/>
                </a:lnTo>
                <a:lnTo>
                  <a:pt x="19740" y="19244"/>
                </a:lnTo>
                <a:lnTo>
                  <a:pt x="19577" y="19304"/>
                </a:lnTo>
                <a:lnTo>
                  <a:pt x="19512" y="19364"/>
                </a:lnTo>
                <a:lnTo>
                  <a:pt x="19447" y="19516"/>
                </a:lnTo>
                <a:lnTo>
                  <a:pt x="19349" y="19516"/>
                </a:lnTo>
                <a:lnTo>
                  <a:pt x="19349" y="19606"/>
                </a:lnTo>
                <a:lnTo>
                  <a:pt x="19283" y="19606"/>
                </a:lnTo>
                <a:lnTo>
                  <a:pt x="19218" y="19667"/>
                </a:lnTo>
                <a:lnTo>
                  <a:pt x="19120" y="19667"/>
                </a:lnTo>
                <a:lnTo>
                  <a:pt x="19055" y="19606"/>
                </a:lnTo>
                <a:lnTo>
                  <a:pt x="18892" y="19516"/>
                </a:lnTo>
                <a:lnTo>
                  <a:pt x="18729" y="19516"/>
                </a:lnTo>
                <a:lnTo>
                  <a:pt x="18598" y="19606"/>
                </a:lnTo>
                <a:lnTo>
                  <a:pt x="18370" y="19667"/>
                </a:lnTo>
                <a:lnTo>
                  <a:pt x="18272" y="19667"/>
                </a:lnTo>
                <a:lnTo>
                  <a:pt x="18272" y="19606"/>
                </a:lnTo>
                <a:lnTo>
                  <a:pt x="18207" y="19516"/>
                </a:lnTo>
                <a:lnTo>
                  <a:pt x="18207" y="19455"/>
                </a:lnTo>
                <a:lnTo>
                  <a:pt x="18109" y="19364"/>
                </a:lnTo>
                <a:lnTo>
                  <a:pt x="17750" y="19364"/>
                </a:lnTo>
                <a:lnTo>
                  <a:pt x="17652" y="19304"/>
                </a:lnTo>
                <a:lnTo>
                  <a:pt x="17652" y="19244"/>
                </a:lnTo>
                <a:lnTo>
                  <a:pt x="17587" y="19244"/>
                </a:lnTo>
                <a:lnTo>
                  <a:pt x="17521" y="19153"/>
                </a:lnTo>
                <a:lnTo>
                  <a:pt x="17260" y="19032"/>
                </a:lnTo>
                <a:lnTo>
                  <a:pt x="17260" y="18821"/>
                </a:lnTo>
                <a:lnTo>
                  <a:pt x="16967" y="18821"/>
                </a:lnTo>
                <a:lnTo>
                  <a:pt x="16902" y="18881"/>
                </a:lnTo>
                <a:lnTo>
                  <a:pt x="16804" y="18881"/>
                </a:lnTo>
                <a:lnTo>
                  <a:pt x="16673" y="18942"/>
                </a:lnTo>
                <a:lnTo>
                  <a:pt x="16412" y="19153"/>
                </a:lnTo>
                <a:lnTo>
                  <a:pt x="16282" y="19244"/>
                </a:lnTo>
                <a:lnTo>
                  <a:pt x="16118" y="19304"/>
                </a:lnTo>
                <a:lnTo>
                  <a:pt x="15825" y="19304"/>
                </a:lnTo>
                <a:lnTo>
                  <a:pt x="15825" y="19364"/>
                </a:lnTo>
                <a:lnTo>
                  <a:pt x="15727" y="19455"/>
                </a:lnTo>
                <a:lnTo>
                  <a:pt x="15564" y="19455"/>
                </a:lnTo>
                <a:lnTo>
                  <a:pt x="15564" y="19364"/>
                </a:lnTo>
                <a:lnTo>
                  <a:pt x="15433" y="19364"/>
                </a:lnTo>
                <a:lnTo>
                  <a:pt x="15433" y="19455"/>
                </a:lnTo>
                <a:lnTo>
                  <a:pt x="15498" y="19606"/>
                </a:lnTo>
                <a:lnTo>
                  <a:pt x="15498" y="19667"/>
                </a:lnTo>
                <a:lnTo>
                  <a:pt x="15564" y="19727"/>
                </a:lnTo>
                <a:lnTo>
                  <a:pt x="16053" y="19727"/>
                </a:lnTo>
                <a:lnTo>
                  <a:pt x="16118" y="19818"/>
                </a:lnTo>
                <a:lnTo>
                  <a:pt x="16118" y="19878"/>
                </a:lnTo>
                <a:lnTo>
                  <a:pt x="16053" y="19878"/>
                </a:lnTo>
                <a:lnTo>
                  <a:pt x="16053" y="19938"/>
                </a:lnTo>
                <a:lnTo>
                  <a:pt x="15890" y="19938"/>
                </a:lnTo>
                <a:lnTo>
                  <a:pt x="15890" y="20301"/>
                </a:lnTo>
                <a:lnTo>
                  <a:pt x="15825" y="20452"/>
                </a:lnTo>
                <a:lnTo>
                  <a:pt x="15825" y="20663"/>
                </a:lnTo>
                <a:lnTo>
                  <a:pt x="15890" y="20724"/>
                </a:lnTo>
                <a:lnTo>
                  <a:pt x="15890" y="20815"/>
                </a:lnTo>
                <a:lnTo>
                  <a:pt x="15955" y="20815"/>
                </a:lnTo>
                <a:lnTo>
                  <a:pt x="15890" y="20815"/>
                </a:lnTo>
                <a:lnTo>
                  <a:pt x="15890" y="20875"/>
                </a:lnTo>
                <a:lnTo>
                  <a:pt x="15107" y="20875"/>
                </a:lnTo>
                <a:lnTo>
                  <a:pt x="15107" y="20815"/>
                </a:lnTo>
                <a:lnTo>
                  <a:pt x="15042" y="20815"/>
                </a:lnTo>
                <a:lnTo>
                  <a:pt x="14715" y="20512"/>
                </a:lnTo>
                <a:lnTo>
                  <a:pt x="14715" y="20241"/>
                </a:lnTo>
                <a:lnTo>
                  <a:pt x="14650" y="20150"/>
                </a:lnTo>
                <a:lnTo>
                  <a:pt x="14585" y="20090"/>
                </a:lnTo>
                <a:lnTo>
                  <a:pt x="14487" y="20090"/>
                </a:lnTo>
                <a:lnTo>
                  <a:pt x="14422" y="20029"/>
                </a:lnTo>
                <a:lnTo>
                  <a:pt x="14128" y="20029"/>
                </a:lnTo>
                <a:lnTo>
                  <a:pt x="14030" y="19938"/>
                </a:lnTo>
                <a:lnTo>
                  <a:pt x="13867" y="19878"/>
                </a:lnTo>
                <a:lnTo>
                  <a:pt x="13573" y="19878"/>
                </a:lnTo>
                <a:lnTo>
                  <a:pt x="13345" y="19818"/>
                </a:lnTo>
                <a:lnTo>
                  <a:pt x="13019" y="19818"/>
                </a:lnTo>
                <a:lnTo>
                  <a:pt x="13019" y="19727"/>
                </a:lnTo>
                <a:lnTo>
                  <a:pt x="12953" y="19667"/>
                </a:lnTo>
                <a:lnTo>
                  <a:pt x="12790" y="19667"/>
                </a:lnTo>
                <a:lnTo>
                  <a:pt x="12790" y="19727"/>
                </a:lnTo>
                <a:lnTo>
                  <a:pt x="12725" y="19727"/>
                </a:lnTo>
                <a:lnTo>
                  <a:pt x="12725" y="19878"/>
                </a:lnTo>
                <a:lnTo>
                  <a:pt x="12660" y="20090"/>
                </a:lnTo>
                <a:lnTo>
                  <a:pt x="12562" y="20150"/>
                </a:lnTo>
                <a:lnTo>
                  <a:pt x="12562" y="20301"/>
                </a:lnTo>
                <a:lnTo>
                  <a:pt x="12497" y="20512"/>
                </a:lnTo>
                <a:lnTo>
                  <a:pt x="12431" y="20603"/>
                </a:lnTo>
                <a:lnTo>
                  <a:pt x="12497" y="20603"/>
                </a:lnTo>
                <a:lnTo>
                  <a:pt x="12497" y="20663"/>
                </a:lnTo>
                <a:lnTo>
                  <a:pt x="12562" y="20724"/>
                </a:lnTo>
                <a:lnTo>
                  <a:pt x="12660" y="20724"/>
                </a:lnTo>
                <a:lnTo>
                  <a:pt x="12660" y="20815"/>
                </a:lnTo>
                <a:lnTo>
                  <a:pt x="12562" y="20875"/>
                </a:lnTo>
                <a:lnTo>
                  <a:pt x="12497" y="21086"/>
                </a:lnTo>
                <a:lnTo>
                  <a:pt x="12497" y="21237"/>
                </a:lnTo>
                <a:lnTo>
                  <a:pt x="12431" y="21237"/>
                </a:lnTo>
                <a:lnTo>
                  <a:pt x="12431" y="21177"/>
                </a:lnTo>
                <a:lnTo>
                  <a:pt x="12170" y="21177"/>
                </a:lnTo>
                <a:lnTo>
                  <a:pt x="11942" y="21389"/>
                </a:lnTo>
                <a:lnTo>
                  <a:pt x="11877" y="21389"/>
                </a:lnTo>
                <a:lnTo>
                  <a:pt x="11877" y="21298"/>
                </a:lnTo>
                <a:lnTo>
                  <a:pt x="11811" y="21237"/>
                </a:lnTo>
                <a:lnTo>
                  <a:pt x="11094" y="21237"/>
                </a:lnTo>
                <a:lnTo>
                  <a:pt x="10572" y="21086"/>
                </a:lnTo>
                <a:lnTo>
                  <a:pt x="10474" y="21177"/>
                </a:lnTo>
                <a:lnTo>
                  <a:pt x="10408" y="21177"/>
                </a:lnTo>
                <a:lnTo>
                  <a:pt x="10408" y="21298"/>
                </a:lnTo>
                <a:lnTo>
                  <a:pt x="10343" y="21389"/>
                </a:lnTo>
                <a:lnTo>
                  <a:pt x="10180" y="21389"/>
                </a:lnTo>
                <a:lnTo>
                  <a:pt x="10017" y="21509"/>
                </a:lnTo>
                <a:lnTo>
                  <a:pt x="9952" y="21600"/>
                </a:lnTo>
                <a:lnTo>
                  <a:pt x="9952" y="21509"/>
                </a:lnTo>
                <a:lnTo>
                  <a:pt x="9854" y="21509"/>
                </a:lnTo>
                <a:lnTo>
                  <a:pt x="9854" y="21449"/>
                </a:lnTo>
                <a:lnTo>
                  <a:pt x="9723" y="21449"/>
                </a:lnTo>
                <a:lnTo>
                  <a:pt x="9625" y="21389"/>
                </a:lnTo>
                <a:lnTo>
                  <a:pt x="9625" y="21298"/>
                </a:lnTo>
                <a:lnTo>
                  <a:pt x="9723" y="21177"/>
                </a:lnTo>
                <a:lnTo>
                  <a:pt x="9789" y="20935"/>
                </a:lnTo>
                <a:lnTo>
                  <a:pt x="9789" y="20875"/>
                </a:lnTo>
                <a:lnTo>
                  <a:pt x="9723" y="20724"/>
                </a:lnTo>
                <a:lnTo>
                  <a:pt x="9723" y="20663"/>
                </a:lnTo>
                <a:lnTo>
                  <a:pt x="9789" y="20603"/>
                </a:lnTo>
                <a:lnTo>
                  <a:pt x="9723" y="20512"/>
                </a:lnTo>
                <a:lnTo>
                  <a:pt x="9723" y="20241"/>
                </a:lnTo>
                <a:lnTo>
                  <a:pt x="9789" y="20241"/>
                </a:lnTo>
                <a:lnTo>
                  <a:pt x="9789" y="20150"/>
                </a:lnTo>
                <a:lnTo>
                  <a:pt x="9854" y="20090"/>
                </a:lnTo>
                <a:lnTo>
                  <a:pt x="9789" y="20029"/>
                </a:lnTo>
                <a:lnTo>
                  <a:pt x="9723" y="19938"/>
                </a:lnTo>
                <a:lnTo>
                  <a:pt x="9625" y="19938"/>
                </a:lnTo>
                <a:lnTo>
                  <a:pt x="9625" y="19878"/>
                </a:lnTo>
                <a:lnTo>
                  <a:pt x="9723" y="19818"/>
                </a:lnTo>
                <a:lnTo>
                  <a:pt x="9723" y="19667"/>
                </a:lnTo>
                <a:lnTo>
                  <a:pt x="9625" y="19606"/>
                </a:lnTo>
                <a:lnTo>
                  <a:pt x="9495" y="19606"/>
                </a:lnTo>
                <a:lnTo>
                  <a:pt x="9332" y="19667"/>
                </a:lnTo>
                <a:lnTo>
                  <a:pt x="9266" y="19667"/>
                </a:lnTo>
                <a:lnTo>
                  <a:pt x="9169" y="19516"/>
                </a:lnTo>
                <a:lnTo>
                  <a:pt x="9103" y="19516"/>
                </a:lnTo>
                <a:lnTo>
                  <a:pt x="9005" y="19606"/>
                </a:lnTo>
                <a:lnTo>
                  <a:pt x="8712" y="19818"/>
                </a:lnTo>
                <a:lnTo>
                  <a:pt x="8647" y="19818"/>
                </a:lnTo>
                <a:lnTo>
                  <a:pt x="8549" y="19878"/>
                </a:lnTo>
                <a:lnTo>
                  <a:pt x="8483" y="19878"/>
                </a:lnTo>
                <a:lnTo>
                  <a:pt x="8483" y="19938"/>
                </a:lnTo>
                <a:lnTo>
                  <a:pt x="8418" y="20090"/>
                </a:lnTo>
                <a:lnTo>
                  <a:pt x="8320" y="20241"/>
                </a:lnTo>
                <a:lnTo>
                  <a:pt x="8157" y="20301"/>
                </a:lnTo>
                <a:lnTo>
                  <a:pt x="8092" y="20301"/>
                </a:lnTo>
                <a:lnTo>
                  <a:pt x="8027" y="20241"/>
                </a:lnTo>
                <a:lnTo>
                  <a:pt x="7929" y="20090"/>
                </a:lnTo>
                <a:lnTo>
                  <a:pt x="7863" y="19938"/>
                </a:lnTo>
                <a:lnTo>
                  <a:pt x="7863" y="19727"/>
                </a:lnTo>
                <a:lnTo>
                  <a:pt x="7929" y="19606"/>
                </a:lnTo>
                <a:lnTo>
                  <a:pt x="8027" y="19364"/>
                </a:lnTo>
                <a:lnTo>
                  <a:pt x="8255" y="19364"/>
                </a:lnTo>
                <a:lnTo>
                  <a:pt x="8255" y="19304"/>
                </a:lnTo>
                <a:lnTo>
                  <a:pt x="8320" y="19304"/>
                </a:lnTo>
                <a:lnTo>
                  <a:pt x="8549" y="19093"/>
                </a:lnTo>
                <a:lnTo>
                  <a:pt x="8549" y="19032"/>
                </a:lnTo>
                <a:lnTo>
                  <a:pt x="8483" y="18942"/>
                </a:lnTo>
                <a:lnTo>
                  <a:pt x="8549" y="18942"/>
                </a:lnTo>
                <a:lnTo>
                  <a:pt x="8647" y="18881"/>
                </a:lnTo>
                <a:lnTo>
                  <a:pt x="8712" y="18821"/>
                </a:lnTo>
                <a:lnTo>
                  <a:pt x="8712" y="18670"/>
                </a:lnTo>
                <a:lnTo>
                  <a:pt x="8777" y="18670"/>
                </a:lnTo>
                <a:lnTo>
                  <a:pt x="8777" y="18579"/>
                </a:lnTo>
                <a:lnTo>
                  <a:pt x="9103" y="18579"/>
                </a:lnTo>
                <a:lnTo>
                  <a:pt x="9103" y="18519"/>
                </a:lnTo>
                <a:lnTo>
                  <a:pt x="9266" y="18458"/>
                </a:lnTo>
                <a:lnTo>
                  <a:pt x="9266" y="18307"/>
                </a:lnTo>
                <a:lnTo>
                  <a:pt x="9332" y="18307"/>
                </a:lnTo>
                <a:lnTo>
                  <a:pt x="9332" y="18247"/>
                </a:lnTo>
                <a:lnTo>
                  <a:pt x="9397" y="18156"/>
                </a:lnTo>
                <a:lnTo>
                  <a:pt x="9397" y="18005"/>
                </a:lnTo>
                <a:lnTo>
                  <a:pt x="9495" y="17794"/>
                </a:lnTo>
                <a:lnTo>
                  <a:pt x="9397" y="17673"/>
                </a:lnTo>
                <a:lnTo>
                  <a:pt x="9397" y="17522"/>
                </a:lnTo>
                <a:lnTo>
                  <a:pt x="9495" y="17522"/>
                </a:lnTo>
                <a:lnTo>
                  <a:pt x="9495" y="17310"/>
                </a:lnTo>
                <a:lnTo>
                  <a:pt x="9625" y="17310"/>
                </a:lnTo>
                <a:lnTo>
                  <a:pt x="9723" y="17220"/>
                </a:lnTo>
                <a:lnTo>
                  <a:pt x="9723" y="17159"/>
                </a:lnTo>
                <a:lnTo>
                  <a:pt x="9789" y="17099"/>
                </a:lnTo>
                <a:lnTo>
                  <a:pt x="9854" y="17008"/>
                </a:lnTo>
                <a:lnTo>
                  <a:pt x="9854" y="16887"/>
                </a:lnTo>
                <a:lnTo>
                  <a:pt x="9952" y="16887"/>
                </a:lnTo>
                <a:lnTo>
                  <a:pt x="10115" y="16736"/>
                </a:lnTo>
                <a:lnTo>
                  <a:pt x="10180" y="16736"/>
                </a:lnTo>
                <a:lnTo>
                  <a:pt x="10115" y="16736"/>
                </a:lnTo>
                <a:lnTo>
                  <a:pt x="10115" y="16676"/>
                </a:lnTo>
                <a:lnTo>
                  <a:pt x="10017" y="16676"/>
                </a:lnTo>
                <a:lnTo>
                  <a:pt x="10115" y="16585"/>
                </a:lnTo>
                <a:lnTo>
                  <a:pt x="10017" y="16585"/>
                </a:lnTo>
                <a:lnTo>
                  <a:pt x="9854" y="16676"/>
                </a:lnTo>
                <a:lnTo>
                  <a:pt x="9625" y="16676"/>
                </a:lnTo>
                <a:lnTo>
                  <a:pt x="9560" y="16585"/>
                </a:lnTo>
                <a:lnTo>
                  <a:pt x="9495" y="16585"/>
                </a:lnTo>
                <a:lnTo>
                  <a:pt x="9495" y="16736"/>
                </a:lnTo>
                <a:lnTo>
                  <a:pt x="9397" y="16736"/>
                </a:lnTo>
                <a:lnTo>
                  <a:pt x="9397" y="16797"/>
                </a:lnTo>
                <a:lnTo>
                  <a:pt x="9332" y="16797"/>
                </a:lnTo>
                <a:lnTo>
                  <a:pt x="9332" y="16736"/>
                </a:lnTo>
                <a:lnTo>
                  <a:pt x="9266" y="16736"/>
                </a:lnTo>
                <a:lnTo>
                  <a:pt x="9266" y="16676"/>
                </a:lnTo>
                <a:lnTo>
                  <a:pt x="9169" y="16676"/>
                </a:lnTo>
                <a:lnTo>
                  <a:pt x="9103" y="16434"/>
                </a:lnTo>
                <a:lnTo>
                  <a:pt x="9005" y="16434"/>
                </a:lnTo>
                <a:lnTo>
                  <a:pt x="9005" y="16313"/>
                </a:lnTo>
                <a:lnTo>
                  <a:pt x="9103" y="16223"/>
                </a:lnTo>
                <a:lnTo>
                  <a:pt x="9169" y="16011"/>
                </a:lnTo>
                <a:lnTo>
                  <a:pt x="9266" y="15951"/>
                </a:lnTo>
                <a:lnTo>
                  <a:pt x="9332" y="15739"/>
                </a:lnTo>
                <a:lnTo>
                  <a:pt x="9397" y="15377"/>
                </a:lnTo>
                <a:lnTo>
                  <a:pt x="9397" y="15316"/>
                </a:lnTo>
                <a:lnTo>
                  <a:pt x="9495" y="15316"/>
                </a:lnTo>
                <a:lnTo>
                  <a:pt x="9495" y="15226"/>
                </a:lnTo>
                <a:lnTo>
                  <a:pt x="9397" y="15226"/>
                </a:lnTo>
                <a:lnTo>
                  <a:pt x="9397" y="15165"/>
                </a:lnTo>
                <a:lnTo>
                  <a:pt x="9332" y="15105"/>
                </a:lnTo>
                <a:lnTo>
                  <a:pt x="9103" y="15105"/>
                </a:lnTo>
                <a:lnTo>
                  <a:pt x="9005" y="15014"/>
                </a:lnTo>
                <a:lnTo>
                  <a:pt x="8875" y="15014"/>
                </a:lnTo>
                <a:lnTo>
                  <a:pt x="8549" y="14803"/>
                </a:lnTo>
                <a:lnTo>
                  <a:pt x="8418" y="14742"/>
                </a:lnTo>
                <a:lnTo>
                  <a:pt x="8255" y="14591"/>
                </a:lnTo>
                <a:lnTo>
                  <a:pt x="8157" y="14591"/>
                </a:lnTo>
                <a:lnTo>
                  <a:pt x="8157" y="14652"/>
                </a:lnTo>
                <a:lnTo>
                  <a:pt x="8092" y="14652"/>
                </a:lnTo>
                <a:lnTo>
                  <a:pt x="8092" y="14863"/>
                </a:lnTo>
                <a:lnTo>
                  <a:pt x="8027" y="14954"/>
                </a:lnTo>
                <a:lnTo>
                  <a:pt x="7929" y="15014"/>
                </a:lnTo>
                <a:lnTo>
                  <a:pt x="7309" y="14954"/>
                </a:lnTo>
                <a:lnTo>
                  <a:pt x="7244" y="14954"/>
                </a:lnTo>
                <a:lnTo>
                  <a:pt x="7244" y="14863"/>
                </a:lnTo>
                <a:lnTo>
                  <a:pt x="7178" y="14863"/>
                </a:lnTo>
                <a:lnTo>
                  <a:pt x="7178" y="14803"/>
                </a:lnTo>
                <a:lnTo>
                  <a:pt x="7244" y="14742"/>
                </a:lnTo>
                <a:lnTo>
                  <a:pt x="7178" y="14742"/>
                </a:lnTo>
                <a:lnTo>
                  <a:pt x="7080" y="14652"/>
                </a:lnTo>
                <a:lnTo>
                  <a:pt x="7015" y="14652"/>
                </a:lnTo>
                <a:lnTo>
                  <a:pt x="6721" y="14591"/>
                </a:lnTo>
                <a:lnTo>
                  <a:pt x="6624" y="14591"/>
                </a:lnTo>
                <a:lnTo>
                  <a:pt x="6624" y="14863"/>
                </a:lnTo>
                <a:lnTo>
                  <a:pt x="6558" y="14863"/>
                </a:lnTo>
                <a:lnTo>
                  <a:pt x="6558" y="15105"/>
                </a:lnTo>
                <a:lnTo>
                  <a:pt x="6330" y="15226"/>
                </a:lnTo>
                <a:lnTo>
                  <a:pt x="5938" y="15226"/>
                </a:lnTo>
                <a:lnTo>
                  <a:pt x="5938" y="15316"/>
                </a:lnTo>
                <a:lnTo>
                  <a:pt x="5775" y="15377"/>
                </a:lnTo>
                <a:lnTo>
                  <a:pt x="5547" y="15739"/>
                </a:lnTo>
                <a:lnTo>
                  <a:pt x="5482" y="15800"/>
                </a:lnTo>
                <a:lnTo>
                  <a:pt x="5318" y="15890"/>
                </a:lnTo>
                <a:lnTo>
                  <a:pt x="5253" y="15890"/>
                </a:lnTo>
                <a:lnTo>
                  <a:pt x="5155" y="15800"/>
                </a:lnTo>
                <a:lnTo>
                  <a:pt x="5155" y="15739"/>
                </a:lnTo>
                <a:lnTo>
                  <a:pt x="5090" y="15649"/>
                </a:lnTo>
                <a:lnTo>
                  <a:pt x="5090" y="15588"/>
                </a:lnTo>
                <a:lnTo>
                  <a:pt x="4992" y="15588"/>
                </a:lnTo>
                <a:lnTo>
                  <a:pt x="4927" y="15528"/>
                </a:lnTo>
                <a:lnTo>
                  <a:pt x="4698" y="15588"/>
                </a:lnTo>
                <a:lnTo>
                  <a:pt x="4470" y="15588"/>
                </a:lnTo>
                <a:lnTo>
                  <a:pt x="4470" y="15437"/>
                </a:lnTo>
                <a:lnTo>
                  <a:pt x="4535" y="15377"/>
                </a:lnTo>
                <a:lnTo>
                  <a:pt x="4633" y="15226"/>
                </a:lnTo>
                <a:lnTo>
                  <a:pt x="4633" y="15105"/>
                </a:lnTo>
                <a:lnTo>
                  <a:pt x="4470" y="15014"/>
                </a:lnTo>
                <a:lnTo>
                  <a:pt x="4405" y="15014"/>
                </a:lnTo>
                <a:lnTo>
                  <a:pt x="4405" y="14954"/>
                </a:lnTo>
                <a:lnTo>
                  <a:pt x="4242" y="14954"/>
                </a:lnTo>
                <a:lnTo>
                  <a:pt x="4144" y="14863"/>
                </a:lnTo>
                <a:lnTo>
                  <a:pt x="4079" y="14954"/>
                </a:lnTo>
                <a:lnTo>
                  <a:pt x="3850" y="15316"/>
                </a:lnTo>
                <a:lnTo>
                  <a:pt x="3785" y="15377"/>
                </a:lnTo>
                <a:lnTo>
                  <a:pt x="3785" y="15437"/>
                </a:lnTo>
                <a:lnTo>
                  <a:pt x="3556" y="15437"/>
                </a:lnTo>
                <a:lnTo>
                  <a:pt x="3556" y="15528"/>
                </a:lnTo>
                <a:lnTo>
                  <a:pt x="3459" y="15528"/>
                </a:lnTo>
                <a:lnTo>
                  <a:pt x="3459" y="15739"/>
                </a:lnTo>
                <a:lnTo>
                  <a:pt x="3556" y="15800"/>
                </a:lnTo>
                <a:lnTo>
                  <a:pt x="3459" y="15890"/>
                </a:lnTo>
                <a:lnTo>
                  <a:pt x="3459" y="15951"/>
                </a:lnTo>
                <a:lnTo>
                  <a:pt x="3002" y="15951"/>
                </a:lnTo>
                <a:lnTo>
                  <a:pt x="3002" y="15800"/>
                </a:lnTo>
                <a:lnTo>
                  <a:pt x="3067" y="15739"/>
                </a:lnTo>
                <a:lnTo>
                  <a:pt x="3067" y="15528"/>
                </a:lnTo>
                <a:lnTo>
                  <a:pt x="3002" y="15528"/>
                </a:lnTo>
                <a:lnTo>
                  <a:pt x="2937" y="15377"/>
                </a:lnTo>
                <a:lnTo>
                  <a:pt x="2839" y="15316"/>
                </a:lnTo>
                <a:lnTo>
                  <a:pt x="2708" y="15316"/>
                </a:lnTo>
                <a:lnTo>
                  <a:pt x="2610" y="15377"/>
                </a:lnTo>
                <a:lnTo>
                  <a:pt x="2545" y="15316"/>
                </a:lnTo>
                <a:lnTo>
                  <a:pt x="2382" y="15226"/>
                </a:lnTo>
                <a:lnTo>
                  <a:pt x="2317" y="15226"/>
                </a:lnTo>
                <a:lnTo>
                  <a:pt x="2219" y="15316"/>
                </a:lnTo>
                <a:lnTo>
                  <a:pt x="2153" y="15105"/>
                </a:lnTo>
                <a:lnTo>
                  <a:pt x="2153" y="14742"/>
                </a:lnTo>
                <a:lnTo>
                  <a:pt x="2088" y="14652"/>
                </a:lnTo>
                <a:lnTo>
                  <a:pt x="2088" y="14591"/>
                </a:lnTo>
                <a:lnTo>
                  <a:pt x="1990" y="14531"/>
                </a:lnTo>
                <a:lnTo>
                  <a:pt x="2088" y="14531"/>
                </a:lnTo>
                <a:lnTo>
                  <a:pt x="2088" y="14440"/>
                </a:lnTo>
                <a:lnTo>
                  <a:pt x="2153" y="14440"/>
                </a:lnTo>
                <a:lnTo>
                  <a:pt x="2153" y="14380"/>
                </a:lnTo>
                <a:lnTo>
                  <a:pt x="2088" y="14380"/>
                </a:lnTo>
                <a:lnTo>
                  <a:pt x="1860" y="14289"/>
                </a:lnTo>
                <a:lnTo>
                  <a:pt x="1762" y="14229"/>
                </a:lnTo>
                <a:lnTo>
                  <a:pt x="1697" y="14168"/>
                </a:lnTo>
                <a:lnTo>
                  <a:pt x="1697" y="13957"/>
                </a:lnTo>
                <a:lnTo>
                  <a:pt x="1860" y="13745"/>
                </a:lnTo>
                <a:lnTo>
                  <a:pt x="1860" y="13655"/>
                </a:lnTo>
                <a:lnTo>
                  <a:pt x="1925" y="13655"/>
                </a:lnTo>
                <a:lnTo>
                  <a:pt x="1990" y="13504"/>
                </a:lnTo>
                <a:lnTo>
                  <a:pt x="2088" y="13443"/>
                </a:lnTo>
                <a:lnTo>
                  <a:pt x="2153" y="13443"/>
                </a:lnTo>
                <a:lnTo>
                  <a:pt x="2219" y="13292"/>
                </a:lnTo>
                <a:lnTo>
                  <a:pt x="2219" y="13081"/>
                </a:lnTo>
                <a:lnTo>
                  <a:pt x="2153" y="12869"/>
                </a:lnTo>
                <a:lnTo>
                  <a:pt x="2088" y="12809"/>
                </a:lnTo>
                <a:lnTo>
                  <a:pt x="1990" y="12809"/>
                </a:lnTo>
                <a:lnTo>
                  <a:pt x="1925" y="12718"/>
                </a:lnTo>
                <a:lnTo>
                  <a:pt x="1860" y="12718"/>
                </a:lnTo>
                <a:lnTo>
                  <a:pt x="1860" y="12658"/>
                </a:lnTo>
                <a:lnTo>
                  <a:pt x="1762" y="12658"/>
                </a:lnTo>
                <a:lnTo>
                  <a:pt x="1762" y="12597"/>
                </a:lnTo>
                <a:lnTo>
                  <a:pt x="1860" y="12597"/>
                </a:lnTo>
                <a:lnTo>
                  <a:pt x="1860" y="12507"/>
                </a:lnTo>
                <a:lnTo>
                  <a:pt x="2219" y="12507"/>
                </a:lnTo>
                <a:lnTo>
                  <a:pt x="2545" y="12295"/>
                </a:lnTo>
                <a:lnTo>
                  <a:pt x="2708" y="12235"/>
                </a:lnTo>
                <a:lnTo>
                  <a:pt x="2773" y="12235"/>
                </a:lnTo>
                <a:lnTo>
                  <a:pt x="2773" y="12175"/>
                </a:lnTo>
                <a:lnTo>
                  <a:pt x="2708" y="12084"/>
                </a:lnTo>
                <a:lnTo>
                  <a:pt x="2708" y="12023"/>
                </a:lnTo>
                <a:lnTo>
                  <a:pt x="2545" y="12023"/>
                </a:lnTo>
                <a:lnTo>
                  <a:pt x="2545" y="11872"/>
                </a:lnTo>
                <a:lnTo>
                  <a:pt x="2610" y="11872"/>
                </a:lnTo>
                <a:lnTo>
                  <a:pt x="2610" y="11812"/>
                </a:lnTo>
                <a:lnTo>
                  <a:pt x="2708" y="11812"/>
                </a:lnTo>
                <a:lnTo>
                  <a:pt x="2773" y="11721"/>
                </a:lnTo>
                <a:lnTo>
                  <a:pt x="2773" y="11298"/>
                </a:lnTo>
                <a:lnTo>
                  <a:pt x="2610" y="11147"/>
                </a:lnTo>
                <a:lnTo>
                  <a:pt x="2610" y="11087"/>
                </a:lnTo>
                <a:lnTo>
                  <a:pt x="2545" y="11027"/>
                </a:lnTo>
                <a:lnTo>
                  <a:pt x="2447" y="11027"/>
                </a:lnTo>
                <a:lnTo>
                  <a:pt x="2447" y="10936"/>
                </a:lnTo>
                <a:lnTo>
                  <a:pt x="2382" y="10936"/>
                </a:lnTo>
                <a:lnTo>
                  <a:pt x="2153" y="10876"/>
                </a:lnTo>
                <a:lnTo>
                  <a:pt x="1990" y="10936"/>
                </a:lnTo>
                <a:lnTo>
                  <a:pt x="1860" y="10936"/>
                </a:lnTo>
                <a:lnTo>
                  <a:pt x="1762" y="10876"/>
                </a:lnTo>
                <a:lnTo>
                  <a:pt x="1697" y="10876"/>
                </a:lnTo>
                <a:lnTo>
                  <a:pt x="1697" y="10936"/>
                </a:lnTo>
                <a:lnTo>
                  <a:pt x="1534" y="11087"/>
                </a:lnTo>
                <a:lnTo>
                  <a:pt x="1305" y="11087"/>
                </a:lnTo>
                <a:lnTo>
                  <a:pt x="1305" y="10936"/>
                </a:lnTo>
                <a:lnTo>
                  <a:pt x="1370" y="10876"/>
                </a:lnTo>
                <a:lnTo>
                  <a:pt x="1240" y="10876"/>
                </a:lnTo>
                <a:lnTo>
                  <a:pt x="1011" y="10936"/>
                </a:lnTo>
                <a:lnTo>
                  <a:pt x="914" y="10936"/>
                </a:lnTo>
                <a:lnTo>
                  <a:pt x="848" y="11027"/>
                </a:lnTo>
                <a:lnTo>
                  <a:pt x="750" y="11027"/>
                </a:lnTo>
                <a:lnTo>
                  <a:pt x="750" y="11087"/>
                </a:lnTo>
                <a:lnTo>
                  <a:pt x="685" y="11087"/>
                </a:lnTo>
                <a:lnTo>
                  <a:pt x="685" y="11147"/>
                </a:lnTo>
                <a:lnTo>
                  <a:pt x="620" y="11238"/>
                </a:lnTo>
                <a:lnTo>
                  <a:pt x="294" y="11238"/>
                </a:lnTo>
                <a:lnTo>
                  <a:pt x="228" y="11027"/>
                </a:lnTo>
                <a:lnTo>
                  <a:pt x="163" y="11027"/>
                </a:lnTo>
                <a:lnTo>
                  <a:pt x="0" y="10876"/>
                </a:lnTo>
                <a:lnTo>
                  <a:pt x="65" y="10876"/>
                </a:lnTo>
                <a:lnTo>
                  <a:pt x="65" y="10815"/>
                </a:lnTo>
                <a:lnTo>
                  <a:pt x="294" y="10876"/>
                </a:lnTo>
                <a:lnTo>
                  <a:pt x="294" y="10815"/>
                </a:lnTo>
                <a:lnTo>
                  <a:pt x="457" y="10815"/>
                </a:lnTo>
                <a:lnTo>
                  <a:pt x="457" y="10573"/>
                </a:lnTo>
                <a:lnTo>
                  <a:pt x="522" y="10573"/>
                </a:lnTo>
                <a:lnTo>
                  <a:pt x="750" y="10362"/>
                </a:lnTo>
                <a:lnTo>
                  <a:pt x="914" y="10362"/>
                </a:lnTo>
                <a:lnTo>
                  <a:pt x="1011" y="10302"/>
                </a:lnTo>
                <a:lnTo>
                  <a:pt x="1370" y="9939"/>
                </a:lnTo>
                <a:lnTo>
                  <a:pt x="1468" y="9879"/>
                </a:lnTo>
                <a:lnTo>
                  <a:pt x="1468" y="9788"/>
                </a:lnTo>
                <a:lnTo>
                  <a:pt x="1697" y="9788"/>
                </a:lnTo>
                <a:lnTo>
                  <a:pt x="1697" y="9728"/>
                </a:lnTo>
                <a:lnTo>
                  <a:pt x="1925" y="9728"/>
                </a:lnTo>
                <a:lnTo>
                  <a:pt x="1990" y="9788"/>
                </a:lnTo>
                <a:lnTo>
                  <a:pt x="2088" y="9788"/>
                </a:lnTo>
                <a:lnTo>
                  <a:pt x="2088" y="9728"/>
                </a:lnTo>
                <a:lnTo>
                  <a:pt x="2219" y="9516"/>
                </a:lnTo>
                <a:lnTo>
                  <a:pt x="2610" y="9365"/>
                </a:lnTo>
                <a:lnTo>
                  <a:pt x="2708" y="9305"/>
                </a:lnTo>
                <a:lnTo>
                  <a:pt x="2773" y="9244"/>
                </a:lnTo>
                <a:lnTo>
                  <a:pt x="2773" y="8882"/>
                </a:lnTo>
                <a:lnTo>
                  <a:pt x="2708" y="8791"/>
                </a:lnTo>
                <a:lnTo>
                  <a:pt x="2708" y="8670"/>
                </a:lnTo>
                <a:lnTo>
                  <a:pt x="2545" y="8580"/>
                </a:lnTo>
                <a:lnTo>
                  <a:pt x="2447" y="8519"/>
                </a:lnTo>
                <a:lnTo>
                  <a:pt x="2447" y="8459"/>
                </a:lnTo>
                <a:lnTo>
                  <a:pt x="2382" y="8459"/>
                </a:lnTo>
                <a:lnTo>
                  <a:pt x="2382" y="7945"/>
                </a:lnTo>
                <a:lnTo>
                  <a:pt x="2447" y="7885"/>
                </a:lnTo>
                <a:lnTo>
                  <a:pt x="2447" y="7794"/>
                </a:lnTo>
                <a:lnTo>
                  <a:pt x="2382" y="7734"/>
                </a:lnTo>
                <a:lnTo>
                  <a:pt x="2382" y="7643"/>
                </a:lnTo>
                <a:lnTo>
                  <a:pt x="2447" y="7643"/>
                </a:lnTo>
                <a:lnTo>
                  <a:pt x="2447" y="7583"/>
                </a:lnTo>
                <a:lnTo>
                  <a:pt x="2610" y="7522"/>
                </a:lnTo>
                <a:lnTo>
                  <a:pt x="2610" y="7371"/>
                </a:lnTo>
                <a:lnTo>
                  <a:pt x="2447" y="7371"/>
                </a:lnTo>
                <a:lnTo>
                  <a:pt x="2447" y="7432"/>
                </a:lnTo>
                <a:lnTo>
                  <a:pt x="2382" y="7432"/>
                </a:lnTo>
                <a:lnTo>
                  <a:pt x="2382" y="7220"/>
                </a:lnTo>
                <a:lnTo>
                  <a:pt x="2545" y="6948"/>
                </a:lnTo>
                <a:lnTo>
                  <a:pt x="2610" y="6797"/>
                </a:lnTo>
                <a:lnTo>
                  <a:pt x="2708" y="6737"/>
                </a:lnTo>
                <a:lnTo>
                  <a:pt x="2708" y="6525"/>
                </a:lnTo>
                <a:lnTo>
                  <a:pt x="2610" y="6525"/>
                </a:lnTo>
                <a:lnTo>
                  <a:pt x="2447" y="6374"/>
                </a:lnTo>
                <a:lnTo>
                  <a:pt x="2382" y="6374"/>
                </a:lnTo>
                <a:lnTo>
                  <a:pt x="2382" y="6314"/>
                </a:lnTo>
                <a:lnTo>
                  <a:pt x="2317" y="6314"/>
                </a:lnTo>
                <a:lnTo>
                  <a:pt x="2317" y="6223"/>
                </a:lnTo>
                <a:lnTo>
                  <a:pt x="2382" y="6163"/>
                </a:lnTo>
                <a:lnTo>
                  <a:pt x="2382" y="5589"/>
                </a:lnTo>
                <a:lnTo>
                  <a:pt x="2447" y="5528"/>
                </a:lnTo>
                <a:lnTo>
                  <a:pt x="2447" y="5438"/>
                </a:lnTo>
                <a:lnTo>
                  <a:pt x="2545" y="5287"/>
                </a:lnTo>
                <a:lnTo>
                  <a:pt x="2545" y="5226"/>
                </a:lnTo>
                <a:lnTo>
                  <a:pt x="2447" y="5226"/>
                </a:lnTo>
                <a:lnTo>
                  <a:pt x="2382" y="5166"/>
                </a:lnTo>
                <a:lnTo>
                  <a:pt x="2317" y="5166"/>
                </a:lnTo>
                <a:lnTo>
                  <a:pt x="2317" y="5015"/>
                </a:lnTo>
                <a:lnTo>
                  <a:pt x="2447" y="5015"/>
                </a:lnTo>
                <a:lnTo>
                  <a:pt x="2447" y="4803"/>
                </a:lnTo>
                <a:lnTo>
                  <a:pt x="2545" y="4803"/>
                </a:lnTo>
                <a:lnTo>
                  <a:pt x="2545" y="4652"/>
                </a:lnTo>
                <a:lnTo>
                  <a:pt x="2447" y="4592"/>
                </a:lnTo>
                <a:lnTo>
                  <a:pt x="2447" y="4078"/>
                </a:lnTo>
                <a:lnTo>
                  <a:pt x="2545" y="3927"/>
                </a:lnTo>
                <a:lnTo>
                  <a:pt x="2610" y="3655"/>
                </a:lnTo>
                <a:lnTo>
                  <a:pt x="2708" y="3595"/>
                </a:lnTo>
                <a:lnTo>
                  <a:pt x="2708" y="3444"/>
                </a:lnTo>
                <a:lnTo>
                  <a:pt x="2447" y="3232"/>
                </a:lnTo>
                <a:lnTo>
                  <a:pt x="2545" y="3142"/>
                </a:lnTo>
                <a:lnTo>
                  <a:pt x="2610" y="3142"/>
                </a:lnTo>
                <a:lnTo>
                  <a:pt x="2610" y="3021"/>
                </a:lnTo>
                <a:lnTo>
                  <a:pt x="2708" y="2930"/>
                </a:lnTo>
                <a:lnTo>
                  <a:pt x="2708" y="2719"/>
                </a:lnTo>
                <a:lnTo>
                  <a:pt x="2773" y="2719"/>
                </a:lnTo>
                <a:lnTo>
                  <a:pt x="2839" y="2658"/>
                </a:lnTo>
                <a:lnTo>
                  <a:pt x="3002" y="2598"/>
                </a:lnTo>
                <a:lnTo>
                  <a:pt x="3002" y="2236"/>
                </a:lnTo>
                <a:lnTo>
                  <a:pt x="3067" y="2236"/>
                </a:lnTo>
                <a:lnTo>
                  <a:pt x="3165" y="2145"/>
                </a:lnTo>
                <a:lnTo>
                  <a:pt x="3230" y="2145"/>
                </a:lnTo>
                <a:lnTo>
                  <a:pt x="3230" y="1933"/>
                </a:lnTo>
                <a:lnTo>
                  <a:pt x="3295" y="1933"/>
                </a:lnTo>
                <a:lnTo>
                  <a:pt x="3295" y="1873"/>
                </a:lnTo>
                <a:lnTo>
                  <a:pt x="3393" y="1873"/>
                </a:lnTo>
                <a:lnTo>
                  <a:pt x="3393" y="1722"/>
                </a:lnTo>
                <a:lnTo>
                  <a:pt x="3459" y="1722"/>
                </a:lnTo>
                <a:lnTo>
                  <a:pt x="3459" y="1571"/>
                </a:lnTo>
                <a:lnTo>
                  <a:pt x="3556" y="1571"/>
                </a:lnTo>
                <a:lnTo>
                  <a:pt x="3556" y="1662"/>
                </a:lnTo>
                <a:lnTo>
                  <a:pt x="3556" y="1571"/>
                </a:lnTo>
                <a:lnTo>
                  <a:pt x="3622" y="1510"/>
                </a:lnTo>
                <a:lnTo>
                  <a:pt x="3850" y="1510"/>
                </a:lnTo>
                <a:lnTo>
                  <a:pt x="3850" y="1450"/>
                </a:lnTo>
                <a:lnTo>
                  <a:pt x="3915" y="1450"/>
                </a:lnTo>
                <a:lnTo>
                  <a:pt x="4079" y="1359"/>
                </a:lnTo>
                <a:lnTo>
                  <a:pt x="4242" y="1359"/>
                </a:lnTo>
                <a:lnTo>
                  <a:pt x="4242" y="1450"/>
                </a:lnTo>
                <a:lnTo>
                  <a:pt x="4307" y="1510"/>
                </a:lnTo>
                <a:lnTo>
                  <a:pt x="4470" y="1510"/>
                </a:lnTo>
                <a:lnTo>
                  <a:pt x="4470" y="1450"/>
                </a:lnTo>
                <a:lnTo>
                  <a:pt x="4535" y="1299"/>
                </a:lnTo>
                <a:lnTo>
                  <a:pt x="4862" y="997"/>
                </a:lnTo>
                <a:lnTo>
                  <a:pt x="6102" y="937"/>
                </a:lnTo>
                <a:lnTo>
                  <a:pt x="6232" y="937"/>
                </a:lnTo>
                <a:lnTo>
                  <a:pt x="6232" y="997"/>
                </a:lnTo>
                <a:lnTo>
                  <a:pt x="6330" y="1088"/>
                </a:lnTo>
                <a:lnTo>
                  <a:pt x="6460" y="1088"/>
                </a:lnTo>
                <a:lnTo>
                  <a:pt x="6460" y="1148"/>
                </a:lnTo>
                <a:lnTo>
                  <a:pt x="6558" y="1148"/>
                </a:lnTo>
                <a:lnTo>
                  <a:pt x="6721" y="1359"/>
                </a:lnTo>
                <a:lnTo>
                  <a:pt x="6787" y="1450"/>
                </a:lnTo>
                <a:lnTo>
                  <a:pt x="6950" y="1510"/>
                </a:lnTo>
                <a:lnTo>
                  <a:pt x="7015" y="1571"/>
                </a:lnTo>
                <a:lnTo>
                  <a:pt x="7178" y="1571"/>
                </a:lnTo>
                <a:lnTo>
                  <a:pt x="7309" y="1450"/>
                </a:lnTo>
                <a:lnTo>
                  <a:pt x="7309" y="1299"/>
                </a:lnTo>
                <a:lnTo>
                  <a:pt x="7407" y="1299"/>
                </a:lnTo>
                <a:lnTo>
                  <a:pt x="7472" y="1359"/>
                </a:lnTo>
                <a:lnTo>
                  <a:pt x="7700" y="1359"/>
                </a:lnTo>
                <a:lnTo>
                  <a:pt x="7863" y="1299"/>
                </a:lnTo>
                <a:lnTo>
                  <a:pt x="7929" y="1239"/>
                </a:lnTo>
                <a:lnTo>
                  <a:pt x="7929" y="1088"/>
                </a:lnTo>
                <a:lnTo>
                  <a:pt x="7863" y="997"/>
                </a:lnTo>
                <a:lnTo>
                  <a:pt x="7798" y="937"/>
                </a:lnTo>
                <a:lnTo>
                  <a:pt x="7700" y="876"/>
                </a:lnTo>
                <a:lnTo>
                  <a:pt x="7635" y="785"/>
                </a:lnTo>
                <a:lnTo>
                  <a:pt x="7635" y="725"/>
                </a:lnTo>
                <a:lnTo>
                  <a:pt x="7570" y="665"/>
                </a:lnTo>
                <a:lnTo>
                  <a:pt x="7570" y="453"/>
                </a:lnTo>
                <a:lnTo>
                  <a:pt x="7635" y="453"/>
                </a:lnTo>
                <a:lnTo>
                  <a:pt x="7635" y="363"/>
                </a:lnTo>
                <a:lnTo>
                  <a:pt x="7700" y="363"/>
                </a:lnTo>
                <a:lnTo>
                  <a:pt x="7700" y="302"/>
                </a:lnTo>
                <a:lnTo>
                  <a:pt x="7570" y="211"/>
                </a:lnTo>
                <a:lnTo>
                  <a:pt x="7700" y="91"/>
                </a:lnTo>
                <a:lnTo>
                  <a:pt x="7929" y="91"/>
                </a:lnTo>
                <a:lnTo>
                  <a:pt x="8255" y="151"/>
                </a:lnTo>
                <a:lnTo>
                  <a:pt x="8320" y="151"/>
                </a:lnTo>
                <a:lnTo>
                  <a:pt x="8418" y="211"/>
                </a:lnTo>
                <a:lnTo>
                  <a:pt x="8549" y="211"/>
                </a:lnTo>
                <a:lnTo>
                  <a:pt x="8549" y="91"/>
                </a:lnTo>
                <a:lnTo>
                  <a:pt x="8647" y="0"/>
                </a:lnTo>
                <a:lnTo>
                  <a:pt x="8875" y="0"/>
                </a:lnTo>
                <a:lnTo>
                  <a:pt x="9397" y="211"/>
                </a:lnTo>
                <a:lnTo>
                  <a:pt x="9789" y="211"/>
                </a:lnTo>
                <a:lnTo>
                  <a:pt x="10572" y="453"/>
                </a:lnTo>
                <a:lnTo>
                  <a:pt x="10800" y="574"/>
                </a:lnTo>
                <a:lnTo>
                  <a:pt x="10865" y="665"/>
                </a:lnTo>
                <a:lnTo>
                  <a:pt x="10865" y="725"/>
                </a:lnTo>
                <a:lnTo>
                  <a:pt x="10963" y="785"/>
                </a:lnTo>
                <a:lnTo>
                  <a:pt x="11028" y="785"/>
                </a:lnTo>
                <a:lnTo>
                  <a:pt x="11028" y="876"/>
                </a:lnTo>
                <a:lnTo>
                  <a:pt x="11094" y="937"/>
                </a:lnTo>
                <a:lnTo>
                  <a:pt x="11192" y="937"/>
                </a:lnTo>
                <a:lnTo>
                  <a:pt x="11322" y="876"/>
                </a:lnTo>
                <a:lnTo>
                  <a:pt x="11420" y="876"/>
                </a:lnTo>
                <a:lnTo>
                  <a:pt x="11485" y="937"/>
                </a:lnTo>
                <a:lnTo>
                  <a:pt x="11811" y="1088"/>
                </a:lnTo>
                <a:lnTo>
                  <a:pt x="12170" y="1148"/>
                </a:lnTo>
                <a:lnTo>
                  <a:pt x="12268" y="1088"/>
                </a:lnTo>
                <a:lnTo>
                  <a:pt x="12334" y="1088"/>
                </a:lnTo>
                <a:lnTo>
                  <a:pt x="12431" y="997"/>
                </a:lnTo>
                <a:lnTo>
                  <a:pt x="12497" y="1088"/>
                </a:lnTo>
                <a:lnTo>
                  <a:pt x="12790" y="1299"/>
                </a:lnTo>
                <a:lnTo>
                  <a:pt x="13019" y="1359"/>
                </a:lnTo>
                <a:lnTo>
                  <a:pt x="13639" y="1933"/>
                </a:lnTo>
                <a:lnTo>
                  <a:pt x="13802" y="2024"/>
                </a:lnTo>
                <a:lnTo>
                  <a:pt x="13802" y="2084"/>
                </a:lnTo>
                <a:lnTo>
                  <a:pt x="13867" y="2084"/>
                </a:lnTo>
                <a:lnTo>
                  <a:pt x="13867" y="2145"/>
                </a:lnTo>
                <a:lnTo>
                  <a:pt x="13965" y="2296"/>
                </a:lnTo>
                <a:lnTo>
                  <a:pt x="14030" y="2296"/>
                </a:lnTo>
                <a:lnTo>
                  <a:pt x="14128" y="2236"/>
                </a:lnTo>
                <a:lnTo>
                  <a:pt x="14193" y="2356"/>
                </a:lnTo>
                <a:lnTo>
                  <a:pt x="14193" y="2447"/>
                </a:lnTo>
                <a:lnTo>
                  <a:pt x="14259" y="2447"/>
                </a:lnTo>
                <a:lnTo>
                  <a:pt x="14356" y="2507"/>
                </a:lnTo>
                <a:lnTo>
                  <a:pt x="14356" y="2810"/>
                </a:lnTo>
                <a:lnTo>
                  <a:pt x="14422" y="2719"/>
                </a:lnTo>
                <a:lnTo>
                  <a:pt x="14585" y="2658"/>
                </a:lnTo>
                <a:lnTo>
                  <a:pt x="14650" y="2658"/>
                </a:lnTo>
                <a:lnTo>
                  <a:pt x="14976" y="2447"/>
                </a:lnTo>
                <a:lnTo>
                  <a:pt x="15042" y="2356"/>
                </a:lnTo>
                <a:lnTo>
                  <a:pt x="15205" y="2447"/>
                </a:lnTo>
                <a:lnTo>
                  <a:pt x="15433" y="2507"/>
                </a:lnTo>
                <a:lnTo>
                  <a:pt x="15890" y="2507"/>
                </a:lnTo>
                <a:lnTo>
                  <a:pt x="15890" y="2447"/>
                </a:lnTo>
                <a:lnTo>
                  <a:pt x="15955" y="2447"/>
                </a:lnTo>
                <a:lnTo>
                  <a:pt x="15955" y="2356"/>
                </a:lnTo>
                <a:lnTo>
                  <a:pt x="16118" y="2356"/>
                </a:lnTo>
                <a:lnTo>
                  <a:pt x="16118" y="2296"/>
                </a:lnTo>
                <a:lnTo>
                  <a:pt x="16282" y="2296"/>
                </a:lnTo>
                <a:lnTo>
                  <a:pt x="16282" y="2145"/>
                </a:lnTo>
                <a:lnTo>
                  <a:pt x="16347" y="2145"/>
                </a:lnTo>
                <a:lnTo>
                  <a:pt x="16347" y="2084"/>
                </a:lnTo>
                <a:lnTo>
                  <a:pt x="16412" y="2084"/>
                </a:lnTo>
                <a:lnTo>
                  <a:pt x="16575" y="2024"/>
                </a:lnTo>
                <a:lnTo>
                  <a:pt x="16738" y="1933"/>
                </a:lnTo>
                <a:lnTo>
                  <a:pt x="16804" y="2084"/>
                </a:lnTo>
                <a:lnTo>
                  <a:pt x="16804" y="2236"/>
                </a:lnTo>
                <a:lnTo>
                  <a:pt x="16902" y="2296"/>
                </a:lnTo>
                <a:lnTo>
                  <a:pt x="16902" y="2356"/>
                </a:lnTo>
                <a:lnTo>
                  <a:pt x="16902" y="2296"/>
                </a:lnTo>
                <a:lnTo>
                  <a:pt x="17130" y="2145"/>
                </a:lnTo>
                <a:lnTo>
                  <a:pt x="17195" y="2084"/>
                </a:lnTo>
                <a:lnTo>
                  <a:pt x="17195" y="2236"/>
                </a:lnTo>
                <a:lnTo>
                  <a:pt x="17130" y="2296"/>
                </a:lnTo>
                <a:lnTo>
                  <a:pt x="17130" y="2356"/>
                </a:lnTo>
                <a:lnTo>
                  <a:pt x="16902" y="2507"/>
                </a:lnTo>
                <a:lnTo>
                  <a:pt x="16804" y="2598"/>
                </a:lnTo>
                <a:lnTo>
                  <a:pt x="16738" y="2719"/>
                </a:lnTo>
                <a:lnTo>
                  <a:pt x="16804" y="3142"/>
                </a:lnTo>
                <a:lnTo>
                  <a:pt x="16804" y="3232"/>
                </a:lnTo>
                <a:lnTo>
                  <a:pt x="16902" y="3232"/>
                </a:lnTo>
                <a:lnTo>
                  <a:pt x="16967" y="3142"/>
                </a:lnTo>
                <a:lnTo>
                  <a:pt x="17032" y="3081"/>
                </a:lnTo>
                <a:lnTo>
                  <a:pt x="17195" y="3081"/>
                </a:lnTo>
                <a:lnTo>
                  <a:pt x="17260" y="3142"/>
                </a:lnTo>
                <a:lnTo>
                  <a:pt x="17260" y="3383"/>
                </a:lnTo>
                <a:lnTo>
                  <a:pt x="17358" y="3383"/>
                </a:lnTo>
                <a:lnTo>
                  <a:pt x="17358" y="3232"/>
                </a:lnTo>
                <a:lnTo>
                  <a:pt x="17424" y="3142"/>
                </a:lnTo>
                <a:lnTo>
                  <a:pt x="17521" y="3293"/>
                </a:lnTo>
                <a:lnTo>
                  <a:pt x="17652" y="3293"/>
                </a:lnTo>
                <a:lnTo>
                  <a:pt x="17652" y="3232"/>
                </a:lnTo>
                <a:lnTo>
                  <a:pt x="18729" y="2236"/>
                </a:lnTo>
                <a:lnTo>
                  <a:pt x="18892" y="2145"/>
                </a:lnTo>
                <a:lnTo>
                  <a:pt x="19055" y="2024"/>
                </a:lnTo>
                <a:lnTo>
                  <a:pt x="19120" y="1933"/>
                </a:lnTo>
                <a:lnTo>
                  <a:pt x="19447" y="1813"/>
                </a:lnTo>
                <a:lnTo>
                  <a:pt x="19447" y="1873"/>
                </a:lnTo>
                <a:lnTo>
                  <a:pt x="19218" y="2236"/>
                </a:lnTo>
                <a:lnTo>
                  <a:pt x="19218" y="2598"/>
                </a:lnTo>
                <a:lnTo>
                  <a:pt x="19577" y="2598"/>
                </a:lnTo>
                <a:lnTo>
                  <a:pt x="19577" y="2658"/>
                </a:lnTo>
                <a:lnTo>
                  <a:pt x="19675" y="2658"/>
                </a:lnTo>
                <a:lnTo>
                  <a:pt x="19675" y="2870"/>
                </a:lnTo>
                <a:lnTo>
                  <a:pt x="19740" y="2870"/>
                </a:lnTo>
                <a:lnTo>
                  <a:pt x="19740" y="3021"/>
                </a:lnTo>
                <a:lnTo>
                  <a:pt x="19675" y="3081"/>
                </a:lnTo>
                <a:lnTo>
                  <a:pt x="19675" y="3293"/>
                </a:lnTo>
                <a:lnTo>
                  <a:pt x="19740" y="3293"/>
                </a:lnTo>
                <a:lnTo>
                  <a:pt x="19838" y="3383"/>
                </a:lnTo>
                <a:lnTo>
                  <a:pt x="19838" y="3504"/>
                </a:lnTo>
                <a:lnTo>
                  <a:pt x="19903" y="3595"/>
                </a:lnTo>
                <a:lnTo>
                  <a:pt x="19838" y="3655"/>
                </a:lnTo>
                <a:lnTo>
                  <a:pt x="19740" y="3716"/>
                </a:lnTo>
                <a:lnTo>
                  <a:pt x="19577" y="3806"/>
                </a:lnTo>
                <a:lnTo>
                  <a:pt x="19349" y="4018"/>
                </a:lnTo>
                <a:lnTo>
                  <a:pt x="19349" y="4078"/>
                </a:lnTo>
                <a:lnTo>
                  <a:pt x="19283" y="4169"/>
                </a:lnTo>
                <a:lnTo>
                  <a:pt x="19283" y="4290"/>
                </a:lnTo>
                <a:lnTo>
                  <a:pt x="19447" y="4380"/>
                </a:lnTo>
                <a:lnTo>
                  <a:pt x="19447" y="4441"/>
                </a:lnTo>
                <a:lnTo>
                  <a:pt x="19512" y="4501"/>
                </a:lnTo>
                <a:lnTo>
                  <a:pt x="19512" y="4864"/>
                </a:lnTo>
                <a:lnTo>
                  <a:pt x="19577" y="4864"/>
                </a:lnTo>
                <a:lnTo>
                  <a:pt x="19577" y="4954"/>
                </a:lnTo>
                <a:lnTo>
                  <a:pt x="19675" y="5015"/>
                </a:lnTo>
                <a:lnTo>
                  <a:pt x="19740" y="5015"/>
                </a:lnTo>
                <a:lnTo>
                  <a:pt x="19740" y="4954"/>
                </a:lnTo>
                <a:lnTo>
                  <a:pt x="19838" y="4954"/>
                </a:lnTo>
                <a:lnTo>
                  <a:pt x="19903" y="4864"/>
                </a:lnTo>
                <a:lnTo>
                  <a:pt x="20066" y="4864"/>
                </a:lnTo>
                <a:lnTo>
                  <a:pt x="20197" y="5015"/>
                </a:lnTo>
                <a:lnTo>
                  <a:pt x="20295" y="5075"/>
                </a:lnTo>
                <a:lnTo>
                  <a:pt x="20425" y="5075"/>
                </a:lnTo>
                <a:lnTo>
                  <a:pt x="20425" y="5589"/>
                </a:lnTo>
                <a:lnTo>
                  <a:pt x="20589" y="5589"/>
                </a:lnTo>
                <a:lnTo>
                  <a:pt x="20686" y="5649"/>
                </a:lnTo>
                <a:lnTo>
                  <a:pt x="20752" y="5649"/>
                </a:lnTo>
                <a:lnTo>
                  <a:pt x="20752" y="5740"/>
                </a:lnTo>
                <a:lnTo>
                  <a:pt x="20817" y="5740"/>
                </a:lnTo>
                <a:lnTo>
                  <a:pt x="20817" y="5800"/>
                </a:lnTo>
                <a:lnTo>
                  <a:pt x="20915" y="5861"/>
                </a:lnTo>
                <a:lnTo>
                  <a:pt x="20915" y="5951"/>
                </a:lnTo>
                <a:lnTo>
                  <a:pt x="20980" y="5951"/>
                </a:lnTo>
                <a:lnTo>
                  <a:pt x="21208" y="6072"/>
                </a:lnTo>
                <a:lnTo>
                  <a:pt x="21274" y="6163"/>
                </a:lnTo>
                <a:lnTo>
                  <a:pt x="21274" y="6314"/>
                </a:lnTo>
                <a:lnTo>
                  <a:pt x="21208" y="6586"/>
                </a:lnTo>
                <a:lnTo>
                  <a:pt x="21208" y="6797"/>
                </a:lnTo>
                <a:lnTo>
                  <a:pt x="21143" y="6948"/>
                </a:lnTo>
                <a:lnTo>
                  <a:pt x="21143" y="7009"/>
                </a:lnTo>
                <a:lnTo>
                  <a:pt x="20915" y="7160"/>
                </a:lnTo>
                <a:lnTo>
                  <a:pt x="21045" y="7220"/>
                </a:lnTo>
                <a:lnTo>
                  <a:pt x="21143" y="7220"/>
                </a:lnTo>
                <a:lnTo>
                  <a:pt x="21143" y="7371"/>
                </a:lnTo>
                <a:lnTo>
                  <a:pt x="21372" y="7371"/>
                </a:lnTo>
                <a:lnTo>
                  <a:pt x="21372" y="7643"/>
                </a:lnTo>
                <a:lnTo>
                  <a:pt x="21535" y="7734"/>
                </a:lnTo>
                <a:lnTo>
                  <a:pt x="21535" y="7794"/>
                </a:lnTo>
                <a:lnTo>
                  <a:pt x="21600" y="7885"/>
                </a:lnTo>
                <a:close/>
              </a:path>
            </a:pathLst>
          </a:custGeom>
          <a:solidFill>
            <a:schemeClr val="accent2">
              <a:alpha val="40000"/>
            </a:schemeClr>
          </a:solidFill>
          <a:ln w="3175" cap="rnd">
            <a:solidFill>
              <a:srgbClr val="2B2D3A"/>
            </a:solidFill>
          </a:ln>
        </p:spPr>
        <p:txBody>
          <a:bodyPr lIns="47525" tIns="47526" rIns="47525" bIns="47526"/>
          <a:lstStyle/>
          <a:p>
            <a:endParaRPr dirty="0">
              <a:latin typeface="微软雅黑" panose="020B0503020204020204" pitchFamily="34" charset="-122"/>
            </a:endParaRPr>
          </a:p>
        </p:txBody>
      </p:sp>
      <p:grpSp>
        <p:nvGrpSpPr>
          <p:cNvPr id="3364" name="Group 3364"/>
          <p:cNvGrpSpPr/>
          <p:nvPr/>
        </p:nvGrpSpPr>
        <p:grpSpPr>
          <a:xfrm>
            <a:off x="6921768" y="4032377"/>
            <a:ext cx="4013744" cy="611694"/>
            <a:chOff x="0" y="-1"/>
            <a:chExt cx="3883289" cy="582565"/>
          </a:xfrm>
        </p:grpSpPr>
        <p:sp>
          <p:nvSpPr>
            <p:cNvPr id="3359" name="Shape 3359"/>
            <p:cNvSpPr/>
            <p:nvPr/>
          </p:nvSpPr>
          <p:spPr>
            <a:xfrm>
              <a:off x="78300" y="484377"/>
              <a:ext cx="3792217" cy="1"/>
            </a:xfrm>
            <a:prstGeom prst="line">
              <a:avLst/>
            </a:prstGeom>
            <a:noFill/>
            <a:ln w="50800" cap="flat">
              <a:solidFill>
                <a:srgbClr val="3C3F51"/>
              </a:solidFill>
              <a:prstDash val="solid"/>
              <a:miter lim="800000"/>
            </a:ln>
            <a:effectLst/>
          </p:spPr>
          <p:txBody>
            <a:bodyPr wrap="square" lIns="45719" tIns="45719" rIns="45719" bIns="45719" numCol="1" anchor="t">
              <a:noAutofit/>
            </a:bodyPr>
            <a:lstStyle/>
            <a:p>
              <a:endParaRPr dirty="0">
                <a:latin typeface="+mn-ea"/>
                <a:ea typeface="+mn-ea"/>
              </a:endParaRPr>
            </a:p>
          </p:txBody>
        </p:sp>
        <p:sp>
          <p:nvSpPr>
            <p:cNvPr id="3360" name="Shape 3360"/>
            <p:cNvSpPr/>
            <p:nvPr/>
          </p:nvSpPr>
          <p:spPr>
            <a:xfrm>
              <a:off x="78301" y="484377"/>
              <a:ext cx="2834273" cy="1"/>
            </a:xfrm>
            <a:prstGeom prst="line">
              <a:avLst/>
            </a:prstGeom>
            <a:noFill/>
            <a:ln w="50800" cap="flat">
              <a:solidFill>
                <a:srgbClr val="E5D4C2"/>
              </a:solidFill>
              <a:prstDash val="solid"/>
              <a:miter lim="800000"/>
            </a:ln>
            <a:effectLst/>
          </p:spPr>
          <p:txBody>
            <a:bodyPr wrap="square" lIns="45719" tIns="45719" rIns="45719" bIns="45719" numCol="1" anchor="t">
              <a:noAutofit/>
            </a:bodyPr>
            <a:lstStyle/>
            <a:p>
              <a:endParaRPr dirty="0">
                <a:latin typeface="+mn-ea"/>
                <a:ea typeface="+mn-ea"/>
              </a:endParaRPr>
            </a:p>
          </p:txBody>
        </p:sp>
        <p:sp>
          <p:nvSpPr>
            <p:cNvPr id="3361" name="Shape 3361"/>
            <p:cNvSpPr/>
            <p:nvPr/>
          </p:nvSpPr>
          <p:spPr>
            <a:xfrm>
              <a:off x="2877370" y="408773"/>
              <a:ext cx="173791" cy="173791"/>
            </a:xfrm>
            <a:prstGeom prst="ellipse">
              <a:avLst/>
            </a:prstGeom>
            <a:solidFill>
              <a:srgbClr val="E5D4C2"/>
            </a:solidFill>
            <a:ln w="12700" cap="flat">
              <a:noFill/>
              <a:miter lim="400000"/>
            </a:ln>
            <a:effectLst/>
          </p:spPr>
          <p:txBody>
            <a:bodyPr wrap="square" lIns="45719" tIns="45719" rIns="45719" bIns="45719" numCol="1" anchor="ctr">
              <a:noAutofit/>
            </a:bodyPr>
            <a:lstStyle/>
            <a:p>
              <a:pPr algn="ctr">
                <a:defRPr>
                  <a:solidFill>
                    <a:srgbClr val="2B2D3A"/>
                  </a:solidFill>
                </a:defRPr>
              </a:pPr>
              <a:endParaRPr dirty="0">
                <a:latin typeface="+mn-ea"/>
                <a:ea typeface="+mn-ea"/>
              </a:endParaRPr>
            </a:p>
          </p:txBody>
        </p:sp>
        <p:sp>
          <p:nvSpPr>
            <p:cNvPr id="3362" name="Shape 3362"/>
            <p:cNvSpPr/>
            <p:nvPr/>
          </p:nvSpPr>
          <p:spPr>
            <a:xfrm>
              <a:off x="2202734" y="-1"/>
              <a:ext cx="1680555" cy="366399"/>
            </a:xfrm>
            <a:prstGeom prst="rect">
              <a:avLst/>
            </a:prstGeom>
            <a:noFill/>
            <a:ln w="12700" cap="flat">
              <a:noFill/>
              <a:miter lim="400000"/>
            </a:ln>
            <a:effectLst/>
          </p:spPr>
          <p:txBody>
            <a:bodyPr wrap="none" lIns="45719" tIns="45719" rIns="45719" bIns="45719" numCol="1" anchor="t">
              <a:spAutoFit/>
            </a:bodyPr>
            <a:lstStyle>
              <a:lvl1pPr>
                <a:defRPr b="1">
                  <a:latin typeface="+mn-lt"/>
                  <a:ea typeface="+mn-ea"/>
                  <a:cs typeface="+mn-cs"/>
                  <a:sym typeface="Helvetica"/>
                </a:defRPr>
              </a:lvl1pPr>
            </a:lstStyle>
            <a:p>
              <a:r>
                <a:rPr dirty="0">
                  <a:latin typeface="+mn-ea"/>
                </a:rPr>
                <a:t>$321,242,000</a:t>
              </a:r>
              <a:endParaRPr dirty="0">
                <a:latin typeface="+mn-ea"/>
              </a:endParaRPr>
            </a:p>
          </p:txBody>
        </p:sp>
        <p:sp>
          <p:nvSpPr>
            <p:cNvPr id="3363" name="Shape 3363"/>
            <p:cNvSpPr/>
            <p:nvPr/>
          </p:nvSpPr>
          <p:spPr>
            <a:xfrm>
              <a:off x="0" y="79023"/>
              <a:ext cx="2426389" cy="322430"/>
            </a:xfrm>
            <a:prstGeom prst="rect">
              <a:avLst/>
            </a:prstGeom>
            <a:noFill/>
            <a:ln w="12700" cap="flat">
              <a:noFill/>
              <a:miter lim="400000"/>
            </a:ln>
            <a:effectLst/>
          </p:spPr>
          <p:txBody>
            <a:bodyPr wrap="square" lIns="45719" tIns="45719" rIns="45719" bIns="45719" numCol="1" anchor="t">
              <a:spAutoFit/>
            </a:bodyPr>
            <a:lstStyle>
              <a:lvl1pPr>
                <a:defRPr sz="1600">
                  <a:latin typeface="Roboto Condensed Light"/>
                  <a:ea typeface="Roboto Condensed Light"/>
                  <a:cs typeface="Roboto Condensed Light"/>
                  <a:sym typeface="Roboto Condensed Light"/>
                </a:defRPr>
              </a:lvl1pPr>
            </a:lstStyle>
            <a:p>
              <a:r>
                <a:rPr lang="zh-CN" altLang="en-US" dirty="0">
                  <a:latin typeface="+mn-ea"/>
                  <a:ea typeface="+mn-ea"/>
                </a:rPr>
                <a:t>上海市</a:t>
              </a:r>
              <a:endParaRPr dirty="0">
                <a:latin typeface="+mn-ea"/>
                <a:ea typeface="+mn-ea"/>
              </a:endParaRPr>
            </a:p>
          </p:txBody>
        </p:sp>
      </p:grpSp>
      <p:grpSp>
        <p:nvGrpSpPr>
          <p:cNvPr id="3370" name="Group 3370"/>
          <p:cNvGrpSpPr/>
          <p:nvPr/>
        </p:nvGrpSpPr>
        <p:grpSpPr>
          <a:xfrm>
            <a:off x="6921768" y="4795933"/>
            <a:ext cx="4000543" cy="611694"/>
            <a:chOff x="0" y="-1"/>
            <a:chExt cx="3870517" cy="582565"/>
          </a:xfrm>
        </p:grpSpPr>
        <p:sp>
          <p:nvSpPr>
            <p:cNvPr id="3365" name="Shape 3365"/>
            <p:cNvSpPr/>
            <p:nvPr/>
          </p:nvSpPr>
          <p:spPr>
            <a:xfrm>
              <a:off x="78300" y="484377"/>
              <a:ext cx="3792217" cy="1"/>
            </a:xfrm>
            <a:prstGeom prst="line">
              <a:avLst/>
            </a:prstGeom>
            <a:noFill/>
            <a:ln w="50800" cap="flat">
              <a:solidFill>
                <a:srgbClr val="3C3F51"/>
              </a:solidFill>
              <a:prstDash val="solid"/>
              <a:miter lim="800000"/>
            </a:ln>
            <a:effectLst/>
          </p:spPr>
          <p:txBody>
            <a:bodyPr wrap="square" lIns="45719" tIns="45719" rIns="45719" bIns="45719" numCol="1" anchor="t">
              <a:noAutofit/>
            </a:bodyPr>
            <a:lstStyle/>
            <a:p>
              <a:endParaRPr dirty="0">
                <a:latin typeface="+mn-ea"/>
                <a:ea typeface="+mn-ea"/>
              </a:endParaRPr>
            </a:p>
          </p:txBody>
        </p:sp>
        <p:sp>
          <p:nvSpPr>
            <p:cNvPr id="3366" name="Shape 3366"/>
            <p:cNvSpPr/>
            <p:nvPr/>
          </p:nvSpPr>
          <p:spPr>
            <a:xfrm>
              <a:off x="78301" y="484377"/>
              <a:ext cx="1713981" cy="1"/>
            </a:xfrm>
            <a:prstGeom prst="line">
              <a:avLst/>
            </a:prstGeom>
            <a:noFill/>
            <a:ln w="50800" cap="flat">
              <a:solidFill>
                <a:schemeClr val="accent1"/>
              </a:solidFill>
              <a:prstDash val="solid"/>
              <a:miter lim="800000"/>
            </a:ln>
            <a:effectLst/>
          </p:spPr>
          <p:txBody>
            <a:bodyPr wrap="square" lIns="45719" tIns="45719" rIns="45719" bIns="45719" numCol="1" anchor="t">
              <a:noAutofit/>
            </a:bodyPr>
            <a:lstStyle/>
            <a:p>
              <a:endParaRPr dirty="0">
                <a:latin typeface="+mn-ea"/>
                <a:ea typeface="+mn-ea"/>
              </a:endParaRPr>
            </a:p>
          </p:txBody>
        </p:sp>
        <p:sp>
          <p:nvSpPr>
            <p:cNvPr id="3367" name="Shape 3367"/>
            <p:cNvSpPr/>
            <p:nvPr/>
          </p:nvSpPr>
          <p:spPr>
            <a:xfrm>
              <a:off x="1756694" y="408773"/>
              <a:ext cx="173791" cy="173791"/>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2B2D3A"/>
                  </a:solidFill>
                </a:defRPr>
              </a:pPr>
              <a:endParaRPr dirty="0">
                <a:latin typeface="+mn-ea"/>
                <a:ea typeface="+mn-ea"/>
              </a:endParaRPr>
            </a:p>
          </p:txBody>
        </p:sp>
        <p:sp>
          <p:nvSpPr>
            <p:cNvPr id="3368" name="Shape 3368"/>
            <p:cNvSpPr/>
            <p:nvPr/>
          </p:nvSpPr>
          <p:spPr>
            <a:xfrm>
              <a:off x="1406421" y="-1"/>
              <a:ext cx="1680555" cy="366399"/>
            </a:xfrm>
            <a:prstGeom prst="rect">
              <a:avLst/>
            </a:prstGeom>
            <a:noFill/>
            <a:ln w="12700" cap="flat">
              <a:noFill/>
              <a:miter lim="400000"/>
            </a:ln>
            <a:effectLst/>
          </p:spPr>
          <p:txBody>
            <a:bodyPr wrap="none" lIns="45719" tIns="45719" rIns="45719" bIns="45719" numCol="1" anchor="t">
              <a:spAutoFit/>
            </a:bodyPr>
            <a:lstStyle>
              <a:lvl1pPr>
                <a:defRPr b="1">
                  <a:solidFill>
                    <a:schemeClr val="accent1"/>
                  </a:solidFill>
                  <a:latin typeface="+mn-lt"/>
                  <a:ea typeface="+mn-ea"/>
                  <a:cs typeface="+mn-cs"/>
                  <a:sym typeface="Helvetica"/>
                </a:defRPr>
              </a:lvl1pPr>
            </a:lstStyle>
            <a:p>
              <a:r>
                <a:rPr dirty="0">
                  <a:latin typeface="+mn-ea"/>
                </a:rPr>
                <a:t>$121,242,000</a:t>
              </a:r>
              <a:endParaRPr dirty="0">
                <a:latin typeface="+mn-ea"/>
              </a:endParaRPr>
            </a:p>
          </p:txBody>
        </p:sp>
        <p:sp>
          <p:nvSpPr>
            <p:cNvPr id="3369" name="Shape 3369"/>
            <p:cNvSpPr/>
            <p:nvPr/>
          </p:nvSpPr>
          <p:spPr>
            <a:xfrm>
              <a:off x="0" y="79023"/>
              <a:ext cx="2426389" cy="322430"/>
            </a:xfrm>
            <a:prstGeom prst="rect">
              <a:avLst/>
            </a:prstGeom>
            <a:noFill/>
            <a:ln w="12700" cap="flat">
              <a:noFill/>
              <a:miter lim="400000"/>
            </a:ln>
            <a:effectLst/>
          </p:spPr>
          <p:txBody>
            <a:bodyPr wrap="square" lIns="45719" tIns="45719" rIns="45719" bIns="45719" numCol="1" anchor="t">
              <a:spAutoFit/>
            </a:bodyPr>
            <a:lstStyle>
              <a:lvl1pPr>
                <a:defRPr sz="1600">
                  <a:solidFill>
                    <a:schemeClr val="accent1"/>
                  </a:solidFill>
                  <a:latin typeface="Roboto Condensed Light"/>
                  <a:ea typeface="Roboto Condensed Light"/>
                  <a:cs typeface="Roboto Condensed Light"/>
                  <a:sym typeface="Roboto Condensed Light"/>
                </a:defRPr>
              </a:lvl1pPr>
            </a:lstStyle>
            <a:p>
              <a:r>
                <a:rPr lang="zh-CN" altLang="en-US" dirty="0">
                  <a:latin typeface="+mn-ea"/>
                  <a:ea typeface="+mn-ea"/>
                </a:rPr>
                <a:t>重庆市</a:t>
              </a:r>
              <a:endParaRPr dirty="0">
                <a:latin typeface="+mn-ea"/>
                <a:ea typeface="+mn-ea"/>
              </a:endParaRPr>
            </a:p>
          </p:txBody>
        </p:sp>
      </p:grpSp>
      <p:grpSp>
        <p:nvGrpSpPr>
          <p:cNvPr id="3376" name="Group 3376"/>
          <p:cNvGrpSpPr/>
          <p:nvPr/>
        </p:nvGrpSpPr>
        <p:grpSpPr>
          <a:xfrm>
            <a:off x="6921766" y="5559491"/>
            <a:ext cx="4991259" cy="611693"/>
            <a:chOff x="0" y="0"/>
            <a:chExt cx="4829032" cy="582564"/>
          </a:xfrm>
        </p:grpSpPr>
        <p:sp>
          <p:nvSpPr>
            <p:cNvPr id="3371" name="Shape 3371"/>
            <p:cNvSpPr/>
            <p:nvPr/>
          </p:nvSpPr>
          <p:spPr>
            <a:xfrm>
              <a:off x="78300" y="484377"/>
              <a:ext cx="3792218" cy="1"/>
            </a:xfrm>
            <a:prstGeom prst="line">
              <a:avLst/>
            </a:prstGeom>
            <a:noFill/>
            <a:ln w="50800" cap="flat">
              <a:solidFill>
                <a:srgbClr val="3C3F51"/>
              </a:solidFill>
              <a:prstDash val="solid"/>
              <a:miter lim="800000"/>
            </a:ln>
            <a:effectLst/>
          </p:spPr>
          <p:txBody>
            <a:bodyPr wrap="square" lIns="45719" tIns="45719" rIns="45719" bIns="45719" numCol="1" anchor="t">
              <a:noAutofit/>
            </a:bodyPr>
            <a:lstStyle/>
            <a:p>
              <a:endParaRPr dirty="0">
                <a:latin typeface="+mn-ea"/>
                <a:ea typeface="+mn-ea"/>
              </a:endParaRPr>
            </a:p>
          </p:txBody>
        </p:sp>
        <p:sp>
          <p:nvSpPr>
            <p:cNvPr id="3372" name="Shape 3372"/>
            <p:cNvSpPr/>
            <p:nvPr/>
          </p:nvSpPr>
          <p:spPr>
            <a:xfrm>
              <a:off x="78301" y="484377"/>
              <a:ext cx="3573862" cy="11292"/>
            </a:xfrm>
            <a:prstGeom prst="line">
              <a:avLst/>
            </a:prstGeom>
            <a:noFill/>
            <a:ln w="50800" cap="flat">
              <a:solidFill>
                <a:schemeClr val="accent3"/>
              </a:solidFill>
              <a:prstDash val="solid"/>
              <a:miter lim="800000"/>
            </a:ln>
            <a:effectLst/>
          </p:spPr>
          <p:txBody>
            <a:bodyPr wrap="square" lIns="45719" tIns="45719" rIns="45719" bIns="45719" numCol="1" anchor="t">
              <a:noAutofit/>
            </a:bodyPr>
            <a:lstStyle/>
            <a:p>
              <a:endParaRPr dirty="0">
                <a:latin typeface="+mn-ea"/>
                <a:ea typeface="+mn-ea"/>
              </a:endParaRPr>
            </a:p>
          </p:txBody>
        </p:sp>
        <p:sp>
          <p:nvSpPr>
            <p:cNvPr id="3373" name="Shape 3373"/>
            <p:cNvSpPr/>
            <p:nvPr/>
          </p:nvSpPr>
          <p:spPr>
            <a:xfrm>
              <a:off x="3652161" y="408773"/>
              <a:ext cx="173791" cy="173791"/>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2B2D3A"/>
                  </a:solidFill>
                </a:defRPr>
              </a:pPr>
              <a:endParaRPr dirty="0">
                <a:latin typeface="+mn-ea"/>
                <a:ea typeface="+mn-ea"/>
              </a:endParaRPr>
            </a:p>
          </p:txBody>
        </p:sp>
        <p:sp>
          <p:nvSpPr>
            <p:cNvPr id="3374" name="Shape 3374"/>
            <p:cNvSpPr/>
            <p:nvPr/>
          </p:nvSpPr>
          <p:spPr>
            <a:xfrm>
              <a:off x="3148477" y="0"/>
              <a:ext cx="1680555" cy="366399"/>
            </a:xfrm>
            <a:prstGeom prst="rect">
              <a:avLst/>
            </a:prstGeom>
            <a:noFill/>
            <a:ln w="12700" cap="flat">
              <a:noFill/>
              <a:miter lim="400000"/>
            </a:ln>
            <a:effectLst/>
          </p:spPr>
          <p:txBody>
            <a:bodyPr wrap="none" lIns="45719" tIns="45719" rIns="45719" bIns="45719" numCol="1" anchor="t">
              <a:spAutoFit/>
            </a:bodyPr>
            <a:lstStyle>
              <a:lvl1pPr>
                <a:defRPr b="1">
                  <a:solidFill>
                    <a:schemeClr val="accent3"/>
                  </a:solidFill>
                  <a:latin typeface="+mn-lt"/>
                  <a:ea typeface="+mn-ea"/>
                  <a:cs typeface="+mn-cs"/>
                  <a:sym typeface="Helvetica"/>
                </a:defRPr>
              </a:lvl1pPr>
            </a:lstStyle>
            <a:p>
              <a:r>
                <a:rPr dirty="0">
                  <a:latin typeface="+mn-ea"/>
                </a:rPr>
                <a:t>$761,242,000</a:t>
              </a:r>
              <a:endParaRPr dirty="0">
                <a:latin typeface="+mn-ea"/>
              </a:endParaRPr>
            </a:p>
          </p:txBody>
        </p:sp>
        <p:sp>
          <p:nvSpPr>
            <p:cNvPr id="3375" name="Shape 3375"/>
            <p:cNvSpPr/>
            <p:nvPr/>
          </p:nvSpPr>
          <p:spPr>
            <a:xfrm>
              <a:off x="0" y="79023"/>
              <a:ext cx="2426390" cy="322430"/>
            </a:xfrm>
            <a:prstGeom prst="rect">
              <a:avLst/>
            </a:prstGeom>
            <a:noFill/>
            <a:ln w="12700" cap="flat">
              <a:noFill/>
              <a:miter lim="400000"/>
            </a:ln>
            <a:effectLst/>
          </p:spPr>
          <p:txBody>
            <a:bodyPr wrap="square" lIns="45719" tIns="45719" rIns="45719" bIns="45719" numCol="1" anchor="t">
              <a:spAutoFit/>
            </a:bodyPr>
            <a:lstStyle>
              <a:lvl1pPr>
                <a:defRPr sz="1600">
                  <a:solidFill>
                    <a:schemeClr val="accent3"/>
                  </a:solidFill>
                  <a:latin typeface="Roboto Condensed Light"/>
                  <a:ea typeface="Roboto Condensed Light"/>
                  <a:cs typeface="Roboto Condensed Light"/>
                  <a:sym typeface="Roboto Condensed Light"/>
                </a:defRPr>
              </a:lvl1pPr>
            </a:lstStyle>
            <a:p>
              <a:r>
                <a:rPr lang="zh-CN" altLang="en-US" dirty="0">
                  <a:latin typeface="+mn-ea"/>
                  <a:ea typeface="+mn-ea"/>
                </a:rPr>
                <a:t>北京市</a:t>
              </a:r>
              <a:endParaRPr dirty="0">
                <a:latin typeface="+mn-ea"/>
                <a:ea typeface="+mn-ea"/>
              </a:endParaRPr>
            </a:p>
          </p:txBody>
        </p:sp>
      </p:grpSp>
      <p:sp>
        <p:nvSpPr>
          <p:cNvPr id="3377" name="Shape 3377"/>
          <p:cNvSpPr/>
          <p:nvPr/>
        </p:nvSpPr>
        <p:spPr>
          <a:xfrm>
            <a:off x="7576271" y="2182386"/>
            <a:ext cx="3701715" cy="849648"/>
          </a:xfrm>
          <a:prstGeom prst="rect">
            <a:avLst/>
          </a:prstGeom>
          <a:ln w="12700">
            <a:miter lim="400000"/>
          </a:ln>
        </p:spPr>
        <p:txBody>
          <a:bodyPr lIns="47525" tIns="47526" rIns="47525" bIns="47526">
            <a:spAutoFit/>
          </a:bodyPr>
          <a:lstStyle>
            <a:lvl1pPr>
              <a:lnSpc>
                <a:spcPct val="120000"/>
              </a:lnSpc>
              <a:defRPr sz="1400">
                <a:latin typeface="+mn-lt"/>
                <a:ea typeface="+mn-ea"/>
                <a:cs typeface="+mn-cs"/>
                <a:sym typeface="Helvetica"/>
              </a:defRPr>
            </a:lvl1pPr>
          </a:lstStyle>
          <a:p>
            <a:r>
              <a:rPr lang="zh-CN" altLang="en-US" dirty="0">
                <a:latin typeface="微软雅黑" panose="020B0503020204020204" pitchFamily="34" charset="-122"/>
              </a:rPr>
              <a:t>点击输入内容点击输入内容点击输入内容点击输入内容点击输入内容点击输入内容点击输入内容点击输入内容</a:t>
            </a:r>
            <a:endParaRPr lang="zh-CN" altLang="en-US" dirty="0">
              <a:latin typeface="微软雅黑" panose="020B0503020204020204" pitchFamily="34" charset="-122"/>
            </a:endParaRPr>
          </a:p>
        </p:txBody>
      </p:sp>
      <p:sp>
        <p:nvSpPr>
          <p:cNvPr id="74" name="Shape 608"/>
          <p:cNvSpPr/>
          <p:nvPr/>
        </p:nvSpPr>
        <p:spPr>
          <a:xfrm>
            <a:off x="5333848" y="-153577"/>
            <a:ext cx="2721697" cy="2650526"/>
          </a:xfrm>
          <a:prstGeom prst="rect">
            <a:avLst/>
          </a:prstGeom>
          <a:ln w="12700">
            <a:miter lim="400000"/>
          </a:ln>
        </p:spPr>
        <p:txBody>
          <a:bodyPr wrap="none" lIns="47525" tIns="47526" rIns="47525" bIns="47526">
            <a:spAutoFit/>
          </a:bodyPr>
          <a:lstStyle>
            <a:lvl1pPr>
              <a:defRPr sz="16600" b="1">
                <a:solidFill>
                  <a:srgbClr val="E5D4C2">
                    <a:alpha val="5000"/>
                  </a:srgbClr>
                </a:solidFill>
                <a:latin typeface="+mn-lt"/>
                <a:ea typeface="+mn-ea"/>
                <a:cs typeface="+mn-cs"/>
                <a:sym typeface="Helvetica"/>
              </a:defRPr>
            </a:lvl1pPr>
          </a:lstStyle>
          <a:p>
            <a:r>
              <a:rPr lang="en-US" dirty="0">
                <a:latin typeface="微软雅黑" panose="020B0503020204020204" pitchFamily="34" charset="-122"/>
              </a:rPr>
              <a:t>03</a:t>
            </a:r>
            <a:endParaRPr dirty="0">
              <a:latin typeface="微软雅黑" panose="020B0503020204020204" pitchFamily="34" charset="-122"/>
            </a:endParaRPr>
          </a:p>
        </p:txBody>
      </p:sp>
      <p:sp>
        <p:nvSpPr>
          <p:cNvPr id="75" name="Shape 609"/>
          <p:cNvSpPr txBox="1"/>
          <p:nvPr/>
        </p:nvSpPr>
        <p:spPr>
          <a:xfrm>
            <a:off x="4975714" y="1006162"/>
            <a:ext cx="2997496" cy="654587"/>
          </a:xfrm>
          <a:prstGeom prst="rect">
            <a:avLst/>
          </a:prstGeom>
        </p:spPr>
        <p:txBody>
          <a:bodyPr/>
          <a:lstStyle>
            <a:lvl1pPr marL="0" marR="0" indent="0" algn="ctr" defTabSz="905510" rtl="0" latinLnBrk="0">
              <a:lnSpc>
                <a:spcPct val="90000"/>
              </a:lnSpc>
              <a:spcBef>
                <a:spcPts val="0"/>
              </a:spcBef>
              <a:spcAft>
                <a:spcPts val="0"/>
              </a:spcAft>
              <a:buClrTx/>
              <a:buSzTx/>
              <a:buFontTx/>
              <a:buNone/>
              <a:defRPr sz="3565" b="1" i="0" u="none" strike="noStrike" cap="none" spc="0" baseline="0">
                <a:ln>
                  <a:noFill/>
                </a:ln>
                <a:solidFill>
                  <a:srgbClr val="E5D4C2"/>
                </a:solidFill>
                <a:uFillTx/>
                <a:latin typeface="微软雅黑" panose="020B0503020204020204" pitchFamily="34" charset="-122"/>
                <a:ea typeface="+mn-ea"/>
                <a:cs typeface="+mn-cs"/>
                <a:sym typeface="Helvetica"/>
              </a:defRPr>
            </a:lvl1pPr>
            <a:lvl2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2pPr>
            <a:lvl3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3pPr>
            <a:lvl4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4pPr>
            <a:lvl5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5pPr>
            <a:lvl6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6pPr>
            <a:lvl7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7pPr>
            <a:lvl8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8pPr>
            <a:lvl9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9pPr>
          </a:lstStyle>
          <a:p>
            <a:r>
              <a:rPr lang="zh-CN" altLang="en-US" dirty="0"/>
              <a:t>线下推广</a:t>
            </a:r>
            <a:endParaRPr lang="zh-CN" altLang="en-US" dirty="0"/>
          </a:p>
        </p:txBody>
      </p:sp>
      <p:sp>
        <p:nvSpPr>
          <p:cNvPr id="76" name="Shape 610"/>
          <p:cNvSpPr/>
          <p:nvPr/>
        </p:nvSpPr>
        <p:spPr>
          <a:xfrm>
            <a:off x="5504787" y="682996"/>
            <a:ext cx="2468423" cy="311424"/>
          </a:xfrm>
          <a:prstGeom prst="rect">
            <a:avLst/>
          </a:prstGeom>
          <a:ln w="12700">
            <a:miter lim="400000"/>
          </a:ln>
        </p:spPr>
        <p:txBody>
          <a:bodyPr wrap="none" lIns="47525" tIns="47526" rIns="47525" bIns="47526">
            <a:spAutoFit/>
          </a:bodyPr>
          <a:lstStyle>
            <a:lvl1pPr>
              <a:defRPr sz="1400" b="1">
                <a:solidFill>
                  <a:srgbClr val="E5D4C2">
                    <a:alpha val="60000"/>
                  </a:srgbClr>
                </a:solidFill>
                <a:latin typeface="+mn-lt"/>
                <a:ea typeface="+mn-ea"/>
                <a:cs typeface="+mn-cs"/>
                <a:sym typeface="Helvetica"/>
              </a:defRPr>
            </a:lvl1pPr>
          </a:lstStyle>
          <a:p>
            <a:r>
              <a:rPr dirty="0">
                <a:latin typeface="微软雅黑" panose="020B0503020204020204" pitchFamily="34" charset="-122"/>
              </a:rPr>
              <a:t>A B O U T    C O M P A N Y</a:t>
            </a:r>
            <a:endParaRPr dirty="0">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ppt_x"/>
                                          </p:val>
                                        </p:tav>
                                        <p:tav tm="100000">
                                          <p:val>
                                            <p:strVal val="#ppt_x"/>
                                          </p:val>
                                        </p:tav>
                                      </p:tavLst>
                                    </p:anim>
                                    <p:anim calcmode="lin" valueType="num">
                                      <p:cBhvr additive="base">
                                        <p:cTn id="8" dur="500" fill="hold"/>
                                        <p:tgtEl>
                                          <p:spTgt spid="7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500" fill="hold"/>
                                        <p:tgtEl>
                                          <p:spTgt spid="76"/>
                                        </p:tgtEl>
                                        <p:attrNameLst>
                                          <p:attrName>ppt_x</p:attrName>
                                        </p:attrNameLst>
                                      </p:cBhvr>
                                      <p:tavLst>
                                        <p:tav tm="0">
                                          <p:val>
                                            <p:strVal val="#ppt_x"/>
                                          </p:val>
                                        </p:tav>
                                        <p:tav tm="100000">
                                          <p:val>
                                            <p:strVal val="#ppt_x"/>
                                          </p:val>
                                        </p:tav>
                                      </p:tavLst>
                                    </p:anim>
                                    <p:anim calcmode="lin" valueType="num">
                                      <p:cBhvr additive="base">
                                        <p:cTn id="12" dur="500" fill="hold"/>
                                        <p:tgtEl>
                                          <p:spTgt spid="7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5"/>
                                        </p:tgtEl>
                                        <p:attrNameLst>
                                          <p:attrName>ppt_y</p:attrName>
                                        </p:attrNameLst>
                                      </p:cBhvr>
                                      <p:tavLst>
                                        <p:tav tm="0">
                                          <p:val>
                                            <p:strVal val="#ppt_y"/>
                                          </p:val>
                                        </p:tav>
                                        <p:tav tm="100000">
                                          <p:val>
                                            <p:strVal val="#ppt_y"/>
                                          </p:val>
                                        </p:tav>
                                      </p:tavLst>
                                    </p:anim>
                                    <p:anim calcmode="lin" valueType="num">
                                      <p:cBhvr>
                                        <p:cTn id="18" dur="50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55"/>
                                        </p:tgtEl>
                                        <p:attrNameLst>
                                          <p:attrName>style.visibility</p:attrName>
                                        </p:attrNameLst>
                                      </p:cBhvr>
                                      <p:to>
                                        <p:strVal val="visible"/>
                                      </p:to>
                                    </p:set>
                                    <p:animEffect transition="in" filter="fade">
                                      <p:cBhvr>
                                        <p:cTn id="25" dur="500"/>
                                        <p:tgtEl>
                                          <p:spTgt spid="335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357"/>
                                        </p:tgtEl>
                                        <p:attrNameLst>
                                          <p:attrName>style.visibility</p:attrName>
                                        </p:attrNameLst>
                                      </p:cBhvr>
                                      <p:to>
                                        <p:strVal val="visible"/>
                                      </p:to>
                                    </p:set>
                                    <p:animEffect transition="in" filter="fade">
                                      <p:cBhvr>
                                        <p:cTn id="29" dur="500"/>
                                        <p:tgtEl>
                                          <p:spTgt spid="3357"/>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3358"/>
                                        </p:tgtEl>
                                        <p:attrNameLst>
                                          <p:attrName>style.visibility</p:attrName>
                                        </p:attrNameLst>
                                      </p:cBhvr>
                                      <p:to>
                                        <p:strVal val="visible"/>
                                      </p:to>
                                    </p:set>
                                    <p:animEffect transition="in" filter="fade">
                                      <p:cBhvr>
                                        <p:cTn id="33" dur="500"/>
                                        <p:tgtEl>
                                          <p:spTgt spid="3358"/>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3356"/>
                                        </p:tgtEl>
                                        <p:attrNameLst>
                                          <p:attrName>style.visibility</p:attrName>
                                        </p:attrNameLst>
                                      </p:cBhvr>
                                      <p:to>
                                        <p:strVal val="visible"/>
                                      </p:to>
                                    </p:set>
                                    <p:animEffect transition="in" filter="fade">
                                      <p:cBhvr>
                                        <p:cTn id="37" dur="500"/>
                                        <p:tgtEl>
                                          <p:spTgt spid="3356"/>
                                        </p:tgtEl>
                                      </p:cBhvr>
                                    </p:animEffect>
                                  </p:childTnLst>
                                </p:cTn>
                              </p:par>
                            </p:childTnLst>
                          </p:cTn>
                        </p:par>
                        <p:par>
                          <p:cTn id="38" fill="hold">
                            <p:stCondLst>
                              <p:cond delay="20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3377"/>
                                        </p:tgtEl>
                                        <p:attrNameLst>
                                          <p:attrName>style.visibility</p:attrName>
                                        </p:attrNameLst>
                                      </p:cBhvr>
                                      <p:to>
                                        <p:strVal val="visible"/>
                                      </p:to>
                                    </p:set>
                                    <p:anim calcmode="lin" valueType="num">
                                      <p:cBhvr>
                                        <p:cTn id="41" dur="500" fill="hold"/>
                                        <p:tgtEl>
                                          <p:spTgt spid="3377"/>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3377"/>
                                        </p:tgtEl>
                                        <p:attrNameLst>
                                          <p:attrName>ppt_y</p:attrName>
                                        </p:attrNameLst>
                                      </p:cBhvr>
                                      <p:tavLst>
                                        <p:tav tm="0">
                                          <p:val>
                                            <p:strVal val="#ppt_y"/>
                                          </p:val>
                                        </p:tav>
                                        <p:tav tm="100000">
                                          <p:val>
                                            <p:strVal val="#ppt_y"/>
                                          </p:val>
                                        </p:tav>
                                      </p:tavLst>
                                    </p:anim>
                                    <p:anim calcmode="lin" valueType="num">
                                      <p:cBhvr>
                                        <p:cTn id="43" dur="500" fill="hold"/>
                                        <p:tgtEl>
                                          <p:spTgt spid="3377"/>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3377"/>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3377"/>
                                        </p:tgtEl>
                                      </p:cBhvr>
                                    </p:animEffect>
                                  </p:childTnLst>
                                </p:cTn>
                              </p:par>
                            </p:childTnLst>
                          </p:cTn>
                        </p:par>
                        <p:par>
                          <p:cTn id="46" fill="hold">
                            <p:stCondLst>
                              <p:cond delay="4849"/>
                            </p:stCondLst>
                            <p:childTnLst>
                              <p:par>
                                <p:cTn id="47" presetID="2" presetClass="entr" presetSubtype="2" fill="hold" grpId="2" nodeType="afterEffect">
                                  <p:stCondLst>
                                    <p:cond delay="0"/>
                                  </p:stCondLst>
                                  <p:childTnLst>
                                    <p:set>
                                      <p:cBhvr>
                                        <p:cTn id="48" dur="1" fill="hold">
                                          <p:stCondLst>
                                            <p:cond delay="0"/>
                                          </p:stCondLst>
                                        </p:cTn>
                                        <p:tgtEl>
                                          <p:spTgt spid="3364"/>
                                        </p:tgtEl>
                                        <p:attrNameLst>
                                          <p:attrName>style.visibility</p:attrName>
                                        </p:attrNameLst>
                                      </p:cBhvr>
                                      <p:to>
                                        <p:strVal val="visible"/>
                                      </p:to>
                                    </p:set>
                                    <p:anim calcmode="lin" valueType="num">
                                      <p:cBhvr additive="base">
                                        <p:cTn id="49" dur="500" fill="hold"/>
                                        <p:tgtEl>
                                          <p:spTgt spid="3364"/>
                                        </p:tgtEl>
                                        <p:attrNameLst>
                                          <p:attrName>ppt_x</p:attrName>
                                        </p:attrNameLst>
                                      </p:cBhvr>
                                      <p:tavLst>
                                        <p:tav tm="0">
                                          <p:val>
                                            <p:strVal val="1+#ppt_w/2"/>
                                          </p:val>
                                        </p:tav>
                                        <p:tav tm="100000">
                                          <p:val>
                                            <p:strVal val="#ppt_x"/>
                                          </p:val>
                                        </p:tav>
                                      </p:tavLst>
                                    </p:anim>
                                    <p:anim calcmode="lin" valueType="num">
                                      <p:cBhvr additive="base">
                                        <p:cTn id="50" dur="500" fill="hold"/>
                                        <p:tgtEl>
                                          <p:spTgt spid="3364"/>
                                        </p:tgtEl>
                                        <p:attrNameLst>
                                          <p:attrName>ppt_y</p:attrName>
                                        </p:attrNameLst>
                                      </p:cBhvr>
                                      <p:tavLst>
                                        <p:tav tm="0">
                                          <p:val>
                                            <p:strVal val="#ppt_y"/>
                                          </p:val>
                                        </p:tav>
                                        <p:tav tm="100000">
                                          <p:val>
                                            <p:strVal val="#ppt_y"/>
                                          </p:val>
                                        </p:tav>
                                      </p:tavLst>
                                    </p:anim>
                                  </p:childTnLst>
                                </p:cTn>
                              </p:par>
                            </p:childTnLst>
                          </p:cTn>
                        </p:par>
                        <p:par>
                          <p:cTn id="51" fill="hold">
                            <p:stCondLst>
                              <p:cond delay="5349"/>
                            </p:stCondLst>
                            <p:childTnLst>
                              <p:par>
                                <p:cTn id="52" presetID="2" presetClass="entr" presetSubtype="2" fill="hold" grpId="3" nodeType="afterEffect">
                                  <p:stCondLst>
                                    <p:cond delay="0"/>
                                  </p:stCondLst>
                                  <p:childTnLst>
                                    <p:set>
                                      <p:cBhvr>
                                        <p:cTn id="53" dur="1" fill="hold">
                                          <p:stCondLst>
                                            <p:cond delay="0"/>
                                          </p:stCondLst>
                                        </p:cTn>
                                        <p:tgtEl>
                                          <p:spTgt spid="3370"/>
                                        </p:tgtEl>
                                        <p:attrNameLst>
                                          <p:attrName>style.visibility</p:attrName>
                                        </p:attrNameLst>
                                      </p:cBhvr>
                                      <p:to>
                                        <p:strVal val="visible"/>
                                      </p:to>
                                    </p:set>
                                    <p:anim calcmode="lin" valueType="num">
                                      <p:cBhvr additive="base">
                                        <p:cTn id="54" dur="500" fill="hold"/>
                                        <p:tgtEl>
                                          <p:spTgt spid="3370"/>
                                        </p:tgtEl>
                                        <p:attrNameLst>
                                          <p:attrName>ppt_x</p:attrName>
                                        </p:attrNameLst>
                                      </p:cBhvr>
                                      <p:tavLst>
                                        <p:tav tm="0">
                                          <p:val>
                                            <p:strVal val="1+#ppt_w/2"/>
                                          </p:val>
                                        </p:tav>
                                        <p:tav tm="100000">
                                          <p:val>
                                            <p:strVal val="#ppt_x"/>
                                          </p:val>
                                        </p:tav>
                                      </p:tavLst>
                                    </p:anim>
                                    <p:anim calcmode="lin" valueType="num">
                                      <p:cBhvr additive="base">
                                        <p:cTn id="55" dur="500" fill="hold"/>
                                        <p:tgtEl>
                                          <p:spTgt spid="3370"/>
                                        </p:tgtEl>
                                        <p:attrNameLst>
                                          <p:attrName>ppt_y</p:attrName>
                                        </p:attrNameLst>
                                      </p:cBhvr>
                                      <p:tavLst>
                                        <p:tav tm="0">
                                          <p:val>
                                            <p:strVal val="#ppt_y"/>
                                          </p:val>
                                        </p:tav>
                                        <p:tav tm="100000">
                                          <p:val>
                                            <p:strVal val="#ppt_y"/>
                                          </p:val>
                                        </p:tav>
                                      </p:tavLst>
                                    </p:anim>
                                  </p:childTnLst>
                                </p:cTn>
                              </p:par>
                            </p:childTnLst>
                          </p:cTn>
                        </p:par>
                        <p:par>
                          <p:cTn id="56" fill="hold">
                            <p:stCondLst>
                              <p:cond delay="5849"/>
                            </p:stCondLst>
                            <p:childTnLst>
                              <p:par>
                                <p:cTn id="57" presetID="2" presetClass="entr" presetSubtype="2" fill="hold" grpId="4" nodeType="afterEffect">
                                  <p:stCondLst>
                                    <p:cond delay="0"/>
                                  </p:stCondLst>
                                  <p:childTnLst>
                                    <p:set>
                                      <p:cBhvr>
                                        <p:cTn id="58" dur="1" fill="hold">
                                          <p:stCondLst>
                                            <p:cond delay="0"/>
                                          </p:stCondLst>
                                        </p:cTn>
                                        <p:tgtEl>
                                          <p:spTgt spid="3376"/>
                                        </p:tgtEl>
                                        <p:attrNameLst>
                                          <p:attrName>style.visibility</p:attrName>
                                        </p:attrNameLst>
                                      </p:cBhvr>
                                      <p:to>
                                        <p:strVal val="visible"/>
                                      </p:to>
                                    </p:set>
                                    <p:anim calcmode="lin" valueType="num">
                                      <p:cBhvr additive="base">
                                        <p:cTn id="59" dur="500" fill="hold"/>
                                        <p:tgtEl>
                                          <p:spTgt spid="3376"/>
                                        </p:tgtEl>
                                        <p:attrNameLst>
                                          <p:attrName>ppt_x</p:attrName>
                                        </p:attrNameLst>
                                      </p:cBhvr>
                                      <p:tavLst>
                                        <p:tav tm="0">
                                          <p:val>
                                            <p:strVal val="1+#ppt_w/2"/>
                                          </p:val>
                                        </p:tav>
                                        <p:tav tm="100000">
                                          <p:val>
                                            <p:strVal val="#ppt_x"/>
                                          </p:val>
                                        </p:tav>
                                      </p:tavLst>
                                    </p:anim>
                                    <p:anim calcmode="lin" valueType="num">
                                      <p:cBhvr additive="base">
                                        <p:cTn id="60" dur="500" fill="hold"/>
                                        <p:tgtEl>
                                          <p:spTgt spid="33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6" grpId="0" animBg="1"/>
      <p:bldP spid="3357" grpId="0" animBg="1"/>
      <p:bldP spid="3358" grpId="0" animBg="1"/>
      <p:bldP spid="3364" grpId="2" animBg="1" advAuto="0"/>
      <p:bldP spid="3370" grpId="3" animBg="1" advAuto="0"/>
      <p:bldP spid="3376" grpId="4" animBg="1" advAuto="0"/>
      <p:bldP spid="3377" grpId="0" animBg="1"/>
      <p:bldP spid="74" grpId="0" animBg="1"/>
      <p:bldP spid="75" grpId="0"/>
      <p:bldP spid="7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 name="image7.png"/>
          <p:cNvPicPr>
            <a:picLocks noChangeAspect="1"/>
          </p:cNvPicPr>
          <p:nvPr/>
        </p:nvPicPr>
        <p:blipFill>
          <a:blip r:embed="rId1"/>
          <a:stretch>
            <a:fillRect/>
          </a:stretch>
        </p:blipFill>
        <p:spPr>
          <a:xfrm>
            <a:off x="4286003" y="5089005"/>
            <a:ext cx="10587044" cy="2000251"/>
          </a:xfrm>
          <a:prstGeom prst="rect">
            <a:avLst/>
          </a:prstGeom>
          <a:ln w="12700">
            <a:miter lim="400000"/>
            <a:headEnd/>
            <a:tailEnd/>
          </a:ln>
        </p:spPr>
      </p:pic>
      <p:grpSp>
        <p:nvGrpSpPr>
          <p:cNvPr id="473" name="Group 473"/>
          <p:cNvGrpSpPr/>
          <p:nvPr/>
        </p:nvGrpSpPr>
        <p:grpSpPr>
          <a:xfrm>
            <a:off x="-2533763" y="-510451"/>
            <a:ext cx="19064807" cy="7200902"/>
            <a:chOff x="0" y="0"/>
            <a:chExt cx="18445163" cy="6858001"/>
          </a:xfrm>
        </p:grpSpPr>
        <p:sp>
          <p:nvSpPr>
            <p:cNvPr id="471" name="Shape 471"/>
            <p:cNvSpPr/>
            <p:nvPr/>
          </p:nvSpPr>
          <p:spPr>
            <a:xfrm>
              <a:off x="3749675" y="0"/>
              <a:ext cx="14695488" cy="6858001"/>
            </a:xfrm>
            <a:custGeom>
              <a:avLst/>
              <a:gdLst/>
              <a:ahLst/>
              <a:cxnLst>
                <a:cxn ang="0">
                  <a:pos x="wd2" y="hd2"/>
                </a:cxn>
                <a:cxn ang="5400000">
                  <a:pos x="wd2" y="hd2"/>
                </a:cxn>
                <a:cxn ang="10800000">
                  <a:pos x="wd2" y="hd2"/>
                </a:cxn>
                <a:cxn ang="16200000">
                  <a:pos x="wd2" y="hd2"/>
                </a:cxn>
              </a:cxnLst>
              <a:rect l="0" t="0" r="r" b="b"/>
              <a:pathLst>
                <a:path w="21600" h="21600" extrusionOk="0">
                  <a:moveTo>
                    <a:pt x="16073" y="21600"/>
                  </a:moveTo>
                  <a:cubicBezTo>
                    <a:pt x="15781" y="21054"/>
                    <a:pt x="15459" y="20571"/>
                    <a:pt x="15129" y="20138"/>
                  </a:cubicBezTo>
                  <a:cubicBezTo>
                    <a:pt x="14380" y="19141"/>
                    <a:pt x="13594" y="18370"/>
                    <a:pt x="12740" y="17888"/>
                  </a:cubicBezTo>
                  <a:cubicBezTo>
                    <a:pt x="12358" y="17679"/>
                    <a:pt x="11976" y="17518"/>
                    <a:pt x="11586" y="17438"/>
                  </a:cubicBezTo>
                  <a:cubicBezTo>
                    <a:pt x="11122" y="17309"/>
                    <a:pt x="10665" y="17293"/>
                    <a:pt x="10201" y="17325"/>
                  </a:cubicBezTo>
                  <a:cubicBezTo>
                    <a:pt x="9879" y="17341"/>
                    <a:pt x="9557" y="17389"/>
                    <a:pt x="9235" y="17470"/>
                  </a:cubicBezTo>
                  <a:cubicBezTo>
                    <a:pt x="8793" y="17550"/>
                    <a:pt x="8351" y="17663"/>
                    <a:pt x="7909" y="17775"/>
                  </a:cubicBezTo>
                  <a:cubicBezTo>
                    <a:pt x="7572" y="17871"/>
                    <a:pt x="7235" y="17968"/>
                    <a:pt x="6898" y="18048"/>
                  </a:cubicBezTo>
                  <a:cubicBezTo>
                    <a:pt x="6651" y="18096"/>
                    <a:pt x="6411" y="18145"/>
                    <a:pt x="6164" y="18177"/>
                  </a:cubicBezTo>
                  <a:cubicBezTo>
                    <a:pt x="5962" y="18209"/>
                    <a:pt x="5760" y="18225"/>
                    <a:pt x="5557" y="18241"/>
                  </a:cubicBezTo>
                  <a:cubicBezTo>
                    <a:pt x="5123" y="18257"/>
                    <a:pt x="4696" y="18129"/>
                    <a:pt x="4277" y="17920"/>
                  </a:cubicBezTo>
                  <a:cubicBezTo>
                    <a:pt x="3782" y="17679"/>
                    <a:pt x="3303" y="17341"/>
                    <a:pt x="2831" y="16955"/>
                  </a:cubicBezTo>
                  <a:cubicBezTo>
                    <a:pt x="2269" y="16489"/>
                    <a:pt x="1700" y="16007"/>
                    <a:pt x="1138" y="15541"/>
                  </a:cubicBezTo>
                  <a:cubicBezTo>
                    <a:pt x="779" y="15252"/>
                    <a:pt x="412" y="14963"/>
                    <a:pt x="45" y="14689"/>
                  </a:cubicBezTo>
                  <a:cubicBezTo>
                    <a:pt x="30" y="14673"/>
                    <a:pt x="15" y="14657"/>
                    <a:pt x="0" y="14625"/>
                  </a:cubicBezTo>
                  <a:cubicBezTo>
                    <a:pt x="45" y="14609"/>
                    <a:pt x="97" y="14593"/>
                    <a:pt x="142" y="14577"/>
                  </a:cubicBezTo>
                  <a:cubicBezTo>
                    <a:pt x="457" y="14496"/>
                    <a:pt x="764" y="14416"/>
                    <a:pt x="1071" y="14352"/>
                  </a:cubicBezTo>
                  <a:cubicBezTo>
                    <a:pt x="1386" y="14271"/>
                    <a:pt x="1693" y="14207"/>
                    <a:pt x="2007" y="14143"/>
                  </a:cubicBezTo>
                  <a:cubicBezTo>
                    <a:pt x="2254" y="14095"/>
                    <a:pt x="2502" y="14062"/>
                    <a:pt x="2749" y="14014"/>
                  </a:cubicBezTo>
                  <a:cubicBezTo>
                    <a:pt x="2996" y="13966"/>
                    <a:pt x="3250" y="13918"/>
                    <a:pt x="3498" y="13870"/>
                  </a:cubicBezTo>
                  <a:cubicBezTo>
                    <a:pt x="3737" y="13821"/>
                    <a:pt x="3977" y="13773"/>
                    <a:pt x="4209" y="13709"/>
                  </a:cubicBezTo>
                  <a:cubicBezTo>
                    <a:pt x="4576" y="13612"/>
                    <a:pt x="4936" y="13516"/>
                    <a:pt x="5295" y="13388"/>
                  </a:cubicBezTo>
                  <a:cubicBezTo>
                    <a:pt x="5782" y="13227"/>
                    <a:pt x="6261" y="12986"/>
                    <a:pt x="6733" y="12696"/>
                  </a:cubicBezTo>
                  <a:cubicBezTo>
                    <a:pt x="8156" y="11812"/>
                    <a:pt x="9392" y="10270"/>
                    <a:pt x="10478" y="8116"/>
                  </a:cubicBezTo>
                  <a:cubicBezTo>
                    <a:pt x="10770" y="7554"/>
                    <a:pt x="11040" y="6927"/>
                    <a:pt x="11317" y="6316"/>
                  </a:cubicBezTo>
                  <a:cubicBezTo>
                    <a:pt x="11879" y="5046"/>
                    <a:pt x="12463" y="3809"/>
                    <a:pt x="13114" y="2732"/>
                  </a:cubicBezTo>
                  <a:cubicBezTo>
                    <a:pt x="13451" y="2154"/>
                    <a:pt x="13811" y="1639"/>
                    <a:pt x="14185" y="1189"/>
                  </a:cubicBezTo>
                  <a:cubicBezTo>
                    <a:pt x="14575" y="739"/>
                    <a:pt x="14979" y="370"/>
                    <a:pt x="15414" y="177"/>
                  </a:cubicBezTo>
                  <a:cubicBezTo>
                    <a:pt x="15578" y="96"/>
                    <a:pt x="15751" y="80"/>
                    <a:pt x="15915" y="16"/>
                  </a:cubicBezTo>
                  <a:cubicBezTo>
                    <a:pt x="15923" y="16"/>
                    <a:pt x="15938" y="16"/>
                    <a:pt x="15945" y="0"/>
                  </a:cubicBezTo>
                  <a:cubicBezTo>
                    <a:pt x="16080" y="0"/>
                    <a:pt x="16215" y="0"/>
                    <a:pt x="16350" y="0"/>
                  </a:cubicBezTo>
                  <a:cubicBezTo>
                    <a:pt x="16372" y="16"/>
                    <a:pt x="16387" y="32"/>
                    <a:pt x="16410" y="32"/>
                  </a:cubicBezTo>
                  <a:cubicBezTo>
                    <a:pt x="16709" y="80"/>
                    <a:pt x="17001" y="209"/>
                    <a:pt x="17286" y="418"/>
                  </a:cubicBezTo>
                  <a:cubicBezTo>
                    <a:pt x="17773" y="788"/>
                    <a:pt x="18207" y="1318"/>
                    <a:pt x="18619" y="1961"/>
                  </a:cubicBezTo>
                  <a:cubicBezTo>
                    <a:pt x="19128" y="2748"/>
                    <a:pt x="19578" y="3680"/>
                    <a:pt x="20005" y="4645"/>
                  </a:cubicBezTo>
                  <a:cubicBezTo>
                    <a:pt x="20521" y="5834"/>
                    <a:pt x="21001" y="7104"/>
                    <a:pt x="21465" y="8389"/>
                  </a:cubicBezTo>
                  <a:cubicBezTo>
                    <a:pt x="21510" y="8502"/>
                    <a:pt x="21555" y="8614"/>
                    <a:pt x="21600" y="8727"/>
                  </a:cubicBezTo>
                  <a:cubicBezTo>
                    <a:pt x="21600" y="8743"/>
                    <a:pt x="21600" y="8759"/>
                    <a:pt x="21600" y="8759"/>
                  </a:cubicBezTo>
                  <a:cubicBezTo>
                    <a:pt x="21458" y="8775"/>
                    <a:pt x="21323" y="8807"/>
                    <a:pt x="21196" y="8871"/>
                  </a:cubicBezTo>
                  <a:cubicBezTo>
                    <a:pt x="20881" y="9048"/>
                    <a:pt x="20604" y="9354"/>
                    <a:pt x="20342" y="9739"/>
                  </a:cubicBezTo>
                  <a:cubicBezTo>
                    <a:pt x="19982" y="10270"/>
                    <a:pt x="19675" y="10912"/>
                    <a:pt x="19383" y="11604"/>
                  </a:cubicBezTo>
                  <a:cubicBezTo>
                    <a:pt x="18919" y="12664"/>
                    <a:pt x="18514" y="13821"/>
                    <a:pt x="18117" y="14995"/>
                  </a:cubicBezTo>
                  <a:cubicBezTo>
                    <a:pt x="17713" y="16216"/>
                    <a:pt x="17331" y="17454"/>
                    <a:pt x="16956" y="18707"/>
                  </a:cubicBezTo>
                  <a:cubicBezTo>
                    <a:pt x="16664" y="19671"/>
                    <a:pt x="16380" y="20636"/>
                    <a:pt x="16088" y="21600"/>
                  </a:cubicBezTo>
                  <a:cubicBezTo>
                    <a:pt x="16088" y="21600"/>
                    <a:pt x="16080" y="21600"/>
                    <a:pt x="16073" y="21600"/>
                  </a:cubicBezTo>
                  <a:close/>
                </a:path>
              </a:pathLst>
            </a:custGeom>
            <a:solidFill>
              <a:schemeClr val="accent2">
                <a:alpha val="5000"/>
              </a:schemeClr>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472" name="Shape 472"/>
            <p:cNvSpPr/>
            <p:nvPr/>
          </p:nvSpPr>
          <p:spPr>
            <a:xfrm>
              <a:off x="0" y="4315452"/>
              <a:ext cx="3719513" cy="680530"/>
            </a:xfrm>
            <a:custGeom>
              <a:avLst/>
              <a:gdLst/>
              <a:ahLst/>
              <a:cxnLst>
                <a:cxn ang="0">
                  <a:pos x="wd2" y="hd2"/>
                </a:cxn>
                <a:cxn ang="5400000">
                  <a:pos x="wd2" y="hd2"/>
                </a:cxn>
                <a:cxn ang="10800000">
                  <a:pos x="wd2" y="hd2"/>
                </a:cxn>
                <a:cxn ang="16200000">
                  <a:pos x="wd2" y="hd2"/>
                </a:cxn>
              </a:cxnLst>
              <a:rect l="0" t="0" r="r" b="b"/>
              <a:pathLst>
                <a:path w="21600" h="21335" extrusionOk="0">
                  <a:moveTo>
                    <a:pt x="0" y="10121"/>
                  </a:moveTo>
                  <a:cubicBezTo>
                    <a:pt x="681" y="9001"/>
                    <a:pt x="1332" y="7881"/>
                    <a:pt x="1982" y="6921"/>
                  </a:cubicBezTo>
                  <a:cubicBezTo>
                    <a:pt x="3521" y="4521"/>
                    <a:pt x="5030" y="2761"/>
                    <a:pt x="6598" y="1481"/>
                  </a:cubicBezTo>
                  <a:cubicBezTo>
                    <a:pt x="7723" y="521"/>
                    <a:pt x="8847" y="201"/>
                    <a:pt x="9972" y="41"/>
                  </a:cubicBezTo>
                  <a:cubicBezTo>
                    <a:pt x="11214" y="-119"/>
                    <a:pt x="12427" y="201"/>
                    <a:pt x="13641" y="841"/>
                  </a:cubicBezTo>
                  <a:cubicBezTo>
                    <a:pt x="15209" y="1801"/>
                    <a:pt x="16777" y="3081"/>
                    <a:pt x="18345" y="5161"/>
                  </a:cubicBezTo>
                  <a:cubicBezTo>
                    <a:pt x="19351" y="6601"/>
                    <a:pt x="20328" y="8201"/>
                    <a:pt x="21334" y="9641"/>
                  </a:cubicBezTo>
                  <a:cubicBezTo>
                    <a:pt x="21422" y="9801"/>
                    <a:pt x="21482" y="9961"/>
                    <a:pt x="21600" y="10121"/>
                  </a:cubicBezTo>
                  <a:cubicBezTo>
                    <a:pt x="21511" y="10281"/>
                    <a:pt x="21452" y="10441"/>
                    <a:pt x="21393" y="10601"/>
                  </a:cubicBezTo>
                  <a:cubicBezTo>
                    <a:pt x="18878" y="12521"/>
                    <a:pt x="16363" y="14601"/>
                    <a:pt x="13848" y="16681"/>
                  </a:cubicBezTo>
                  <a:cubicBezTo>
                    <a:pt x="11984" y="18121"/>
                    <a:pt x="10090" y="19561"/>
                    <a:pt x="8196" y="21161"/>
                  </a:cubicBezTo>
                  <a:cubicBezTo>
                    <a:pt x="7841" y="21481"/>
                    <a:pt x="7456" y="21321"/>
                    <a:pt x="7101" y="21001"/>
                  </a:cubicBezTo>
                  <a:cubicBezTo>
                    <a:pt x="5178" y="18601"/>
                    <a:pt x="3284" y="15561"/>
                    <a:pt x="1391" y="12681"/>
                  </a:cubicBezTo>
                  <a:cubicBezTo>
                    <a:pt x="947" y="11881"/>
                    <a:pt x="473" y="11241"/>
                    <a:pt x="0" y="10441"/>
                  </a:cubicBezTo>
                  <a:cubicBezTo>
                    <a:pt x="0" y="10281"/>
                    <a:pt x="0" y="10281"/>
                    <a:pt x="0" y="10121"/>
                  </a:cubicBezTo>
                  <a:close/>
                </a:path>
              </a:pathLst>
            </a:custGeom>
            <a:solidFill>
              <a:schemeClr val="accent2">
                <a:alpha val="5000"/>
              </a:schemeClr>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grpSp>
      <p:sp>
        <p:nvSpPr>
          <p:cNvPr id="474" name="Shape 474"/>
          <p:cNvSpPr/>
          <p:nvPr/>
        </p:nvSpPr>
        <p:spPr>
          <a:xfrm>
            <a:off x="1730177" y="-1847870"/>
            <a:ext cx="11353937" cy="8274873"/>
          </a:xfrm>
          <a:custGeom>
            <a:avLst/>
            <a:gdLst/>
            <a:ahLst/>
            <a:cxnLst>
              <a:cxn ang="0">
                <a:pos x="wd2" y="hd2"/>
              </a:cxn>
              <a:cxn ang="5400000">
                <a:pos x="wd2" y="hd2"/>
              </a:cxn>
              <a:cxn ang="10800000">
                <a:pos x="wd2" y="hd2"/>
              </a:cxn>
              <a:cxn ang="16200000">
                <a:pos x="wd2" y="hd2"/>
              </a:cxn>
            </a:cxnLst>
            <a:rect l="0" t="0" r="r" b="b"/>
            <a:pathLst>
              <a:path w="21600" h="21600" extrusionOk="0">
                <a:moveTo>
                  <a:pt x="18832" y="21600"/>
                </a:moveTo>
                <a:cubicBezTo>
                  <a:pt x="18757" y="21587"/>
                  <a:pt x="18673" y="21574"/>
                  <a:pt x="18598" y="21561"/>
                </a:cubicBezTo>
                <a:cubicBezTo>
                  <a:pt x="17963" y="21457"/>
                  <a:pt x="17327" y="21300"/>
                  <a:pt x="16700" y="21144"/>
                </a:cubicBezTo>
                <a:cubicBezTo>
                  <a:pt x="15905" y="20935"/>
                  <a:pt x="15101" y="20714"/>
                  <a:pt x="14306" y="20505"/>
                </a:cubicBezTo>
                <a:cubicBezTo>
                  <a:pt x="13830" y="20388"/>
                  <a:pt x="13343" y="20296"/>
                  <a:pt x="12857" y="20192"/>
                </a:cubicBezTo>
                <a:cubicBezTo>
                  <a:pt x="12362" y="20101"/>
                  <a:pt x="11857" y="19997"/>
                  <a:pt x="11352" y="19905"/>
                </a:cubicBezTo>
                <a:cubicBezTo>
                  <a:pt x="10912" y="19827"/>
                  <a:pt x="10482" y="19749"/>
                  <a:pt x="10043" y="19671"/>
                </a:cubicBezTo>
                <a:cubicBezTo>
                  <a:pt x="9491" y="19566"/>
                  <a:pt x="8949" y="19462"/>
                  <a:pt x="8397" y="19358"/>
                </a:cubicBezTo>
                <a:cubicBezTo>
                  <a:pt x="7873" y="19241"/>
                  <a:pt x="7359" y="19123"/>
                  <a:pt x="6835" y="19006"/>
                </a:cubicBezTo>
                <a:cubicBezTo>
                  <a:pt x="6218" y="18863"/>
                  <a:pt x="5610" y="18641"/>
                  <a:pt x="5003" y="18432"/>
                </a:cubicBezTo>
                <a:cubicBezTo>
                  <a:pt x="3909" y="18067"/>
                  <a:pt x="2824" y="17624"/>
                  <a:pt x="1730" y="17207"/>
                </a:cubicBezTo>
                <a:cubicBezTo>
                  <a:pt x="1188" y="17011"/>
                  <a:pt x="645" y="16829"/>
                  <a:pt x="94" y="16646"/>
                </a:cubicBezTo>
                <a:cubicBezTo>
                  <a:pt x="65" y="16633"/>
                  <a:pt x="28" y="16620"/>
                  <a:pt x="0" y="16594"/>
                </a:cubicBezTo>
                <a:cubicBezTo>
                  <a:pt x="112" y="16620"/>
                  <a:pt x="224" y="16633"/>
                  <a:pt x="346" y="16660"/>
                </a:cubicBezTo>
                <a:cubicBezTo>
                  <a:pt x="1337" y="16842"/>
                  <a:pt x="2328" y="17116"/>
                  <a:pt x="3319" y="17363"/>
                </a:cubicBezTo>
                <a:cubicBezTo>
                  <a:pt x="4058" y="17546"/>
                  <a:pt x="4806" y="17728"/>
                  <a:pt x="5545" y="17885"/>
                </a:cubicBezTo>
                <a:cubicBezTo>
                  <a:pt x="6106" y="18002"/>
                  <a:pt x="6667" y="18093"/>
                  <a:pt x="7228" y="18172"/>
                </a:cubicBezTo>
                <a:cubicBezTo>
                  <a:pt x="7911" y="18276"/>
                  <a:pt x="8593" y="18341"/>
                  <a:pt x="9276" y="18380"/>
                </a:cubicBezTo>
                <a:cubicBezTo>
                  <a:pt x="9940" y="18406"/>
                  <a:pt x="10604" y="18445"/>
                  <a:pt x="11268" y="18471"/>
                </a:cubicBezTo>
                <a:cubicBezTo>
                  <a:pt x="12044" y="18511"/>
                  <a:pt x="12810" y="18550"/>
                  <a:pt x="13586" y="18602"/>
                </a:cubicBezTo>
                <a:cubicBezTo>
                  <a:pt x="14035" y="18641"/>
                  <a:pt x="14484" y="18693"/>
                  <a:pt x="14933" y="18745"/>
                </a:cubicBezTo>
                <a:cubicBezTo>
                  <a:pt x="15746" y="18823"/>
                  <a:pt x="16560" y="18902"/>
                  <a:pt x="17383" y="18863"/>
                </a:cubicBezTo>
                <a:cubicBezTo>
                  <a:pt x="17869" y="18849"/>
                  <a:pt x="18346" y="18797"/>
                  <a:pt x="18823" y="18641"/>
                </a:cubicBezTo>
                <a:cubicBezTo>
                  <a:pt x="19075" y="18563"/>
                  <a:pt x="19328" y="18445"/>
                  <a:pt x="19552" y="18276"/>
                </a:cubicBezTo>
                <a:cubicBezTo>
                  <a:pt x="19917" y="18015"/>
                  <a:pt x="20169" y="17624"/>
                  <a:pt x="20328" y="17090"/>
                </a:cubicBezTo>
                <a:cubicBezTo>
                  <a:pt x="20469" y="16607"/>
                  <a:pt x="20553" y="16112"/>
                  <a:pt x="20599" y="15591"/>
                </a:cubicBezTo>
                <a:cubicBezTo>
                  <a:pt x="20665" y="14835"/>
                  <a:pt x="20646" y="14078"/>
                  <a:pt x="20590" y="13322"/>
                </a:cubicBezTo>
                <a:cubicBezTo>
                  <a:pt x="20497" y="12214"/>
                  <a:pt x="20319" y="11132"/>
                  <a:pt x="20132" y="10050"/>
                </a:cubicBezTo>
                <a:cubicBezTo>
                  <a:pt x="19879" y="8617"/>
                  <a:pt x="19599" y="7196"/>
                  <a:pt x="19262" y="5788"/>
                </a:cubicBezTo>
                <a:cubicBezTo>
                  <a:pt x="19010" y="4719"/>
                  <a:pt x="18748" y="3650"/>
                  <a:pt x="18421" y="2607"/>
                </a:cubicBezTo>
                <a:cubicBezTo>
                  <a:pt x="18243" y="2021"/>
                  <a:pt x="18047" y="1447"/>
                  <a:pt x="17776" y="899"/>
                </a:cubicBezTo>
                <a:cubicBezTo>
                  <a:pt x="17869" y="795"/>
                  <a:pt x="17906" y="652"/>
                  <a:pt x="17897" y="482"/>
                </a:cubicBezTo>
                <a:cubicBezTo>
                  <a:pt x="17897" y="378"/>
                  <a:pt x="17888" y="274"/>
                  <a:pt x="17878" y="156"/>
                </a:cubicBezTo>
                <a:cubicBezTo>
                  <a:pt x="17869" y="104"/>
                  <a:pt x="17860" y="52"/>
                  <a:pt x="17860" y="0"/>
                </a:cubicBezTo>
                <a:cubicBezTo>
                  <a:pt x="17878" y="39"/>
                  <a:pt x="17897" y="65"/>
                  <a:pt x="17906" y="117"/>
                </a:cubicBezTo>
                <a:cubicBezTo>
                  <a:pt x="18047" y="587"/>
                  <a:pt x="18187" y="1056"/>
                  <a:pt x="18327" y="1538"/>
                </a:cubicBezTo>
                <a:cubicBezTo>
                  <a:pt x="19001" y="3950"/>
                  <a:pt x="19618" y="6387"/>
                  <a:pt x="20169" y="8851"/>
                </a:cubicBezTo>
                <a:cubicBezTo>
                  <a:pt x="20534" y="10494"/>
                  <a:pt x="20871" y="12136"/>
                  <a:pt x="21161" y="13805"/>
                </a:cubicBezTo>
                <a:cubicBezTo>
                  <a:pt x="21291" y="14561"/>
                  <a:pt x="21404" y="15330"/>
                  <a:pt x="21488" y="16112"/>
                </a:cubicBezTo>
                <a:cubicBezTo>
                  <a:pt x="21535" y="16594"/>
                  <a:pt x="21581" y="17077"/>
                  <a:pt x="21581" y="17559"/>
                </a:cubicBezTo>
                <a:cubicBezTo>
                  <a:pt x="21591" y="17598"/>
                  <a:pt x="21600" y="17637"/>
                  <a:pt x="21600" y="17676"/>
                </a:cubicBezTo>
                <a:cubicBezTo>
                  <a:pt x="21600" y="17924"/>
                  <a:pt x="21600" y="18185"/>
                  <a:pt x="21600" y="18445"/>
                </a:cubicBezTo>
                <a:cubicBezTo>
                  <a:pt x="21591" y="18498"/>
                  <a:pt x="21581" y="18563"/>
                  <a:pt x="21581" y="18615"/>
                </a:cubicBezTo>
                <a:cubicBezTo>
                  <a:pt x="21581" y="18980"/>
                  <a:pt x="21535" y="19332"/>
                  <a:pt x="21460" y="19671"/>
                </a:cubicBezTo>
                <a:cubicBezTo>
                  <a:pt x="21319" y="20270"/>
                  <a:pt x="21067" y="20766"/>
                  <a:pt x="20684" y="21105"/>
                </a:cubicBezTo>
                <a:cubicBezTo>
                  <a:pt x="20403" y="21352"/>
                  <a:pt x="20085" y="21483"/>
                  <a:pt x="19767" y="21548"/>
                </a:cubicBezTo>
                <a:cubicBezTo>
                  <a:pt x="19683" y="21561"/>
                  <a:pt x="19608" y="21587"/>
                  <a:pt x="19534" y="21600"/>
                </a:cubicBezTo>
                <a:cubicBezTo>
                  <a:pt x="19300" y="21600"/>
                  <a:pt x="19066" y="21600"/>
                  <a:pt x="18832" y="21600"/>
                </a:cubicBezTo>
                <a:close/>
              </a:path>
            </a:pathLst>
          </a:custGeom>
          <a:solidFill>
            <a:schemeClr val="accent2">
              <a:alpha val="28000"/>
            </a:schemeClr>
          </a:solidFill>
          <a:ln w="12700">
            <a:miter lim="400000"/>
          </a:ln>
        </p:spPr>
        <p:txBody>
          <a:bodyPr lIns="47525" tIns="47526" rIns="47525" bIns="47526"/>
          <a:lstStyle/>
          <a:p>
            <a:endParaRPr dirty="0">
              <a:latin typeface="微软雅黑" panose="020B0503020204020204" pitchFamily="34" charset="-122"/>
            </a:endParaRPr>
          </a:p>
        </p:txBody>
      </p:sp>
      <p:pic>
        <p:nvPicPr>
          <p:cNvPr id="478" name="PlaceholderImage.png"/>
          <p:cNvPicPr>
            <a:picLocks noGrp="1" noChangeAspect="1"/>
          </p:cNvPicPr>
          <p:nvPr>
            <p:ph type="pic" idx="13"/>
          </p:nvPr>
        </p:nvPicPr>
        <p:blipFill>
          <a:blip r:embed="rId2"/>
          <a:srcRect t="19991" b="19991"/>
          <a:stretch>
            <a:fillRect/>
          </a:stretch>
        </p:blipFill>
        <p:spPr>
          <a:custGeom>
            <a:avLst/>
            <a:gdLst/>
            <a:ahLst/>
            <a:cxnLst>
              <a:cxn ang="0">
                <a:pos x="wd2" y="hd2"/>
              </a:cxn>
              <a:cxn ang="5400000">
                <a:pos x="wd2" y="hd2"/>
              </a:cxn>
              <a:cxn ang="10800000">
                <a:pos x="wd2" y="hd2"/>
              </a:cxn>
              <a:cxn ang="16200000">
                <a:pos x="wd2" y="hd2"/>
              </a:cxn>
            </a:cxnLst>
            <a:rect l="0" t="0" r="r" b="b"/>
            <a:pathLst>
              <a:path w="21600" h="21600" extrusionOk="0">
                <a:moveTo>
                  <a:pt x="17388" y="0"/>
                </a:moveTo>
                <a:lnTo>
                  <a:pt x="17319" y="316"/>
                </a:lnTo>
                <a:cubicBezTo>
                  <a:pt x="17161" y="973"/>
                  <a:pt x="16982" y="1614"/>
                  <a:pt x="16782" y="2244"/>
                </a:cubicBezTo>
                <a:cubicBezTo>
                  <a:pt x="16030" y="4656"/>
                  <a:pt x="15060" y="6791"/>
                  <a:pt x="13891" y="8665"/>
                </a:cubicBezTo>
                <a:cubicBezTo>
                  <a:pt x="12993" y="10109"/>
                  <a:pt x="11986" y="11307"/>
                  <a:pt x="10871" y="12213"/>
                </a:cubicBezTo>
                <a:cubicBezTo>
                  <a:pt x="10118" y="12812"/>
                  <a:pt x="9339" y="13289"/>
                  <a:pt x="8532" y="13612"/>
                </a:cubicBezTo>
                <a:cubicBezTo>
                  <a:pt x="7770" y="13904"/>
                  <a:pt x="7009" y="14118"/>
                  <a:pt x="6238" y="14226"/>
                </a:cubicBezTo>
                <a:cubicBezTo>
                  <a:pt x="5694" y="14318"/>
                  <a:pt x="5141" y="14380"/>
                  <a:pt x="4597" y="14426"/>
                </a:cubicBezTo>
                <a:cubicBezTo>
                  <a:pt x="3971" y="14487"/>
                  <a:pt x="3337" y="14533"/>
                  <a:pt x="2702" y="14579"/>
                </a:cubicBezTo>
                <a:cubicBezTo>
                  <a:pt x="2384" y="14594"/>
                  <a:pt x="2067" y="14610"/>
                  <a:pt x="1750" y="14656"/>
                </a:cubicBezTo>
                <a:cubicBezTo>
                  <a:pt x="1251" y="14702"/>
                  <a:pt x="743" y="14763"/>
                  <a:pt x="245" y="14824"/>
                </a:cubicBezTo>
                <a:cubicBezTo>
                  <a:pt x="163" y="14824"/>
                  <a:pt x="82" y="14841"/>
                  <a:pt x="0" y="14856"/>
                </a:cubicBezTo>
                <a:cubicBezTo>
                  <a:pt x="18" y="14887"/>
                  <a:pt x="36" y="14902"/>
                  <a:pt x="55" y="14902"/>
                </a:cubicBezTo>
                <a:cubicBezTo>
                  <a:pt x="408" y="15040"/>
                  <a:pt x="761" y="15163"/>
                  <a:pt x="1115" y="15302"/>
                </a:cubicBezTo>
                <a:cubicBezTo>
                  <a:pt x="2330" y="15732"/>
                  <a:pt x="3555" y="16100"/>
                  <a:pt x="4779" y="16499"/>
                </a:cubicBezTo>
                <a:cubicBezTo>
                  <a:pt x="5622" y="16760"/>
                  <a:pt x="6464" y="17052"/>
                  <a:pt x="7299" y="17405"/>
                </a:cubicBezTo>
                <a:cubicBezTo>
                  <a:pt x="8305" y="17851"/>
                  <a:pt x="9284" y="18404"/>
                  <a:pt x="10236" y="19110"/>
                </a:cubicBezTo>
                <a:cubicBezTo>
                  <a:pt x="10834" y="19571"/>
                  <a:pt x="11452" y="20017"/>
                  <a:pt x="12077" y="20401"/>
                </a:cubicBezTo>
                <a:cubicBezTo>
                  <a:pt x="12621" y="20739"/>
                  <a:pt x="13174" y="21031"/>
                  <a:pt x="13736" y="21230"/>
                </a:cubicBezTo>
                <a:cubicBezTo>
                  <a:pt x="14144" y="21384"/>
                  <a:pt x="14543" y="21492"/>
                  <a:pt x="14951" y="21553"/>
                </a:cubicBezTo>
                <a:cubicBezTo>
                  <a:pt x="15033" y="21553"/>
                  <a:pt x="15114" y="21585"/>
                  <a:pt x="15195" y="21600"/>
                </a:cubicBezTo>
                <a:lnTo>
                  <a:pt x="16121" y="21600"/>
                </a:lnTo>
                <a:cubicBezTo>
                  <a:pt x="16139" y="21585"/>
                  <a:pt x="16166" y="21584"/>
                  <a:pt x="16184" y="21568"/>
                </a:cubicBezTo>
                <a:cubicBezTo>
                  <a:pt x="16701" y="21522"/>
                  <a:pt x="17209" y="21385"/>
                  <a:pt x="17707" y="21154"/>
                </a:cubicBezTo>
                <a:cubicBezTo>
                  <a:pt x="18378" y="20847"/>
                  <a:pt x="19004" y="20386"/>
                  <a:pt x="19620" y="19848"/>
                </a:cubicBezTo>
                <a:cubicBezTo>
                  <a:pt x="20164" y="19353"/>
                  <a:pt x="20688" y="18796"/>
                  <a:pt x="21195" y="18193"/>
                </a:cubicBezTo>
                <a:lnTo>
                  <a:pt x="21600" y="17694"/>
                </a:lnTo>
                <a:lnTo>
                  <a:pt x="21600" y="0"/>
                </a:lnTo>
                <a:lnTo>
                  <a:pt x="17388" y="0"/>
                </a:lnTo>
                <a:close/>
              </a:path>
            </a:pathLst>
          </a:custGeom>
        </p:spPr>
      </p:pic>
      <p:sp>
        <p:nvSpPr>
          <p:cNvPr id="13" name="Text Box 3"/>
          <p:cNvSpPr>
            <a:spLocks noChangeArrowheads="1"/>
          </p:cNvSpPr>
          <p:nvPr/>
        </p:nvSpPr>
        <p:spPr bwMode="auto">
          <a:xfrm>
            <a:off x="540147" y="1752635"/>
            <a:ext cx="4076757" cy="178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zh-CN" altLang="en-US" sz="3375" dirty="0">
                <a:solidFill>
                  <a:schemeClr val="accent2"/>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我们怎么做？</a:t>
            </a:r>
            <a:endParaRPr lang="zh-CN" altLang="en-US" sz="3375" dirty="0">
              <a:solidFill>
                <a:schemeClr val="accent2"/>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a:p>
            <a:pPr algn="r"/>
            <a:r>
              <a:rPr lang="zh-CN" altLang="en-US" sz="7595" b="1" dirty="0">
                <a:solidFill>
                  <a:schemeClr val="accent2"/>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发展规划</a:t>
            </a:r>
            <a:endParaRPr lang="zh-CN" altLang="en-US" sz="7595" b="1" dirty="0">
              <a:solidFill>
                <a:schemeClr val="accent2"/>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4" name="Text Box 3"/>
          <p:cNvSpPr>
            <a:spLocks noChangeArrowheads="1"/>
          </p:cNvSpPr>
          <p:nvPr/>
        </p:nvSpPr>
        <p:spPr bwMode="auto">
          <a:xfrm>
            <a:off x="4496834" y="1368202"/>
            <a:ext cx="2175596"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r>
              <a:rPr lang="en-US" sz="15000" dirty="0">
                <a:solidFill>
                  <a:schemeClr val="accent2"/>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Arial" panose="020B0604020202020204" pitchFamily="34" charset="0"/>
              </a:rPr>
              <a:t>04</a:t>
            </a:r>
            <a:endParaRPr lang="zh-CN" altLang="en-US" sz="15000" b="1" dirty="0">
              <a:solidFill>
                <a:schemeClr val="accent2"/>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78"/>
                                        </p:tgtEl>
                                        <p:attrNameLst>
                                          <p:attrName>style.visibility</p:attrName>
                                        </p:attrNameLst>
                                      </p:cBhvr>
                                      <p:to>
                                        <p:strVal val="visible"/>
                                      </p:to>
                                    </p:set>
                                    <p:animEffect transition="in" filter="wipe(right)">
                                      <p:cBhvr>
                                        <p:cTn id="7" dur="500"/>
                                        <p:tgtEl>
                                          <p:spTgt spid="478"/>
                                        </p:tgtEl>
                                      </p:cBhvr>
                                    </p:animEffect>
                                  </p:childTnLst>
                                </p:cTn>
                              </p:par>
                              <p:par>
                                <p:cTn id="8" presetID="22" presetClass="entr" presetSubtype="2" fill="hold" nodeType="withEffect">
                                  <p:stCondLst>
                                    <p:cond delay="0"/>
                                  </p:stCondLst>
                                  <p:childTnLst>
                                    <p:set>
                                      <p:cBhvr>
                                        <p:cTn id="9" dur="1" fill="hold">
                                          <p:stCondLst>
                                            <p:cond delay="0"/>
                                          </p:stCondLst>
                                        </p:cTn>
                                        <p:tgtEl>
                                          <p:spTgt spid="470"/>
                                        </p:tgtEl>
                                        <p:attrNameLst>
                                          <p:attrName>style.visibility</p:attrName>
                                        </p:attrNameLst>
                                      </p:cBhvr>
                                      <p:to>
                                        <p:strVal val="visible"/>
                                      </p:to>
                                    </p:set>
                                    <p:animEffect transition="in" filter="wipe(right)">
                                      <p:cBhvr>
                                        <p:cTn id="10" dur="500"/>
                                        <p:tgtEl>
                                          <p:spTgt spid="47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indefinite" fill="hold"/>
                                        <p:tgtEl>
                                          <p:spTgt spid="473"/>
                                        </p:tgtEl>
                                        <p:attrNameLst>
                                          <p:attrName>style.visibility</p:attrName>
                                        </p:attrNameLst>
                                      </p:cBhvr>
                                      <p:to>
                                        <p:strVal val="visible"/>
                                      </p:to>
                                    </p:set>
                                    <p:animEffect transition="in" filter="wipe(left)">
                                      <p:cBhvr>
                                        <p:cTn id="14" dur="1000"/>
                                        <p:tgtEl>
                                          <p:spTgt spid="473"/>
                                        </p:tgtEl>
                                      </p:cBhvr>
                                    </p:animEffect>
                                  </p:childTnLst>
                                </p:cTn>
                              </p:par>
                              <p:par>
                                <p:cTn id="15" presetID="41" presetClass="entr" presetSubtype="0" fill="hold" grpId="0" nodeType="with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3"/>
                                        </p:tgtEl>
                                        <p:attrNameLst>
                                          <p:attrName>ppt_y</p:attrName>
                                        </p:attrNameLst>
                                      </p:cBhvr>
                                      <p:tavLst>
                                        <p:tav tm="0">
                                          <p:val>
                                            <p:strVal val="#ppt_y"/>
                                          </p:val>
                                        </p:tav>
                                        <p:tav tm="100000">
                                          <p:val>
                                            <p:strVal val="#ppt_y"/>
                                          </p:val>
                                        </p:tav>
                                      </p:tavLst>
                                    </p:anim>
                                    <p:anim calcmode="lin" valueType="num">
                                      <p:cBhvr>
                                        <p:cTn id="1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3"/>
                                        </p:tgtEl>
                                      </p:cBhvr>
                                    </p:animEffect>
                                  </p:childTnLst>
                                </p:cTn>
                              </p:par>
                              <p:par>
                                <p:cTn id="22" presetID="22" presetClass="entr" presetSubtype="8" fill="hold" grpId="0" nodeType="withEffect">
                                  <p:stCondLst>
                                    <p:cond delay="0"/>
                                  </p:stCondLst>
                                  <p:childTnLst>
                                    <p:set>
                                      <p:cBhvr>
                                        <p:cTn id="23" dur="indefinite" fill="hold"/>
                                        <p:tgtEl>
                                          <p:spTgt spid="474"/>
                                        </p:tgtEl>
                                        <p:attrNameLst>
                                          <p:attrName>style.visibility</p:attrName>
                                        </p:attrNameLst>
                                      </p:cBhvr>
                                      <p:to>
                                        <p:strVal val="visible"/>
                                      </p:to>
                                    </p:set>
                                    <p:animEffect transition="in" filter="wipe(left)">
                                      <p:cBhvr>
                                        <p:cTn id="24" dur="1000"/>
                                        <p:tgtEl>
                                          <p:spTgt spid="474"/>
                                        </p:tgtEl>
                                      </p:cBhvr>
                                    </p:animEffect>
                                  </p:childTnLst>
                                </p:cTn>
                              </p:par>
                              <p:par>
                                <p:cTn id="25" presetID="14" presetClass="entr" presetSubtype="10" fill="hold" grpId="0" nodeType="withEffect">
                                  <p:stCondLst>
                                    <p:cond delay="90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 grpId="0" animBg="1" advAuto="0"/>
      <p:bldP spid="474" grpId="0" animBg="1" advAuto="0"/>
      <p:bldP spid="13"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7" name="Group 507"/>
          <p:cNvGrpSpPr/>
          <p:nvPr/>
        </p:nvGrpSpPr>
        <p:grpSpPr>
          <a:xfrm>
            <a:off x="6453730" y="1996401"/>
            <a:ext cx="6471793" cy="728484"/>
            <a:chOff x="-1" y="166178"/>
            <a:chExt cx="6261454" cy="693792"/>
          </a:xfrm>
        </p:grpSpPr>
        <p:sp>
          <p:nvSpPr>
            <p:cNvPr id="505" name="Shape 505"/>
            <p:cNvSpPr/>
            <p:nvPr/>
          </p:nvSpPr>
          <p:spPr>
            <a:xfrm>
              <a:off x="-1" y="166178"/>
              <a:ext cx="3683749" cy="693792"/>
            </a:xfrm>
            <a:prstGeom prst="rect">
              <a:avLst/>
            </a:prstGeom>
            <a:solidFill>
              <a:srgbClr val="B79470"/>
            </a:solidFill>
            <a:ln w="12700" cap="flat">
              <a:noFill/>
              <a:miter lim="400000"/>
            </a:ln>
            <a:effectLst/>
          </p:spPr>
          <p:txBody>
            <a:bodyPr wrap="square" lIns="45719" tIns="45719" rIns="45719" bIns="45719" numCol="1" anchor="ctr">
              <a:noAutofit/>
            </a:bodyPr>
            <a:lstStyle/>
            <a:p>
              <a:pPr>
                <a:defRPr sz="4000">
                  <a:solidFill>
                    <a:srgbClr val="FFFFFF"/>
                  </a:solidFill>
                  <a:latin typeface="+mn-lt"/>
                  <a:ea typeface="+mn-ea"/>
                  <a:cs typeface="+mn-cs"/>
                  <a:sym typeface="Helvetica"/>
                </a:defRPr>
              </a:pPr>
              <a:endParaRPr sz="3000" b="1" dirty="0">
                <a:latin typeface="微软雅黑" panose="020B0503020204020204" pitchFamily="34" charset="-122"/>
              </a:endParaRPr>
            </a:p>
          </p:txBody>
        </p:sp>
        <p:sp>
          <p:nvSpPr>
            <p:cNvPr id="506" name="Shape 506"/>
            <p:cNvSpPr/>
            <p:nvPr/>
          </p:nvSpPr>
          <p:spPr>
            <a:xfrm>
              <a:off x="1254023" y="188341"/>
              <a:ext cx="5007430" cy="527614"/>
            </a:xfrm>
            <a:prstGeom prst="rect">
              <a:avLst/>
            </a:prstGeom>
            <a:noFill/>
            <a:ln w="12700" cap="flat">
              <a:noFill/>
              <a:miter lim="400000"/>
            </a:ln>
            <a:effectLst/>
          </p:spPr>
          <p:txBody>
            <a:bodyPr wrap="square" lIns="45719" tIns="45719" rIns="45719" bIns="45719" numCol="1" anchor="ctr">
              <a:spAutoFit/>
            </a:bodyPr>
            <a:lstStyle>
              <a:lvl1pPr>
                <a:defRPr sz="4000">
                  <a:solidFill>
                    <a:srgbClr val="FFFFFF"/>
                  </a:solidFill>
                  <a:latin typeface="+mn-lt"/>
                  <a:ea typeface="+mn-ea"/>
                  <a:cs typeface="+mn-cs"/>
                  <a:sym typeface="Helvetica"/>
                </a:defRPr>
              </a:lvl1pPr>
            </a:lstStyle>
            <a:p>
              <a:r>
                <a:rPr lang="zh-CN" altLang="en-US" sz="3000" b="1" dirty="0">
                  <a:latin typeface="微软雅黑" panose="020B0503020204020204" pitchFamily="34" charset="-122"/>
                </a:rPr>
                <a:t>战略目标</a:t>
              </a:r>
              <a:endParaRPr sz="3000" b="1" dirty="0">
                <a:latin typeface="微软雅黑" panose="020B0503020204020204" pitchFamily="34" charset="-122"/>
              </a:endParaRPr>
            </a:p>
          </p:txBody>
        </p:sp>
      </p:grpSp>
      <p:grpSp>
        <p:nvGrpSpPr>
          <p:cNvPr id="510" name="Group 510"/>
          <p:cNvGrpSpPr/>
          <p:nvPr/>
        </p:nvGrpSpPr>
        <p:grpSpPr>
          <a:xfrm>
            <a:off x="5438860" y="2956521"/>
            <a:ext cx="7486663" cy="728484"/>
            <a:chOff x="-1" y="166178"/>
            <a:chExt cx="7243342" cy="693792"/>
          </a:xfrm>
        </p:grpSpPr>
        <p:sp>
          <p:nvSpPr>
            <p:cNvPr id="508" name="Shape 508"/>
            <p:cNvSpPr/>
            <p:nvPr/>
          </p:nvSpPr>
          <p:spPr>
            <a:xfrm>
              <a:off x="-1" y="166178"/>
              <a:ext cx="4382644" cy="693792"/>
            </a:xfrm>
            <a:prstGeom prst="rect">
              <a:avLst/>
            </a:prstGeom>
            <a:solidFill>
              <a:srgbClr val="B79470"/>
            </a:solidFill>
            <a:ln w="12700" cap="flat">
              <a:noFill/>
              <a:miter lim="400000"/>
            </a:ln>
            <a:effectLst/>
          </p:spPr>
          <p:txBody>
            <a:bodyPr wrap="square" lIns="45719" tIns="45719" rIns="45719" bIns="45719" numCol="1" anchor="ctr">
              <a:noAutofit/>
            </a:bodyPr>
            <a:lstStyle/>
            <a:p>
              <a:pPr>
                <a:defRPr sz="4000">
                  <a:solidFill>
                    <a:srgbClr val="FFFFFF"/>
                  </a:solidFill>
                  <a:latin typeface="+mn-lt"/>
                  <a:ea typeface="+mn-ea"/>
                  <a:cs typeface="+mn-cs"/>
                  <a:sym typeface="Helvetica"/>
                </a:defRPr>
              </a:pPr>
              <a:endParaRPr sz="3000" b="1" dirty="0">
                <a:latin typeface="微软雅黑" panose="020B0503020204020204" pitchFamily="34" charset="-122"/>
              </a:endParaRPr>
            </a:p>
          </p:txBody>
        </p:sp>
        <p:sp>
          <p:nvSpPr>
            <p:cNvPr id="509" name="Shape 509"/>
            <p:cNvSpPr/>
            <p:nvPr/>
          </p:nvSpPr>
          <p:spPr>
            <a:xfrm>
              <a:off x="1811368" y="234047"/>
              <a:ext cx="5431973" cy="527614"/>
            </a:xfrm>
            <a:prstGeom prst="rect">
              <a:avLst/>
            </a:prstGeom>
            <a:noFill/>
            <a:ln w="12700" cap="flat">
              <a:noFill/>
              <a:miter lim="400000"/>
            </a:ln>
            <a:effectLst/>
          </p:spPr>
          <p:txBody>
            <a:bodyPr wrap="square" lIns="45719" tIns="45719" rIns="45719" bIns="45719" numCol="1" anchor="ctr">
              <a:spAutoFit/>
            </a:bodyPr>
            <a:lstStyle>
              <a:lvl1pPr>
                <a:defRPr sz="4000">
                  <a:solidFill>
                    <a:srgbClr val="FFFFFF"/>
                  </a:solidFill>
                  <a:latin typeface="+mn-lt"/>
                  <a:ea typeface="+mn-ea"/>
                  <a:cs typeface="+mn-cs"/>
                  <a:sym typeface="Helvetica"/>
                </a:defRPr>
              </a:lvl1pPr>
            </a:lstStyle>
            <a:p>
              <a:r>
                <a:rPr lang="zh-CN" altLang="en-US" sz="3000" b="1" dirty="0">
                  <a:latin typeface="微软雅黑" panose="020B0503020204020204" pitchFamily="34" charset="-122"/>
                </a:rPr>
                <a:t>产品计划</a:t>
              </a:r>
              <a:endParaRPr sz="3000" b="1" dirty="0">
                <a:latin typeface="微软雅黑" panose="020B0503020204020204" pitchFamily="34" charset="-122"/>
              </a:endParaRPr>
            </a:p>
          </p:txBody>
        </p:sp>
      </p:grpSp>
      <p:grpSp>
        <p:nvGrpSpPr>
          <p:cNvPr id="513" name="Group 513"/>
          <p:cNvGrpSpPr/>
          <p:nvPr/>
        </p:nvGrpSpPr>
        <p:grpSpPr>
          <a:xfrm>
            <a:off x="5438860" y="3922355"/>
            <a:ext cx="4471268" cy="728484"/>
            <a:chOff x="-1" y="166178"/>
            <a:chExt cx="4325948" cy="693792"/>
          </a:xfrm>
        </p:grpSpPr>
        <p:sp>
          <p:nvSpPr>
            <p:cNvPr id="511" name="Shape 511"/>
            <p:cNvSpPr/>
            <p:nvPr/>
          </p:nvSpPr>
          <p:spPr>
            <a:xfrm>
              <a:off x="-1" y="166178"/>
              <a:ext cx="3350598" cy="693792"/>
            </a:xfrm>
            <a:prstGeom prst="rect">
              <a:avLst/>
            </a:prstGeom>
            <a:solidFill>
              <a:srgbClr val="E5D4C2"/>
            </a:solidFill>
            <a:ln w="12700" cap="flat">
              <a:noFill/>
              <a:miter lim="400000"/>
            </a:ln>
            <a:effectLst/>
          </p:spPr>
          <p:txBody>
            <a:bodyPr wrap="square" lIns="45719" tIns="45719" rIns="45719" bIns="45719" numCol="1" anchor="ctr">
              <a:noAutofit/>
            </a:bodyPr>
            <a:lstStyle/>
            <a:p>
              <a:pPr>
                <a:defRPr sz="4000">
                  <a:solidFill>
                    <a:srgbClr val="2B2D3A"/>
                  </a:solidFill>
                  <a:latin typeface="+mn-lt"/>
                  <a:ea typeface="+mn-ea"/>
                  <a:cs typeface="+mn-cs"/>
                  <a:sym typeface="Helvetica"/>
                </a:defRPr>
              </a:pPr>
              <a:endParaRPr sz="3000" b="1" dirty="0">
                <a:solidFill>
                  <a:schemeClr val="bg1">
                    <a:lumMod val="90000"/>
                    <a:lumOff val="10000"/>
                  </a:schemeClr>
                </a:solidFill>
                <a:latin typeface="微软雅黑" panose="020B0503020204020204" pitchFamily="34" charset="-122"/>
              </a:endParaRPr>
            </a:p>
          </p:txBody>
        </p:sp>
        <p:sp>
          <p:nvSpPr>
            <p:cNvPr id="512" name="Shape 512"/>
            <p:cNvSpPr/>
            <p:nvPr/>
          </p:nvSpPr>
          <p:spPr>
            <a:xfrm>
              <a:off x="1256176" y="274312"/>
              <a:ext cx="3069771" cy="527614"/>
            </a:xfrm>
            <a:prstGeom prst="rect">
              <a:avLst/>
            </a:prstGeom>
            <a:noFill/>
            <a:ln w="12700" cap="flat">
              <a:noFill/>
              <a:miter lim="400000"/>
            </a:ln>
            <a:effectLst/>
          </p:spPr>
          <p:txBody>
            <a:bodyPr wrap="square" lIns="45719" tIns="45719" rIns="45719" bIns="45719" numCol="1" anchor="ctr">
              <a:spAutoFit/>
            </a:bodyPr>
            <a:lstStyle>
              <a:lvl1pPr>
                <a:defRPr sz="4000">
                  <a:solidFill>
                    <a:srgbClr val="2B2D3A"/>
                  </a:solidFill>
                  <a:latin typeface="+mn-lt"/>
                  <a:ea typeface="+mn-ea"/>
                  <a:cs typeface="+mn-cs"/>
                  <a:sym typeface="Helvetica"/>
                </a:defRPr>
              </a:lvl1pPr>
            </a:lstStyle>
            <a:p>
              <a:r>
                <a:rPr lang="zh-CN" altLang="en-US" sz="3000" b="1" dirty="0">
                  <a:solidFill>
                    <a:schemeClr val="bg1">
                      <a:lumMod val="90000"/>
                      <a:lumOff val="10000"/>
                    </a:schemeClr>
                  </a:solidFill>
                  <a:latin typeface="微软雅黑" panose="020B0503020204020204" pitchFamily="34" charset="-122"/>
                </a:rPr>
                <a:t>市场计划</a:t>
              </a:r>
              <a:endParaRPr sz="3000" b="1" dirty="0">
                <a:solidFill>
                  <a:schemeClr val="bg1">
                    <a:lumMod val="90000"/>
                    <a:lumOff val="10000"/>
                  </a:schemeClr>
                </a:solidFill>
                <a:latin typeface="微软雅黑" panose="020B0503020204020204" pitchFamily="34" charset="-122"/>
              </a:endParaRPr>
            </a:p>
          </p:txBody>
        </p:sp>
      </p:grpSp>
      <p:grpSp>
        <p:nvGrpSpPr>
          <p:cNvPr id="516" name="Group 516"/>
          <p:cNvGrpSpPr/>
          <p:nvPr/>
        </p:nvGrpSpPr>
        <p:grpSpPr>
          <a:xfrm>
            <a:off x="5294844" y="4888190"/>
            <a:ext cx="5832647" cy="728484"/>
            <a:chOff x="0" y="166178"/>
            <a:chExt cx="5643082" cy="693792"/>
          </a:xfrm>
        </p:grpSpPr>
        <p:sp>
          <p:nvSpPr>
            <p:cNvPr id="514" name="Shape 514"/>
            <p:cNvSpPr/>
            <p:nvPr/>
          </p:nvSpPr>
          <p:spPr>
            <a:xfrm>
              <a:off x="0" y="166178"/>
              <a:ext cx="3698938" cy="693792"/>
            </a:xfrm>
            <a:prstGeom prst="rect">
              <a:avLst/>
            </a:prstGeom>
            <a:solidFill>
              <a:srgbClr val="E5D4C2"/>
            </a:solidFill>
            <a:ln w="12700" cap="flat">
              <a:noFill/>
              <a:miter lim="400000"/>
            </a:ln>
            <a:effectLst/>
          </p:spPr>
          <p:txBody>
            <a:bodyPr wrap="square" lIns="45719" tIns="45719" rIns="45719" bIns="45719" numCol="1" anchor="ctr">
              <a:noAutofit/>
            </a:bodyPr>
            <a:lstStyle/>
            <a:p>
              <a:pPr>
                <a:defRPr sz="4000">
                  <a:solidFill>
                    <a:srgbClr val="2B2D3A"/>
                  </a:solidFill>
                  <a:latin typeface="+mn-lt"/>
                  <a:ea typeface="+mn-ea"/>
                  <a:cs typeface="+mn-cs"/>
                  <a:sym typeface="Helvetica"/>
                </a:defRPr>
              </a:pPr>
              <a:endParaRPr sz="3000" b="1" dirty="0">
                <a:solidFill>
                  <a:schemeClr val="bg1">
                    <a:lumMod val="90000"/>
                    <a:lumOff val="10000"/>
                  </a:schemeClr>
                </a:solidFill>
                <a:latin typeface="微软雅黑" panose="020B0503020204020204" pitchFamily="34" charset="-122"/>
              </a:endParaRPr>
            </a:p>
          </p:txBody>
        </p:sp>
        <p:sp>
          <p:nvSpPr>
            <p:cNvPr id="515" name="Shape 515"/>
            <p:cNvSpPr/>
            <p:nvPr/>
          </p:nvSpPr>
          <p:spPr>
            <a:xfrm>
              <a:off x="1604482" y="245997"/>
              <a:ext cx="4038600" cy="527614"/>
            </a:xfrm>
            <a:prstGeom prst="rect">
              <a:avLst/>
            </a:prstGeom>
            <a:noFill/>
            <a:ln w="12700" cap="flat">
              <a:noFill/>
              <a:miter lim="400000"/>
            </a:ln>
            <a:effectLst/>
          </p:spPr>
          <p:txBody>
            <a:bodyPr wrap="square" lIns="45719" tIns="45719" rIns="45719" bIns="45719" numCol="1" anchor="ctr">
              <a:spAutoFit/>
            </a:bodyPr>
            <a:lstStyle>
              <a:lvl1pPr>
                <a:defRPr sz="4000">
                  <a:solidFill>
                    <a:srgbClr val="2B2D3A"/>
                  </a:solidFill>
                  <a:latin typeface="+mn-lt"/>
                  <a:ea typeface="+mn-ea"/>
                  <a:cs typeface="+mn-cs"/>
                  <a:sym typeface="Helvetica"/>
                </a:defRPr>
              </a:lvl1pPr>
            </a:lstStyle>
            <a:p>
              <a:r>
                <a:rPr lang="zh-CN" altLang="en-US" sz="3000" b="1" dirty="0">
                  <a:solidFill>
                    <a:schemeClr val="bg1">
                      <a:lumMod val="90000"/>
                      <a:lumOff val="10000"/>
                    </a:schemeClr>
                  </a:solidFill>
                  <a:latin typeface="微软雅黑" panose="020B0503020204020204" pitchFamily="34" charset="-122"/>
                </a:rPr>
                <a:t>五年目标</a:t>
              </a:r>
              <a:endParaRPr sz="3000" b="1" dirty="0">
                <a:solidFill>
                  <a:schemeClr val="bg1">
                    <a:lumMod val="90000"/>
                    <a:lumOff val="10000"/>
                  </a:schemeClr>
                </a:solidFill>
                <a:latin typeface="微软雅黑" panose="020B0503020204020204" pitchFamily="34" charset="-122"/>
              </a:endParaRPr>
            </a:p>
          </p:txBody>
        </p:sp>
      </p:grpSp>
      <p:sp>
        <p:nvSpPr>
          <p:cNvPr id="517" name="Shape 517"/>
          <p:cNvSpPr/>
          <p:nvPr/>
        </p:nvSpPr>
        <p:spPr>
          <a:xfrm>
            <a:off x="1" y="0"/>
            <a:ext cx="7772544" cy="7200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4"/>
                </a:lnTo>
                <a:lnTo>
                  <a:pt x="15351" y="21600"/>
                </a:lnTo>
                <a:lnTo>
                  <a:pt x="0" y="21600"/>
                </a:lnTo>
                <a:lnTo>
                  <a:pt x="0" y="0"/>
                </a:lnTo>
                <a:close/>
              </a:path>
            </a:pathLst>
          </a:custGeom>
          <a:solidFill>
            <a:srgbClr val="2B2D3A"/>
          </a:solidFill>
          <a:ln w="12700">
            <a:miter lim="400000"/>
          </a:ln>
        </p:spPr>
        <p:txBody>
          <a:bodyPr lIns="47525" tIns="47526" rIns="47525" bIns="47526" anchor="ctr"/>
          <a:lstStyle/>
          <a:p>
            <a:pPr algn="ctr">
              <a:defRPr>
                <a:solidFill>
                  <a:srgbClr val="2B2D3A"/>
                </a:solidFill>
              </a:defRPr>
            </a:pPr>
            <a:endParaRPr dirty="0">
              <a:latin typeface="微软雅黑" panose="020B0503020204020204" pitchFamily="34" charset="-122"/>
            </a:endParaRPr>
          </a:p>
        </p:txBody>
      </p:sp>
      <p:pic>
        <p:nvPicPr>
          <p:cNvPr id="518" name="image8.png"/>
          <p:cNvPicPr>
            <a:picLocks noChangeAspect="1"/>
          </p:cNvPicPr>
          <p:nvPr/>
        </p:nvPicPr>
        <p:blipFill>
          <a:blip r:embed="rId1"/>
          <a:stretch>
            <a:fillRect/>
          </a:stretch>
        </p:blipFill>
        <p:spPr>
          <a:xfrm rot="1050018" flipH="1">
            <a:off x="6596359" y="-189852"/>
            <a:ext cx="1177039" cy="7894010"/>
          </a:xfrm>
          <a:prstGeom prst="rect">
            <a:avLst/>
          </a:prstGeom>
          <a:ln w="12700">
            <a:miter lim="400000"/>
            <a:headEnd/>
            <a:tailEnd/>
          </a:ln>
        </p:spPr>
      </p:pic>
      <p:sp>
        <p:nvSpPr>
          <p:cNvPr id="21" name="Shape 491"/>
          <p:cNvSpPr/>
          <p:nvPr/>
        </p:nvSpPr>
        <p:spPr>
          <a:xfrm>
            <a:off x="1566921" y="1300047"/>
            <a:ext cx="3035443" cy="2755170"/>
          </a:xfrm>
          <a:prstGeom prst="rect">
            <a:avLst/>
          </a:prstGeom>
          <a:ln w="12700">
            <a:miter lim="400000"/>
          </a:ln>
        </p:spPr>
        <p:txBody>
          <a:bodyPr wrap="square" lIns="47525" tIns="47526" rIns="47525" bIns="47526">
            <a:spAutoFit/>
          </a:bodyPr>
          <a:lstStyle/>
          <a:p>
            <a:pPr>
              <a:lnSpc>
                <a:spcPct val="120000"/>
              </a:lnSpc>
              <a:defRPr sz="2400" b="1">
                <a:latin typeface="+mn-lt"/>
                <a:ea typeface="+mn-ea"/>
                <a:cs typeface="+mn-cs"/>
                <a:sym typeface="Helvetica"/>
              </a:defRPr>
            </a:pPr>
            <a:r>
              <a:rPr lang="zh-CN" altLang="en-US" sz="2400" dirty="0">
                <a:sym typeface="Helvetica"/>
              </a:rPr>
              <a:t>细节决定成败，</a:t>
            </a:r>
            <a:endParaRPr lang="en-US" altLang="zh-CN" sz="2400" dirty="0">
              <a:sym typeface="Helvetica"/>
            </a:endParaRPr>
          </a:p>
          <a:p>
            <a:pPr>
              <a:lnSpc>
                <a:spcPct val="120000"/>
              </a:lnSpc>
              <a:defRPr sz="2400" b="1">
                <a:latin typeface="+mn-lt"/>
                <a:ea typeface="+mn-ea"/>
                <a:cs typeface="+mn-cs"/>
                <a:sym typeface="Helvetica"/>
              </a:defRPr>
            </a:pPr>
            <a:r>
              <a:rPr lang="zh-CN" altLang="en-US" sz="2400" dirty="0">
                <a:sym typeface="Helvetica"/>
              </a:rPr>
              <a:t>选择成就未来，</a:t>
            </a:r>
            <a:endParaRPr lang="en-US" altLang="zh-CN" sz="2400" dirty="0">
              <a:sym typeface="Helvetica"/>
            </a:endParaRPr>
          </a:p>
          <a:p>
            <a:pPr>
              <a:lnSpc>
                <a:spcPct val="120000"/>
              </a:lnSpc>
              <a:defRPr sz="2400" b="1">
                <a:latin typeface="+mn-lt"/>
                <a:ea typeface="+mn-ea"/>
                <a:cs typeface="+mn-cs"/>
                <a:sym typeface="Helvetica"/>
              </a:defRPr>
            </a:pPr>
            <a:r>
              <a:rPr lang="zh-CN" altLang="en-US" sz="2400" dirty="0">
                <a:sym typeface="Helvetica"/>
              </a:rPr>
              <a:t>同甘共苦创明天，</a:t>
            </a:r>
            <a:endParaRPr lang="en-US" altLang="zh-CN" sz="2400" dirty="0">
              <a:sym typeface="Helvetica"/>
            </a:endParaRPr>
          </a:p>
          <a:p>
            <a:pPr>
              <a:lnSpc>
                <a:spcPct val="120000"/>
              </a:lnSpc>
              <a:defRPr sz="2400" b="1">
                <a:latin typeface="+mn-lt"/>
                <a:ea typeface="+mn-ea"/>
                <a:cs typeface="+mn-cs"/>
                <a:sym typeface="Helvetica"/>
              </a:defRPr>
            </a:pPr>
            <a:r>
              <a:rPr lang="zh-CN" altLang="en-US" sz="2400" dirty="0">
                <a:sym typeface="Helvetica"/>
              </a:rPr>
              <a:t>齐心协力每一天，</a:t>
            </a:r>
            <a:endParaRPr lang="en-US" altLang="zh-CN" sz="2400" dirty="0">
              <a:sym typeface="Helvetica"/>
            </a:endParaRPr>
          </a:p>
          <a:p>
            <a:pPr>
              <a:lnSpc>
                <a:spcPct val="120000"/>
              </a:lnSpc>
              <a:defRPr sz="2400" b="1">
                <a:latin typeface="+mn-lt"/>
                <a:ea typeface="+mn-ea"/>
                <a:cs typeface="+mn-cs"/>
                <a:sym typeface="Helvetica"/>
              </a:defRPr>
            </a:pPr>
            <a:r>
              <a:rPr lang="zh-CN" altLang="en-US" sz="2400" dirty="0">
                <a:sym typeface="Helvetica"/>
              </a:rPr>
              <a:t>凝聚力量，</a:t>
            </a:r>
            <a:endParaRPr lang="en-US" altLang="zh-CN" sz="2400" dirty="0">
              <a:sym typeface="Helvetica"/>
            </a:endParaRPr>
          </a:p>
          <a:p>
            <a:pPr>
              <a:lnSpc>
                <a:spcPct val="120000"/>
              </a:lnSpc>
              <a:defRPr sz="2400" b="1">
                <a:latin typeface="+mn-lt"/>
                <a:ea typeface="+mn-ea"/>
                <a:cs typeface="+mn-cs"/>
                <a:sym typeface="Helvetica"/>
              </a:defRPr>
            </a:pPr>
            <a:r>
              <a:rPr lang="zh-CN" altLang="en-US" sz="2400" dirty="0">
                <a:sym typeface="Helvetica"/>
              </a:rPr>
              <a:t>收获辉煌。</a:t>
            </a:r>
            <a:endParaRPr dirty="0">
              <a:latin typeface="微软雅黑" panose="020B0503020204020204" pitchFamily="34" charset="-122"/>
            </a:endParaRPr>
          </a:p>
        </p:txBody>
      </p:sp>
      <p:sp>
        <p:nvSpPr>
          <p:cNvPr id="22" name="Shape 492"/>
          <p:cNvSpPr/>
          <p:nvPr/>
        </p:nvSpPr>
        <p:spPr>
          <a:xfrm>
            <a:off x="1566921" y="4620935"/>
            <a:ext cx="2691116" cy="1148576"/>
          </a:xfrm>
          <a:prstGeom prst="rect">
            <a:avLst/>
          </a:prstGeom>
          <a:ln w="12700">
            <a:miter lim="400000"/>
          </a:ln>
        </p:spPr>
        <p:txBody>
          <a:bodyPr wrap="square" lIns="47525" tIns="47526" rIns="47525" bIns="47526">
            <a:spAutoFit/>
          </a:bodyPr>
          <a:lstStyle/>
          <a:p>
            <a:pPr>
              <a:lnSpc>
                <a:spcPct val="120000"/>
              </a:lnSpc>
              <a:defRPr b="1">
                <a:solidFill>
                  <a:srgbClr val="FFFFFF"/>
                </a:solidFill>
                <a:latin typeface="Playfair Display Black"/>
                <a:ea typeface="Playfair Display Black"/>
                <a:cs typeface="Playfair Display Black"/>
                <a:sym typeface="Playfair Display Black"/>
              </a:defRPr>
            </a:pPr>
            <a:r>
              <a:rPr dirty="0">
                <a:latin typeface="+mn-ea"/>
                <a:ea typeface="+mn-ea"/>
              </a:rPr>
              <a:t>LET’S TRY</a:t>
            </a:r>
            <a:endParaRPr sz="3700" dirty="0">
              <a:latin typeface="+mn-ea"/>
              <a:ea typeface="+mn-ea"/>
              <a:cs typeface="+mn-cs"/>
              <a:sym typeface="Helvetica"/>
            </a:endParaRPr>
          </a:p>
          <a:p>
            <a:pPr>
              <a:lnSpc>
                <a:spcPct val="120000"/>
              </a:lnSpc>
              <a:defRPr b="1">
                <a:solidFill>
                  <a:srgbClr val="FFFFFF"/>
                </a:solidFill>
                <a:latin typeface="Playfair Display Black"/>
                <a:ea typeface="Playfair Display Black"/>
                <a:cs typeface="Playfair Display Black"/>
                <a:sym typeface="Playfair Display Black"/>
              </a:defRPr>
            </a:pPr>
            <a:r>
              <a:rPr dirty="0">
                <a:latin typeface="+mn-ea"/>
                <a:ea typeface="+mn-ea"/>
              </a:rPr>
              <a:t>MAKING A GO OF</a:t>
            </a:r>
            <a:endParaRPr sz="3700" dirty="0">
              <a:latin typeface="+mn-ea"/>
              <a:ea typeface="+mn-ea"/>
              <a:cs typeface="+mn-cs"/>
              <a:sym typeface="Helvetica"/>
            </a:endParaRPr>
          </a:p>
          <a:p>
            <a:pPr>
              <a:lnSpc>
                <a:spcPct val="120000"/>
              </a:lnSpc>
              <a:defRPr b="1">
                <a:solidFill>
                  <a:srgbClr val="FFFFFF"/>
                </a:solidFill>
                <a:latin typeface="Playfair Display Black"/>
                <a:ea typeface="Playfair Display Black"/>
                <a:cs typeface="Playfair Display Black"/>
                <a:sym typeface="Playfair Display Black"/>
              </a:defRPr>
            </a:pPr>
            <a:r>
              <a:rPr dirty="0">
                <a:latin typeface="+mn-ea"/>
                <a:ea typeface="+mn-ea"/>
              </a:rPr>
              <a:t>IT OURSELVES.</a:t>
            </a:r>
            <a:endParaRPr dirty="0">
              <a:latin typeface="+mn-ea"/>
              <a:ea typeface="+mn-ea"/>
            </a:endParaRPr>
          </a:p>
        </p:txBody>
      </p:sp>
      <p:sp>
        <p:nvSpPr>
          <p:cNvPr id="23" name="Shape 493"/>
          <p:cNvSpPr/>
          <p:nvPr/>
        </p:nvSpPr>
        <p:spPr>
          <a:xfrm>
            <a:off x="396131" y="432098"/>
            <a:ext cx="821072" cy="1868773"/>
          </a:xfrm>
          <a:prstGeom prst="rect">
            <a:avLst/>
          </a:prstGeom>
          <a:ln w="12700">
            <a:miter lim="400000"/>
          </a:ln>
        </p:spPr>
        <p:txBody>
          <a:bodyPr lIns="47525" tIns="47526" rIns="47525" bIns="47526">
            <a:spAutoFit/>
          </a:bodyPr>
          <a:lstStyle>
            <a:lvl1pPr>
              <a:lnSpc>
                <a:spcPct val="120000"/>
              </a:lnSpc>
              <a:defRPr sz="9600" b="1">
                <a:solidFill>
                  <a:srgbClr val="E5D4C2">
                    <a:alpha val="30000"/>
                  </a:srgbClr>
                </a:solidFill>
                <a:latin typeface="Playfair Display Black"/>
                <a:ea typeface="Playfair Display Black"/>
                <a:cs typeface="Playfair Display Black"/>
                <a:sym typeface="Playfair Display Black"/>
              </a:defRPr>
            </a:lvl1pPr>
          </a:lstStyle>
          <a:p>
            <a:r>
              <a:rPr dirty="0"/>
              <a:t>“</a:t>
            </a:r>
            <a:endParaRPr dirty="0"/>
          </a:p>
        </p:txBody>
      </p:sp>
      <p:sp>
        <p:nvSpPr>
          <p:cNvPr id="24" name="Shape 494"/>
          <p:cNvSpPr/>
          <p:nvPr/>
        </p:nvSpPr>
        <p:spPr>
          <a:xfrm>
            <a:off x="3996531" y="5035023"/>
            <a:ext cx="821072" cy="1868773"/>
          </a:xfrm>
          <a:prstGeom prst="rect">
            <a:avLst/>
          </a:prstGeom>
          <a:ln w="12700">
            <a:miter lim="400000"/>
          </a:ln>
        </p:spPr>
        <p:txBody>
          <a:bodyPr lIns="47525" tIns="47526" rIns="47525" bIns="47526">
            <a:spAutoFit/>
          </a:bodyPr>
          <a:lstStyle>
            <a:lvl1pPr>
              <a:lnSpc>
                <a:spcPct val="120000"/>
              </a:lnSpc>
              <a:defRPr sz="9600" b="1">
                <a:solidFill>
                  <a:srgbClr val="E5D4C2">
                    <a:alpha val="30000"/>
                  </a:srgbClr>
                </a:solidFill>
                <a:latin typeface="Playfair Display Black"/>
                <a:ea typeface="Playfair Display Black"/>
                <a:cs typeface="Playfair Display Black"/>
                <a:sym typeface="Playfair Display Black"/>
              </a:defRPr>
            </a:lvl1pPr>
          </a:lstStyle>
          <a:p>
            <a:r>
              <a:rPr dirty="0"/>
              <a:t>”</a:t>
            </a:r>
            <a:endParaRPr dirty="0"/>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wipe(down)">
                                      <p:cBhvr>
                                        <p:cTn id="7" dur="500"/>
                                        <p:tgtEl>
                                          <p:spTgt spid="5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17"/>
                                        </p:tgtEl>
                                        <p:attrNameLst>
                                          <p:attrName>style.visibility</p:attrName>
                                        </p:attrNameLst>
                                      </p:cBhvr>
                                      <p:to>
                                        <p:strVal val="visible"/>
                                      </p:to>
                                    </p:set>
                                    <p:animEffect transition="in" filter="wipe(down)">
                                      <p:cBhvr>
                                        <p:cTn id="10" dur="500"/>
                                        <p:tgtEl>
                                          <p:spTgt spid="517"/>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indefinite" fill="hold"/>
                                        <p:tgtEl>
                                          <p:spTgt spid="23"/>
                                        </p:tgtEl>
                                        <p:attrNameLst>
                                          <p:attrName>style.visibility</p:attrName>
                                        </p:attrNameLst>
                                      </p:cBhvr>
                                      <p:to>
                                        <p:strVal val="visible"/>
                                      </p:to>
                                    </p:se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500"/>
                                  </p:stCondLst>
                                  <p:childTnLst>
                                    <p:set>
                                      <p:cBhvr>
                                        <p:cTn id="17" dur="indefinite" fill="hold"/>
                                        <p:tgtEl>
                                          <p:spTgt spid="21"/>
                                        </p:tgtEl>
                                        <p:attrNameLst>
                                          <p:attrName>style.visibility</p:attrName>
                                        </p:attrNameLst>
                                      </p:cBhvr>
                                      <p:to>
                                        <p:strVal val="visible"/>
                                      </p:to>
                                    </p:se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100"/>
                                  </p:stCondLst>
                                  <p:childTnLst>
                                    <p:set>
                                      <p:cBhvr>
                                        <p:cTn id="21" dur="indefinite" fill="hold"/>
                                        <p:tgtEl>
                                          <p:spTgt spid="22"/>
                                        </p:tgtEl>
                                        <p:attrNameLst>
                                          <p:attrName>style.visibility</p:attrName>
                                        </p:attrNameLst>
                                      </p:cBhvr>
                                      <p:to>
                                        <p:strVal val="visible"/>
                                      </p:to>
                                    </p:se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700"/>
                                  </p:stCondLst>
                                  <p:childTnLst>
                                    <p:set>
                                      <p:cBhvr>
                                        <p:cTn id="25" dur="indefinite" fill="hold"/>
                                        <p:tgtEl>
                                          <p:spTgt spid="24"/>
                                        </p:tgtEl>
                                        <p:attrNameLst>
                                          <p:attrName>style.visibility</p:attrName>
                                        </p:attrNameLst>
                                      </p:cBhvr>
                                      <p:to>
                                        <p:strVal val="visible"/>
                                      </p:to>
                                    </p:se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7" presetClass="entr" presetSubtype="8" fill="hold" grpId="0" nodeType="afterEffect">
                                  <p:stCondLst>
                                    <p:cond delay="0"/>
                                  </p:stCondLst>
                                  <p:childTnLst>
                                    <p:set>
                                      <p:cBhvr>
                                        <p:cTn id="30" dur="indefinite" fill="hold"/>
                                        <p:tgtEl>
                                          <p:spTgt spid="507"/>
                                        </p:tgtEl>
                                        <p:attrNameLst>
                                          <p:attrName>style.visibility</p:attrName>
                                        </p:attrNameLst>
                                      </p:cBhvr>
                                      <p:to>
                                        <p:strVal val="visible"/>
                                      </p:to>
                                    </p:set>
                                    <p:anim calcmode="lin" valueType="num">
                                      <p:cBhvr>
                                        <p:cTn id="31" dur="1000" fill="hold"/>
                                        <p:tgtEl>
                                          <p:spTgt spid="507"/>
                                        </p:tgtEl>
                                        <p:attrNameLst>
                                          <p:attrName>ppt_x</p:attrName>
                                        </p:attrNameLst>
                                      </p:cBhvr>
                                      <p:tavLst>
                                        <p:tav tm="0">
                                          <p:val>
                                            <p:strVal val="0-#ppt_w/2"/>
                                          </p:val>
                                        </p:tav>
                                        <p:tav tm="100000">
                                          <p:val>
                                            <p:strVal val="#ppt_x"/>
                                          </p:val>
                                        </p:tav>
                                      </p:tavLst>
                                    </p:anim>
                                    <p:anim calcmode="lin" valueType="num">
                                      <p:cBhvr>
                                        <p:cTn id="32" dur="1000" fill="hold"/>
                                        <p:tgtEl>
                                          <p:spTgt spid="507"/>
                                        </p:tgtEl>
                                        <p:attrNameLst>
                                          <p:attrName>ppt_y</p:attrName>
                                        </p:attrNameLst>
                                      </p:cBhvr>
                                      <p:tavLst>
                                        <p:tav tm="0">
                                          <p:val>
                                            <p:strVal val="#ppt_y"/>
                                          </p:val>
                                        </p:tav>
                                        <p:tav tm="100000">
                                          <p:val>
                                            <p:strVal val="#ppt_y"/>
                                          </p:val>
                                        </p:tav>
                                      </p:tavLst>
                                    </p:anim>
                                  </p:childTnLst>
                                </p:cTn>
                              </p:par>
                              <p:par>
                                <p:cTn id="33" presetID="7" presetClass="entr" presetSubtype="8" fill="hold" grpId="0" nodeType="withEffect">
                                  <p:stCondLst>
                                    <p:cond delay="500"/>
                                  </p:stCondLst>
                                  <p:childTnLst>
                                    <p:set>
                                      <p:cBhvr>
                                        <p:cTn id="34" dur="indefinite" fill="hold"/>
                                        <p:tgtEl>
                                          <p:spTgt spid="510"/>
                                        </p:tgtEl>
                                        <p:attrNameLst>
                                          <p:attrName>style.visibility</p:attrName>
                                        </p:attrNameLst>
                                      </p:cBhvr>
                                      <p:to>
                                        <p:strVal val="visible"/>
                                      </p:to>
                                    </p:set>
                                    <p:anim calcmode="lin" valueType="num">
                                      <p:cBhvr>
                                        <p:cTn id="35" dur="1000" fill="hold"/>
                                        <p:tgtEl>
                                          <p:spTgt spid="510"/>
                                        </p:tgtEl>
                                        <p:attrNameLst>
                                          <p:attrName>ppt_x</p:attrName>
                                        </p:attrNameLst>
                                      </p:cBhvr>
                                      <p:tavLst>
                                        <p:tav tm="0">
                                          <p:val>
                                            <p:strVal val="0-#ppt_w/2"/>
                                          </p:val>
                                        </p:tav>
                                        <p:tav tm="100000">
                                          <p:val>
                                            <p:strVal val="#ppt_x"/>
                                          </p:val>
                                        </p:tav>
                                      </p:tavLst>
                                    </p:anim>
                                    <p:anim calcmode="lin" valueType="num">
                                      <p:cBhvr>
                                        <p:cTn id="36" dur="1000" fill="hold"/>
                                        <p:tgtEl>
                                          <p:spTgt spid="510"/>
                                        </p:tgtEl>
                                        <p:attrNameLst>
                                          <p:attrName>ppt_y</p:attrName>
                                        </p:attrNameLst>
                                      </p:cBhvr>
                                      <p:tavLst>
                                        <p:tav tm="0">
                                          <p:val>
                                            <p:strVal val="#ppt_y"/>
                                          </p:val>
                                        </p:tav>
                                        <p:tav tm="100000">
                                          <p:val>
                                            <p:strVal val="#ppt_y"/>
                                          </p:val>
                                        </p:tav>
                                      </p:tavLst>
                                    </p:anim>
                                  </p:childTnLst>
                                </p:cTn>
                              </p:par>
                              <p:par>
                                <p:cTn id="37" presetID="7" presetClass="entr" presetSubtype="8" fill="hold" grpId="0" nodeType="withEffect">
                                  <p:stCondLst>
                                    <p:cond delay="1000"/>
                                  </p:stCondLst>
                                  <p:childTnLst>
                                    <p:set>
                                      <p:cBhvr>
                                        <p:cTn id="38" dur="indefinite" fill="hold"/>
                                        <p:tgtEl>
                                          <p:spTgt spid="513"/>
                                        </p:tgtEl>
                                        <p:attrNameLst>
                                          <p:attrName>style.visibility</p:attrName>
                                        </p:attrNameLst>
                                      </p:cBhvr>
                                      <p:to>
                                        <p:strVal val="visible"/>
                                      </p:to>
                                    </p:set>
                                    <p:anim calcmode="lin" valueType="num">
                                      <p:cBhvr>
                                        <p:cTn id="39" dur="1000" fill="hold"/>
                                        <p:tgtEl>
                                          <p:spTgt spid="513"/>
                                        </p:tgtEl>
                                        <p:attrNameLst>
                                          <p:attrName>ppt_x</p:attrName>
                                        </p:attrNameLst>
                                      </p:cBhvr>
                                      <p:tavLst>
                                        <p:tav tm="0">
                                          <p:val>
                                            <p:strVal val="0-#ppt_w/2"/>
                                          </p:val>
                                        </p:tav>
                                        <p:tav tm="100000">
                                          <p:val>
                                            <p:strVal val="#ppt_x"/>
                                          </p:val>
                                        </p:tav>
                                      </p:tavLst>
                                    </p:anim>
                                    <p:anim calcmode="lin" valueType="num">
                                      <p:cBhvr>
                                        <p:cTn id="40" dur="1000" fill="hold"/>
                                        <p:tgtEl>
                                          <p:spTgt spid="513"/>
                                        </p:tgtEl>
                                        <p:attrNameLst>
                                          <p:attrName>ppt_y</p:attrName>
                                        </p:attrNameLst>
                                      </p:cBhvr>
                                      <p:tavLst>
                                        <p:tav tm="0">
                                          <p:val>
                                            <p:strVal val="#ppt_y"/>
                                          </p:val>
                                        </p:tav>
                                        <p:tav tm="100000">
                                          <p:val>
                                            <p:strVal val="#ppt_y"/>
                                          </p:val>
                                        </p:tav>
                                      </p:tavLst>
                                    </p:anim>
                                  </p:childTnLst>
                                </p:cTn>
                              </p:par>
                              <p:par>
                                <p:cTn id="41" presetID="7" presetClass="entr" presetSubtype="8" fill="hold" grpId="0" nodeType="withEffect">
                                  <p:stCondLst>
                                    <p:cond delay="1500"/>
                                  </p:stCondLst>
                                  <p:childTnLst>
                                    <p:set>
                                      <p:cBhvr>
                                        <p:cTn id="42" dur="indefinite" fill="hold"/>
                                        <p:tgtEl>
                                          <p:spTgt spid="516"/>
                                        </p:tgtEl>
                                        <p:attrNameLst>
                                          <p:attrName>style.visibility</p:attrName>
                                        </p:attrNameLst>
                                      </p:cBhvr>
                                      <p:to>
                                        <p:strVal val="visible"/>
                                      </p:to>
                                    </p:set>
                                    <p:anim calcmode="lin" valueType="num">
                                      <p:cBhvr>
                                        <p:cTn id="43" dur="1000" fill="hold"/>
                                        <p:tgtEl>
                                          <p:spTgt spid="516"/>
                                        </p:tgtEl>
                                        <p:attrNameLst>
                                          <p:attrName>ppt_x</p:attrName>
                                        </p:attrNameLst>
                                      </p:cBhvr>
                                      <p:tavLst>
                                        <p:tav tm="0">
                                          <p:val>
                                            <p:strVal val="0-#ppt_w/2"/>
                                          </p:val>
                                        </p:tav>
                                        <p:tav tm="100000">
                                          <p:val>
                                            <p:strVal val="#ppt_x"/>
                                          </p:val>
                                        </p:tav>
                                      </p:tavLst>
                                    </p:anim>
                                    <p:anim calcmode="lin" valueType="num">
                                      <p:cBhvr>
                                        <p:cTn id="44" dur="1000" fill="hold"/>
                                        <p:tgtEl>
                                          <p:spTgt spid="5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 grpId="0" animBg="1" advAuto="0"/>
      <p:bldP spid="510" grpId="0" animBg="1" advAuto="0"/>
      <p:bldP spid="513" grpId="0" advAuto="0"/>
      <p:bldP spid="516" grpId="0" advAuto="0"/>
      <p:bldP spid="517" grpId="0" animBg="1"/>
      <p:bldP spid="21" grpId="0" animBg="1" advAuto="0"/>
      <p:bldP spid="22" grpId="0" animBg="1" advAuto="0"/>
      <p:bldP spid="23" grpId="0" animBg="1" advAuto="0"/>
      <p:bldP spid="24" grpId="0"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9" name="Group 1539"/>
          <p:cNvGrpSpPr/>
          <p:nvPr/>
        </p:nvGrpSpPr>
        <p:grpSpPr>
          <a:xfrm>
            <a:off x="5500062" y="2214517"/>
            <a:ext cx="1601452" cy="3560253"/>
            <a:chOff x="0" y="0"/>
            <a:chExt cx="1549400" cy="3390715"/>
          </a:xfrm>
        </p:grpSpPr>
        <p:pic>
          <p:nvPicPr>
            <p:cNvPr id="1525" name="image8.png"/>
            <p:cNvPicPr>
              <a:picLocks noChangeAspect="1"/>
            </p:cNvPicPr>
            <p:nvPr/>
          </p:nvPicPr>
          <p:blipFill>
            <a:blip r:embed="rId1"/>
            <a:stretch>
              <a:fillRect/>
            </a:stretch>
          </p:blipFill>
          <p:spPr>
            <a:xfrm rot="5400000" flipH="1">
              <a:off x="194458" y="2292949"/>
              <a:ext cx="1138784" cy="1056751"/>
            </a:xfrm>
            <a:prstGeom prst="rect">
              <a:avLst/>
            </a:prstGeom>
            <a:ln w="12700" cap="flat">
              <a:noFill/>
              <a:miter lim="400000"/>
              <a:headEnd/>
              <a:tailEnd/>
            </a:ln>
            <a:effectLst/>
          </p:spPr>
        </p:pic>
        <p:grpSp>
          <p:nvGrpSpPr>
            <p:cNvPr id="1538" name="Group 1538"/>
            <p:cNvGrpSpPr/>
            <p:nvPr/>
          </p:nvGrpSpPr>
          <p:grpSpPr>
            <a:xfrm>
              <a:off x="-1" y="-1"/>
              <a:ext cx="1549402" cy="2260601"/>
              <a:chOff x="0" y="0"/>
              <a:chExt cx="1549400" cy="2260599"/>
            </a:xfrm>
          </p:grpSpPr>
          <p:sp>
            <p:nvSpPr>
              <p:cNvPr id="1526" name="Shape 1526"/>
              <p:cNvSpPr/>
              <p:nvPr/>
            </p:nvSpPr>
            <p:spPr>
              <a:xfrm>
                <a:off x="555625" y="1549400"/>
                <a:ext cx="438150" cy="150813"/>
              </a:xfrm>
              <a:prstGeom prst="rect">
                <a:avLst/>
              </a:prstGeom>
              <a:solidFill>
                <a:srgbClr val="BA986F"/>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27" name="Shape 1527"/>
              <p:cNvSpPr/>
              <p:nvPr/>
            </p:nvSpPr>
            <p:spPr>
              <a:xfrm>
                <a:off x="284162" y="-1"/>
                <a:ext cx="984251" cy="1036639"/>
              </a:xfrm>
              <a:custGeom>
                <a:avLst/>
                <a:gdLst/>
                <a:ahLst/>
                <a:cxnLst>
                  <a:cxn ang="0">
                    <a:pos x="wd2" y="hd2"/>
                  </a:cxn>
                  <a:cxn ang="5400000">
                    <a:pos x="wd2" y="hd2"/>
                  </a:cxn>
                  <a:cxn ang="10800000">
                    <a:pos x="wd2" y="hd2"/>
                  </a:cxn>
                  <a:cxn ang="16200000">
                    <a:pos x="wd2" y="hd2"/>
                  </a:cxn>
                </a:cxnLst>
                <a:rect l="0" t="0" r="r" b="b"/>
                <a:pathLst>
                  <a:path w="21600" h="21600" extrusionOk="0">
                    <a:moveTo>
                      <a:pt x="828" y="0"/>
                    </a:moveTo>
                    <a:cubicBezTo>
                      <a:pt x="248" y="1728"/>
                      <a:pt x="0" y="3456"/>
                      <a:pt x="0" y="5341"/>
                    </a:cubicBezTo>
                    <a:cubicBezTo>
                      <a:pt x="0" y="12567"/>
                      <a:pt x="4386" y="18772"/>
                      <a:pt x="10759" y="21600"/>
                    </a:cubicBezTo>
                    <a:cubicBezTo>
                      <a:pt x="17131" y="18772"/>
                      <a:pt x="21600" y="12567"/>
                      <a:pt x="21600" y="5341"/>
                    </a:cubicBezTo>
                    <a:cubicBezTo>
                      <a:pt x="21600" y="3456"/>
                      <a:pt x="21269" y="1728"/>
                      <a:pt x="20772" y="0"/>
                    </a:cubicBezTo>
                    <a:lnTo>
                      <a:pt x="828" y="0"/>
                    </a:lnTo>
                    <a:close/>
                  </a:path>
                </a:pathLst>
              </a:custGeom>
              <a:solidFill>
                <a:srgbClr val="BA986F"/>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28" name="Shape 1528"/>
              <p:cNvSpPr/>
              <p:nvPr/>
            </p:nvSpPr>
            <p:spPr>
              <a:xfrm>
                <a:off x="-1" y="49212"/>
                <a:ext cx="684214" cy="8445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929" y="21504"/>
                      <a:pt x="19929" y="21504"/>
                      <a:pt x="19929" y="21504"/>
                    </a:cubicBezTo>
                    <a:cubicBezTo>
                      <a:pt x="8592" y="20443"/>
                      <a:pt x="0" y="12246"/>
                      <a:pt x="0" y="2218"/>
                    </a:cubicBezTo>
                    <a:cubicBezTo>
                      <a:pt x="0" y="1929"/>
                      <a:pt x="0" y="1543"/>
                      <a:pt x="119" y="1061"/>
                    </a:cubicBezTo>
                    <a:cubicBezTo>
                      <a:pt x="119" y="0"/>
                      <a:pt x="119" y="0"/>
                      <a:pt x="119" y="0"/>
                    </a:cubicBezTo>
                    <a:cubicBezTo>
                      <a:pt x="21600" y="0"/>
                      <a:pt x="21600" y="0"/>
                      <a:pt x="21600" y="0"/>
                    </a:cubicBezTo>
                    <a:cubicBezTo>
                      <a:pt x="21600" y="21600"/>
                      <a:pt x="21600" y="21600"/>
                      <a:pt x="21600" y="21600"/>
                    </a:cubicBezTo>
                    <a:close/>
                    <a:moveTo>
                      <a:pt x="2983" y="2411"/>
                    </a:moveTo>
                    <a:cubicBezTo>
                      <a:pt x="3103" y="10607"/>
                      <a:pt x="9666" y="17454"/>
                      <a:pt x="18617" y="18900"/>
                    </a:cubicBezTo>
                    <a:cubicBezTo>
                      <a:pt x="18617" y="2411"/>
                      <a:pt x="18617" y="2411"/>
                      <a:pt x="18617" y="2411"/>
                    </a:cubicBezTo>
                    <a:cubicBezTo>
                      <a:pt x="2983" y="2411"/>
                      <a:pt x="2983" y="2411"/>
                      <a:pt x="2983" y="2411"/>
                    </a:cubicBezTo>
                    <a:close/>
                  </a:path>
                </a:pathLst>
              </a:custGeom>
              <a:solidFill>
                <a:schemeClr val="accent2"/>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29" name="Shape 1529"/>
              <p:cNvSpPr/>
              <p:nvPr/>
            </p:nvSpPr>
            <p:spPr>
              <a:xfrm>
                <a:off x="868362" y="49212"/>
                <a:ext cx="681039" cy="844551"/>
              </a:xfrm>
              <a:custGeom>
                <a:avLst/>
                <a:gdLst/>
                <a:ahLst/>
                <a:cxnLst>
                  <a:cxn ang="0">
                    <a:pos x="wd2" y="hd2"/>
                  </a:cxn>
                  <a:cxn ang="5400000">
                    <a:pos x="wd2" y="hd2"/>
                  </a:cxn>
                  <a:cxn ang="10800000">
                    <a:pos x="wd2" y="hd2"/>
                  </a:cxn>
                  <a:cxn ang="16200000">
                    <a:pos x="wd2" y="hd2"/>
                  </a:cxn>
                </a:cxnLst>
                <a:rect l="0" t="0" r="r" b="b"/>
                <a:pathLst>
                  <a:path w="21600" h="21600" extrusionOk="0">
                    <a:moveTo>
                      <a:pt x="14400" y="16489"/>
                    </a:moveTo>
                    <a:cubicBezTo>
                      <a:pt x="10920" y="19286"/>
                      <a:pt x="6480" y="21021"/>
                      <a:pt x="1560" y="21504"/>
                    </a:cubicBezTo>
                    <a:cubicBezTo>
                      <a:pt x="0" y="21600"/>
                      <a:pt x="0" y="21600"/>
                      <a:pt x="0" y="21600"/>
                    </a:cubicBezTo>
                    <a:cubicBezTo>
                      <a:pt x="0" y="0"/>
                      <a:pt x="0" y="0"/>
                      <a:pt x="0" y="0"/>
                    </a:cubicBezTo>
                    <a:cubicBezTo>
                      <a:pt x="21480" y="0"/>
                      <a:pt x="21480" y="0"/>
                      <a:pt x="21480" y="0"/>
                    </a:cubicBezTo>
                    <a:cubicBezTo>
                      <a:pt x="21600" y="1157"/>
                      <a:pt x="21600" y="1157"/>
                      <a:pt x="21600" y="1157"/>
                    </a:cubicBezTo>
                    <a:cubicBezTo>
                      <a:pt x="21600" y="1543"/>
                      <a:pt x="21600" y="1929"/>
                      <a:pt x="21600" y="2218"/>
                    </a:cubicBezTo>
                    <a:cubicBezTo>
                      <a:pt x="21600" y="7618"/>
                      <a:pt x="18960" y="12825"/>
                      <a:pt x="14400" y="16489"/>
                    </a:cubicBezTo>
                    <a:close/>
                    <a:moveTo>
                      <a:pt x="2880" y="18900"/>
                    </a:moveTo>
                    <a:cubicBezTo>
                      <a:pt x="6480" y="18321"/>
                      <a:pt x="9720" y="16875"/>
                      <a:pt x="12360" y="14754"/>
                    </a:cubicBezTo>
                    <a:cubicBezTo>
                      <a:pt x="16320" y="11571"/>
                      <a:pt x="18600" y="7039"/>
                      <a:pt x="18600" y="2411"/>
                    </a:cubicBezTo>
                    <a:cubicBezTo>
                      <a:pt x="2880" y="2411"/>
                      <a:pt x="2880" y="2411"/>
                      <a:pt x="2880" y="2411"/>
                    </a:cubicBezTo>
                    <a:cubicBezTo>
                      <a:pt x="2880" y="18900"/>
                      <a:pt x="2880" y="18900"/>
                      <a:pt x="2880" y="18900"/>
                    </a:cubicBezTo>
                    <a:close/>
                  </a:path>
                </a:pathLst>
              </a:custGeom>
              <a:solidFill>
                <a:srgbClr val="BA986F"/>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30" name="Shape 1530"/>
              <p:cNvSpPr/>
              <p:nvPr/>
            </p:nvSpPr>
            <p:spPr>
              <a:xfrm>
                <a:off x="706437" y="855662"/>
                <a:ext cx="139701" cy="798513"/>
              </a:xfrm>
              <a:prstGeom prst="rect">
                <a:avLst/>
              </a:prstGeom>
              <a:solidFill>
                <a:srgbClr val="BA986F"/>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31" name="Shape 1531"/>
              <p:cNvSpPr/>
              <p:nvPr/>
            </p:nvSpPr>
            <p:spPr>
              <a:xfrm>
                <a:off x="393700" y="1598612"/>
                <a:ext cx="765175" cy="1047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1571"/>
                      <a:pt x="21600" y="11571"/>
                      <a:pt x="21600" y="11571"/>
                    </a:cubicBezTo>
                    <a:cubicBezTo>
                      <a:pt x="21600" y="5400"/>
                      <a:pt x="20962" y="0"/>
                      <a:pt x="20217" y="0"/>
                    </a:cubicBezTo>
                    <a:cubicBezTo>
                      <a:pt x="1277" y="0"/>
                      <a:pt x="1277" y="0"/>
                      <a:pt x="1277" y="0"/>
                    </a:cubicBezTo>
                    <a:cubicBezTo>
                      <a:pt x="532" y="0"/>
                      <a:pt x="0" y="5400"/>
                      <a:pt x="0" y="11571"/>
                    </a:cubicBezTo>
                    <a:cubicBezTo>
                      <a:pt x="0" y="21600"/>
                      <a:pt x="0" y="21600"/>
                      <a:pt x="0" y="21600"/>
                    </a:cubicBezTo>
                    <a:lnTo>
                      <a:pt x="21600" y="21600"/>
                    </a:lnTo>
                    <a:close/>
                  </a:path>
                </a:pathLst>
              </a:custGeom>
              <a:solidFill>
                <a:srgbClr val="BA986F"/>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32" name="Shape 1532"/>
              <p:cNvSpPr/>
              <p:nvPr/>
            </p:nvSpPr>
            <p:spPr>
              <a:xfrm>
                <a:off x="284162" y="-1"/>
                <a:ext cx="485776" cy="1549401"/>
              </a:xfrm>
              <a:custGeom>
                <a:avLst/>
                <a:gdLst/>
                <a:ahLst/>
                <a:cxnLst>
                  <a:cxn ang="0">
                    <a:pos x="wd2" y="hd2"/>
                  </a:cxn>
                  <a:cxn ang="5400000">
                    <a:pos x="wd2" y="hd2"/>
                  </a:cxn>
                  <a:cxn ang="10800000">
                    <a:pos x="wd2" y="hd2"/>
                  </a:cxn>
                  <a:cxn ang="16200000">
                    <a:pos x="wd2" y="hd2"/>
                  </a:cxn>
                </a:cxnLst>
                <a:rect l="0" t="0" r="r" b="b"/>
                <a:pathLst>
                  <a:path w="21600" h="21600" extrusionOk="0">
                    <a:moveTo>
                      <a:pt x="1674" y="0"/>
                    </a:moveTo>
                    <a:cubicBezTo>
                      <a:pt x="502" y="1156"/>
                      <a:pt x="0" y="2312"/>
                      <a:pt x="0" y="3574"/>
                    </a:cubicBezTo>
                    <a:cubicBezTo>
                      <a:pt x="0" y="7988"/>
                      <a:pt x="7535" y="11877"/>
                      <a:pt x="18753" y="13927"/>
                    </a:cubicBezTo>
                    <a:cubicBezTo>
                      <a:pt x="18753" y="21600"/>
                      <a:pt x="18753" y="21600"/>
                      <a:pt x="18753" y="21600"/>
                    </a:cubicBezTo>
                    <a:cubicBezTo>
                      <a:pt x="21600" y="21600"/>
                      <a:pt x="21600" y="21600"/>
                      <a:pt x="21600" y="21600"/>
                    </a:cubicBezTo>
                    <a:cubicBezTo>
                      <a:pt x="21600" y="11930"/>
                      <a:pt x="21600" y="11930"/>
                      <a:pt x="21600" y="11930"/>
                    </a:cubicBezTo>
                    <a:cubicBezTo>
                      <a:pt x="21600" y="0"/>
                      <a:pt x="21600" y="0"/>
                      <a:pt x="21600" y="0"/>
                    </a:cubicBezTo>
                    <a:lnTo>
                      <a:pt x="1674" y="0"/>
                    </a:lnTo>
                    <a:close/>
                  </a:path>
                </a:pathLst>
              </a:custGeom>
              <a:solidFill>
                <a:schemeClr val="accent2"/>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33" name="Shape 1533"/>
              <p:cNvSpPr/>
              <p:nvPr/>
            </p:nvSpPr>
            <p:spPr>
              <a:xfrm>
                <a:off x="393700" y="1598612"/>
                <a:ext cx="376238" cy="104776"/>
              </a:xfrm>
              <a:custGeom>
                <a:avLst/>
                <a:gdLst/>
                <a:ahLst/>
                <a:cxnLst>
                  <a:cxn ang="0">
                    <a:pos x="wd2" y="hd2"/>
                  </a:cxn>
                  <a:cxn ang="5400000">
                    <a:pos x="wd2" y="hd2"/>
                  </a:cxn>
                  <a:cxn ang="10800000">
                    <a:pos x="wd2" y="hd2"/>
                  </a:cxn>
                  <a:cxn ang="16200000">
                    <a:pos x="wd2" y="hd2"/>
                  </a:cxn>
                </a:cxnLst>
                <a:rect l="0" t="0" r="r" b="b"/>
                <a:pathLst>
                  <a:path w="21600" h="21600" extrusionOk="0">
                    <a:moveTo>
                      <a:pt x="9288" y="0"/>
                    </a:moveTo>
                    <a:cubicBezTo>
                      <a:pt x="2592" y="0"/>
                      <a:pt x="2592" y="0"/>
                      <a:pt x="2592" y="0"/>
                    </a:cubicBezTo>
                    <a:cubicBezTo>
                      <a:pt x="1080" y="0"/>
                      <a:pt x="0" y="5400"/>
                      <a:pt x="0" y="11571"/>
                    </a:cubicBezTo>
                    <a:cubicBezTo>
                      <a:pt x="0" y="21600"/>
                      <a:pt x="0" y="21600"/>
                      <a:pt x="0" y="21600"/>
                    </a:cubicBezTo>
                    <a:cubicBezTo>
                      <a:pt x="21600" y="21600"/>
                      <a:pt x="21600" y="21600"/>
                      <a:pt x="21600" y="21600"/>
                    </a:cubicBezTo>
                    <a:cubicBezTo>
                      <a:pt x="21600" y="0"/>
                      <a:pt x="21600" y="0"/>
                      <a:pt x="21600" y="0"/>
                    </a:cubicBezTo>
                    <a:cubicBezTo>
                      <a:pt x="17928" y="0"/>
                      <a:pt x="17928" y="0"/>
                      <a:pt x="17928" y="0"/>
                    </a:cubicBezTo>
                    <a:lnTo>
                      <a:pt x="9288" y="0"/>
                    </a:lnTo>
                    <a:close/>
                  </a:path>
                </a:pathLst>
              </a:custGeom>
              <a:solidFill>
                <a:schemeClr val="accent2"/>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34" name="Shape 1534"/>
              <p:cNvSpPr/>
              <p:nvPr/>
            </p:nvSpPr>
            <p:spPr>
              <a:xfrm>
                <a:off x="555625" y="1549400"/>
                <a:ext cx="252413" cy="49213"/>
              </a:xfrm>
              <a:prstGeom prst="rect">
                <a:avLst/>
              </a:prstGeom>
              <a:solidFill>
                <a:schemeClr val="accent2"/>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35" name="Shape 1535"/>
              <p:cNvSpPr/>
              <p:nvPr/>
            </p:nvSpPr>
            <p:spPr>
              <a:xfrm>
                <a:off x="295275" y="1695450"/>
                <a:ext cx="958850" cy="471488"/>
              </a:xfrm>
              <a:prstGeom prst="rect">
                <a:avLst/>
              </a:prstGeom>
              <a:solidFill>
                <a:srgbClr val="BA986F"/>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36" name="Shape 1536"/>
              <p:cNvSpPr/>
              <p:nvPr/>
            </p:nvSpPr>
            <p:spPr>
              <a:xfrm>
                <a:off x="407987" y="1808162"/>
                <a:ext cx="733426" cy="249238"/>
              </a:xfrm>
              <a:prstGeom prst="rect">
                <a:avLst/>
              </a:prstGeom>
              <a:solidFill>
                <a:schemeClr val="accent2"/>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37" name="Shape 1537"/>
              <p:cNvSpPr/>
              <p:nvPr/>
            </p:nvSpPr>
            <p:spPr>
              <a:xfrm>
                <a:off x="257175" y="2147887"/>
                <a:ext cx="1035050" cy="112713"/>
              </a:xfrm>
              <a:prstGeom prst="rect">
                <a:avLst/>
              </a:prstGeom>
              <a:solidFill>
                <a:srgbClr val="866640"/>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grpSp>
      </p:grpSp>
      <p:grpSp>
        <p:nvGrpSpPr>
          <p:cNvPr id="1554" name="Group 1554"/>
          <p:cNvGrpSpPr/>
          <p:nvPr/>
        </p:nvGrpSpPr>
        <p:grpSpPr>
          <a:xfrm>
            <a:off x="3743255" y="2966037"/>
            <a:ext cx="1237616" cy="3027242"/>
            <a:chOff x="0" y="0"/>
            <a:chExt cx="1197390" cy="2883086"/>
          </a:xfrm>
        </p:grpSpPr>
        <p:pic>
          <p:nvPicPr>
            <p:cNvPr id="1540" name="image8.png"/>
            <p:cNvPicPr>
              <a:picLocks noChangeAspect="1"/>
            </p:cNvPicPr>
            <p:nvPr/>
          </p:nvPicPr>
          <p:blipFill>
            <a:blip r:embed="rId1"/>
            <a:stretch>
              <a:fillRect/>
            </a:stretch>
          </p:blipFill>
          <p:spPr>
            <a:xfrm rot="5400000" flipH="1">
              <a:off x="14268" y="1917115"/>
              <a:ext cx="1138784" cy="793161"/>
            </a:xfrm>
            <a:prstGeom prst="rect">
              <a:avLst/>
            </a:prstGeom>
            <a:ln w="12700" cap="flat">
              <a:noFill/>
              <a:miter lim="400000"/>
              <a:headEnd/>
              <a:tailEnd/>
            </a:ln>
            <a:effectLst/>
          </p:spPr>
        </p:pic>
        <p:grpSp>
          <p:nvGrpSpPr>
            <p:cNvPr id="1553" name="Group 1553"/>
            <p:cNvGrpSpPr/>
            <p:nvPr/>
          </p:nvGrpSpPr>
          <p:grpSpPr>
            <a:xfrm>
              <a:off x="-1" y="-1"/>
              <a:ext cx="1197392" cy="1747012"/>
              <a:chOff x="0" y="0"/>
              <a:chExt cx="1197390" cy="1747010"/>
            </a:xfrm>
          </p:grpSpPr>
          <p:sp>
            <p:nvSpPr>
              <p:cNvPr id="1541" name="Shape 1541"/>
              <p:cNvSpPr/>
              <p:nvPr/>
            </p:nvSpPr>
            <p:spPr>
              <a:xfrm>
                <a:off x="429391" y="1197389"/>
                <a:ext cx="338607" cy="116550"/>
              </a:xfrm>
              <a:prstGeom prst="rect">
                <a:avLst/>
              </a:prstGeom>
              <a:solidFill>
                <a:srgbClr val="3D84BF"/>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42" name="Shape 1542"/>
              <p:cNvSpPr/>
              <p:nvPr/>
            </p:nvSpPr>
            <p:spPr>
              <a:xfrm>
                <a:off x="219603" y="0"/>
                <a:ext cx="760638" cy="801123"/>
              </a:xfrm>
              <a:custGeom>
                <a:avLst/>
                <a:gdLst/>
                <a:ahLst/>
                <a:cxnLst>
                  <a:cxn ang="0">
                    <a:pos x="wd2" y="hd2"/>
                  </a:cxn>
                  <a:cxn ang="5400000">
                    <a:pos x="wd2" y="hd2"/>
                  </a:cxn>
                  <a:cxn ang="10800000">
                    <a:pos x="wd2" y="hd2"/>
                  </a:cxn>
                  <a:cxn ang="16200000">
                    <a:pos x="wd2" y="hd2"/>
                  </a:cxn>
                </a:cxnLst>
                <a:rect l="0" t="0" r="r" b="b"/>
                <a:pathLst>
                  <a:path w="21600" h="21600" extrusionOk="0">
                    <a:moveTo>
                      <a:pt x="828" y="0"/>
                    </a:moveTo>
                    <a:cubicBezTo>
                      <a:pt x="248" y="1728"/>
                      <a:pt x="0" y="3456"/>
                      <a:pt x="0" y="5341"/>
                    </a:cubicBezTo>
                    <a:cubicBezTo>
                      <a:pt x="0" y="12567"/>
                      <a:pt x="4386" y="18772"/>
                      <a:pt x="10759" y="21600"/>
                    </a:cubicBezTo>
                    <a:cubicBezTo>
                      <a:pt x="17131" y="18772"/>
                      <a:pt x="21600" y="12567"/>
                      <a:pt x="21600" y="5341"/>
                    </a:cubicBezTo>
                    <a:cubicBezTo>
                      <a:pt x="21600" y="3456"/>
                      <a:pt x="21269" y="1728"/>
                      <a:pt x="20772" y="0"/>
                    </a:cubicBezTo>
                    <a:lnTo>
                      <a:pt x="828" y="0"/>
                    </a:lnTo>
                    <a:close/>
                  </a:path>
                </a:pathLst>
              </a:custGeom>
              <a:solidFill>
                <a:srgbClr val="3D84BF"/>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43" name="Shape 1543"/>
              <p:cNvSpPr/>
              <p:nvPr/>
            </p:nvSpPr>
            <p:spPr>
              <a:xfrm>
                <a:off x="-1" y="38031"/>
                <a:ext cx="528767" cy="6526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929" y="21504"/>
                      <a:pt x="19929" y="21504"/>
                      <a:pt x="19929" y="21504"/>
                    </a:cubicBezTo>
                    <a:cubicBezTo>
                      <a:pt x="8592" y="20443"/>
                      <a:pt x="0" y="12246"/>
                      <a:pt x="0" y="2218"/>
                    </a:cubicBezTo>
                    <a:cubicBezTo>
                      <a:pt x="0" y="1929"/>
                      <a:pt x="0" y="1543"/>
                      <a:pt x="119" y="1061"/>
                    </a:cubicBezTo>
                    <a:cubicBezTo>
                      <a:pt x="119" y="0"/>
                      <a:pt x="119" y="0"/>
                      <a:pt x="119" y="0"/>
                    </a:cubicBezTo>
                    <a:cubicBezTo>
                      <a:pt x="21600" y="0"/>
                      <a:pt x="21600" y="0"/>
                      <a:pt x="21600" y="0"/>
                    </a:cubicBezTo>
                    <a:cubicBezTo>
                      <a:pt x="21600" y="21600"/>
                      <a:pt x="21600" y="21600"/>
                      <a:pt x="21600" y="21600"/>
                    </a:cubicBezTo>
                    <a:close/>
                    <a:moveTo>
                      <a:pt x="2983" y="2411"/>
                    </a:moveTo>
                    <a:cubicBezTo>
                      <a:pt x="3103" y="10607"/>
                      <a:pt x="9666" y="17454"/>
                      <a:pt x="18617" y="18900"/>
                    </a:cubicBezTo>
                    <a:cubicBezTo>
                      <a:pt x="18617" y="2411"/>
                      <a:pt x="18617" y="2411"/>
                      <a:pt x="18617" y="2411"/>
                    </a:cubicBezTo>
                    <a:cubicBezTo>
                      <a:pt x="2983" y="2411"/>
                      <a:pt x="2983" y="2411"/>
                      <a:pt x="2983" y="2411"/>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44" name="Shape 1544"/>
              <p:cNvSpPr/>
              <p:nvPr/>
            </p:nvSpPr>
            <p:spPr>
              <a:xfrm>
                <a:off x="671078" y="38031"/>
                <a:ext cx="526313" cy="652677"/>
              </a:xfrm>
              <a:custGeom>
                <a:avLst/>
                <a:gdLst/>
                <a:ahLst/>
                <a:cxnLst>
                  <a:cxn ang="0">
                    <a:pos x="wd2" y="hd2"/>
                  </a:cxn>
                  <a:cxn ang="5400000">
                    <a:pos x="wd2" y="hd2"/>
                  </a:cxn>
                  <a:cxn ang="10800000">
                    <a:pos x="wd2" y="hd2"/>
                  </a:cxn>
                  <a:cxn ang="16200000">
                    <a:pos x="wd2" y="hd2"/>
                  </a:cxn>
                </a:cxnLst>
                <a:rect l="0" t="0" r="r" b="b"/>
                <a:pathLst>
                  <a:path w="21600" h="21600" extrusionOk="0">
                    <a:moveTo>
                      <a:pt x="14400" y="16489"/>
                    </a:moveTo>
                    <a:cubicBezTo>
                      <a:pt x="10920" y="19286"/>
                      <a:pt x="6480" y="21021"/>
                      <a:pt x="1560" y="21504"/>
                    </a:cubicBezTo>
                    <a:cubicBezTo>
                      <a:pt x="0" y="21600"/>
                      <a:pt x="0" y="21600"/>
                      <a:pt x="0" y="21600"/>
                    </a:cubicBezTo>
                    <a:cubicBezTo>
                      <a:pt x="0" y="0"/>
                      <a:pt x="0" y="0"/>
                      <a:pt x="0" y="0"/>
                    </a:cubicBezTo>
                    <a:cubicBezTo>
                      <a:pt x="21480" y="0"/>
                      <a:pt x="21480" y="0"/>
                      <a:pt x="21480" y="0"/>
                    </a:cubicBezTo>
                    <a:cubicBezTo>
                      <a:pt x="21600" y="1157"/>
                      <a:pt x="21600" y="1157"/>
                      <a:pt x="21600" y="1157"/>
                    </a:cubicBezTo>
                    <a:cubicBezTo>
                      <a:pt x="21600" y="1543"/>
                      <a:pt x="21600" y="1929"/>
                      <a:pt x="21600" y="2218"/>
                    </a:cubicBezTo>
                    <a:cubicBezTo>
                      <a:pt x="21600" y="7618"/>
                      <a:pt x="18960" y="12825"/>
                      <a:pt x="14400" y="16489"/>
                    </a:cubicBezTo>
                    <a:close/>
                    <a:moveTo>
                      <a:pt x="2880" y="18900"/>
                    </a:moveTo>
                    <a:cubicBezTo>
                      <a:pt x="6480" y="18321"/>
                      <a:pt x="9720" y="16875"/>
                      <a:pt x="12360" y="14754"/>
                    </a:cubicBezTo>
                    <a:cubicBezTo>
                      <a:pt x="16320" y="11571"/>
                      <a:pt x="18600" y="7039"/>
                      <a:pt x="18600" y="2411"/>
                    </a:cubicBezTo>
                    <a:cubicBezTo>
                      <a:pt x="2880" y="2411"/>
                      <a:pt x="2880" y="2411"/>
                      <a:pt x="2880" y="2411"/>
                    </a:cubicBezTo>
                    <a:cubicBezTo>
                      <a:pt x="2880" y="18900"/>
                      <a:pt x="2880" y="18900"/>
                      <a:pt x="2880" y="18900"/>
                    </a:cubicBezTo>
                    <a:close/>
                  </a:path>
                </a:pathLst>
              </a:custGeom>
              <a:solidFill>
                <a:srgbClr val="3D84BF"/>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45" name="Shape 1545"/>
              <p:cNvSpPr/>
              <p:nvPr/>
            </p:nvSpPr>
            <p:spPr>
              <a:xfrm>
                <a:off x="545941" y="661263"/>
                <a:ext cx="107962" cy="617098"/>
              </a:xfrm>
              <a:prstGeom prst="rect">
                <a:avLst/>
              </a:prstGeom>
              <a:solidFill>
                <a:srgbClr val="3D84BF"/>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46" name="Shape 1546"/>
              <p:cNvSpPr/>
              <p:nvPr/>
            </p:nvSpPr>
            <p:spPr>
              <a:xfrm>
                <a:off x="304254" y="1235421"/>
                <a:ext cx="591335" cy="809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1571"/>
                      <a:pt x="21600" y="11571"/>
                      <a:pt x="21600" y="11571"/>
                    </a:cubicBezTo>
                    <a:cubicBezTo>
                      <a:pt x="21600" y="5400"/>
                      <a:pt x="20962" y="0"/>
                      <a:pt x="20217" y="0"/>
                    </a:cubicBezTo>
                    <a:cubicBezTo>
                      <a:pt x="1277" y="0"/>
                      <a:pt x="1277" y="0"/>
                      <a:pt x="1277" y="0"/>
                    </a:cubicBezTo>
                    <a:cubicBezTo>
                      <a:pt x="532" y="0"/>
                      <a:pt x="0" y="5400"/>
                      <a:pt x="0" y="11571"/>
                    </a:cubicBezTo>
                    <a:cubicBezTo>
                      <a:pt x="0" y="21600"/>
                      <a:pt x="0" y="21600"/>
                      <a:pt x="0" y="21600"/>
                    </a:cubicBezTo>
                    <a:lnTo>
                      <a:pt x="21600" y="21600"/>
                    </a:lnTo>
                    <a:close/>
                  </a:path>
                </a:pathLst>
              </a:custGeom>
              <a:solidFill>
                <a:srgbClr val="3D84BF"/>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47" name="Shape 1547"/>
              <p:cNvSpPr/>
              <p:nvPr/>
            </p:nvSpPr>
            <p:spPr>
              <a:xfrm>
                <a:off x="219603" y="-1"/>
                <a:ext cx="375412" cy="1197391"/>
              </a:xfrm>
              <a:custGeom>
                <a:avLst/>
                <a:gdLst/>
                <a:ahLst/>
                <a:cxnLst>
                  <a:cxn ang="0">
                    <a:pos x="wd2" y="hd2"/>
                  </a:cxn>
                  <a:cxn ang="5400000">
                    <a:pos x="wd2" y="hd2"/>
                  </a:cxn>
                  <a:cxn ang="10800000">
                    <a:pos x="wd2" y="hd2"/>
                  </a:cxn>
                  <a:cxn ang="16200000">
                    <a:pos x="wd2" y="hd2"/>
                  </a:cxn>
                </a:cxnLst>
                <a:rect l="0" t="0" r="r" b="b"/>
                <a:pathLst>
                  <a:path w="21600" h="21600" extrusionOk="0">
                    <a:moveTo>
                      <a:pt x="1674" y="0"/>
                    </a:moveTo>
                    <a:cubicBezTo>
                      <a:pt x="502" y="1156"/>
                      <a:pt x="0" y="2312"/>
                      <a:pt x="0" y="3574"/>
                    </a:cubicBezTo>
                    <a:cubicBezTo>
                      <a:pt x="0" y="7988"/>
                      <a:pt x="7535" y="11877"/>
                      <a:pt x="18753" y="13927"/>
                    </a:cubicBezTo>
                    <a:cubicBezTo>
                      <a:pt x="18753" y="21600"/>
                      <a:pt x="18753" y="21600"/>
                      <a:pt x="18753" y="21600"/>
                    </a:cubicBezTo>
                    <a:cubicBezTo>
                      <a:pt x="21600" y="21600"/>
                      <a:pt x="21600" y="21600"/>
                      <a:pt x="21600" y="21600"/>
                    </a:cubicBezTo>
                    <a:cubicBezTo>
                      <a:pt x="21600" y="11930"/>
                      <a:pt x="21600" y="11930"/>
                      <a:pt x="21600" y="11930"/>
                    </a:cubicBezTo>
                    <a:cubicBezTo>
                      <a:pt x="21600" y="0"/>
                      <a:pt x="21600" y="0"/>
                      <a:pt x="21600" y="0"/>
                    </a:cubicBezTo>
                    <a:lnTo>
                      <a:pt x="1674" y="0"/>
                    </a:lnTo>
                    <a:close/>
                  </a:path>
                </a:pathLst>
              </a:custGeom>
              <a:solidFill>
                <a:schemeClr val="accent1"/>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48" name="Shape 1548"/>
              <p:cNvSpPr/>
              <p:nvPr/>
            </p:nvSpPr>
            <p:spPr>
              <a:xfrm>
                <a:off x="304254" y="1235421"/>
                <a:ext cx="290761" cy="80972"/>
              </a:xfrm>
              <a:custGeom>
                <a:avLst/>
                <a:gdLst/>
                <a:ahLst/>
                <a:cxnLst>
                  <a:cxn ang="0">
                    <a:pos x="wd2" y="hd2"/>
                  </a:cxn>
                  <a:cxn ang="5400000">
                    <a:pos x="wd2" y="hd2"/>
                  </a:cxn>
                  <a:cxn ang="10800000">
                    <a:pos x="wd2" y="hd2"/>
                  </a:cxn>
                  <a:cxn ang="16200000">
                    <a:pos x="wd2" y="hd2"/>
                  </a:cxn>
                </a:cxnLst>
                <a:rect l="0" t="0" r="r" b="b"/>
                <a:pathLst>
                  <a:path w="21600" h="21600" extrusionOk="0">
                    <a:moveTo>
                      <a:pt x="9288" y="0"/>
                    </a:moveTo>
                    <a:cubicBezTo>
                      <a:pt x="2592" y="0"/>
                      <a:pt x="2592" y="0"/>
                      <a:pt x="2592" y="0"/>
                    </a:cubicBezTo>
                    <a:cubicBezTo>
                      <a:pt x="1080" y="0"/>
                      <a:pt x="0" y="5400"/>
                      <a:pt x="0" y="11571"/>
                    </a:cubicBezTo>
                    <a:cubicBezTo>
                      <a:pt x="0" y="21600"/>
                      <a:pt x="0" y="21600"/>
                      <a:pt x="0" y="21600"/>
                    </a:cubicBezTo>
                    <a:cubicBezTo>
                      <a:pt x="21600" y="21600"/>
                      <a:pt x="21600" y="21600"/>
                      <a:pt x="21600" y="21600"/>
                    </a:cubicBezTo>
                    <a:cubicBezTo>
                      <a:pt x="21600" y="0"/>
                      <a:pt x="21600" y="0"/>
                      <a:pt x="21600" y="0"/>
                    </a:cubicBezTo>
                    <a:cubicBezTo>
                      <a:pt x="17928" y="0"/>
                      <a:pt x="17928" y="0"/>
                      <a:pt x="17928" y="0"/>
                    </a:cubicBezTo>
                    <a:lnTo>
                      <a:pt x="9288" y="0"/>
                    </a:lnTo>
                    <a:close/>
                  </a:path>
                </a:pathLst>
              </a:custGeom>
              <a:solidFill>
                <a:schemeClr val="accent1"/>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49" name="Shape 1549"/>
              <p:cNvSpPr/>
              <p:nvPr/>
            </p:nvSpPr>
            <p:spPr>
              <a:xfrm>
                <a:off x="429391" y="1197389"/>
                <a:ext cx="195067" cy="38032"/>
              </a:xfrm>
              <a:prstGeom prst="rect">
                <a:avLst/>
              </a:prstGeom>
              <a:solidFill>
                <a:schemeClr val="accent1"/>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50" name="Shape 1550"/>
              <p:cNvSpPr/>
              <p:nvPr/>
            </p:nvSpPr>
            <p:spPr>
              <a:xfrm>
                <a:off x="228191" y="1310258"/>
                <a:ext cx="741008" cy="364370"/>
              </a:xfrm>
              <a:prstGeom prst="rect">
                <a:avLst/>
              </a:prstGeom>
              <a:solidFill>
                <a:srgbClr val="3D84BF"/>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51" name="Shape 1551"/>
              <p:cNvSpPr/>
              <p:nvPr/>
            </p:nvSpPr>
            <p:spPr>
              <a:xfrm>
                <a:off x="315296" y="1397363"/>
                <a:ext cx="566798" cy="192613"/>
              </a:xfrm>
              <a:prstGeom prst="rect">
                <a:avLst/>
              </a:prstGeom>
              <a:solidFill>
                <a:schemeClr val="accent1"/>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52" name="Shape 1552"/>
              <p:cNvSpPr/>
              <p:nvPr/>
            </p:nvSpPr>
            <p:spPr>
              <a:xfrm>
                <a:off x="198747" y="1659905"/>
                <a:ext cx="799896" cy="87106"/>
              </a:xfrm>
              <a:prstGeom prst="rect">
                <a:avLst/>
              </a:prstGeom>
              <a:solidFill>
                <a:srgbClr val="29587F"/>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grpSp>
      </p:grpSp>
      <p:grpSp>
        <p:nvGrpSpPr>
          <p:cNvPr id="1569" name="Group 1569"/>
          <p:cNvGrpSpPr/>
          <p:nvPr/>
        </p:nvGrpSpPr>
        <p:grpSpPr>
          <a:xfrm>
            <a:off x="7557086" y="2966037"/>
            <a:ext cx="1237616" cy="3027242"/>
            <a:chOff x="0" y="0"/>
            <a:chExt cx="1197390" cy="2883086"/>
          </a:xfrm>
        </p:grpSpPr>
        <p:pic>
          <p:nvPicPr>
            <p:cNvPr id="1555" name="image8.png"/>
            <p:cNvPicPr>
              <a:picLocks noChangeAspect="1"/>
            </p:cNvPicPr>
            <p:nvPr/>
          </p:nvPicPr>
          <p:blipFill>
            <a:blip r:embed="rId1"/>
            <a:stretch>
              <a:fillRect/>
            </a:stretch>
          </p:blipFill>
          <p:spPr>
            <a:xfrm rot="5400000" flipH="1">
              <a:off x="32671" y="1917115"/>
              <a:ext cx="1138784" cy="793161"/>
            </a:xfrm>
            <a:prstGeom prst="rect">
              <a:avLst/>
            </a:prstGeom>
            <a:ln w="12700" cap="flat">
              <a:noFill/>
              <a:miter lim="400000"/>
              <a:headEnd/>
              <a:tailEnd/>
            </a:ln>
            <a:effectLst/>
          </p:spPr>
        </p:pic>
        <p:grpSp>
          <p:nvGrpSpPr>
            <p:cNvPr id="1568" name="Group 1568"/>
            <p:cNvGrpSpPr/>
            <p:nvPr/>
          </p:nvGrpSpPr>
          <p:grpSpPr>
            <a:xfrm>
              <a:off x="-1" y="-1"/>
              <a:ext cx="1197392" cy="1747012"/>
              <a:chOff x="0" y="0"/>
              <a:chExt cx="1197390" cy="1747010"/>
            </a:xfrm>
          </p:grpSpPr>
          <p:sp>
            <p:nvSpPr>
              <p:cNvPr id="1556" name="Shape 1556"/>
              <p:cNvSpPr/>
              <p:nvPr/>
            </p:nvSpPr>
            <p:spPr>
              <a:xfrm>
                <a:off x="429391" y="1197389"/>
                <a:ext cx="338607" cy="116550"/>
              </a:xfrm>
              <a:prstGeom prst="rect">
                <a:avLst/>
              </a:prstGeom>
              <a:solidFill>
                <a:srgbClr val="4A4C57"/>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57" name="Shape 1557"/>
              <p:cNvSpPr/>
              <p:nvPr/>
            </p:nvSpPr>
            <p:spPr>
              <a:xfrm>
                <a:off x="219603" y="0"/>
                <a:ext cx="760638" cy="801123"/>
              </a:xfrm>
              <a:custGeom>
                <a:avLst/>
                <a:gdLst/>
                <a:ahLst/>
                <a:cxnLst>
                  <a:cxn ang="0">
                    <a:pos x="wd2" y="hd2"/>
                  </a:cxn>
                  <a:cxn ang="5400000">
                    <a:pos x="wd2" y="hd2"/>
                  </a:cxn>
                  <a:cxn ang="10800000">
                    <a:pos x="wd2" y="hd2"/>
                  </a:cxn>
                  <a:cxn ang="16200000">
                    <a:pos x="wd2" y="hd2"/>
                  </a:cxn>
                </a:cxnLst>
                <a:rect l="0" t="0" r="r" b="b"/>
                <a:pathLst>
                  <a:path w="21600" h="21600" extrusionOk="0">
                    <a:moveTo>
                      <a:pt x="828" y="0"/>
                    </a:moveTo>
                    <a:cubicBezTo>
                      <a:pt x="248" y="1728"/>
                      <a:pt x="0" y="3456"/>
                      <a:pt x="0" y="5341"/>
                    </a:cubicBezTo>
                    <a:cubicBezTo>
                      <a:pt x="0" y="12567"/>
                      <a:pt x="4386" y="18772"/>
                      <a:pt x="10759" y="21600"/>
                    </a:cubicBezTo>
                    <a:cubicBezTo>
                      <a:pt x="17131" y="18772"/>
                      <a:pt x="21600" y="12567"/>
                      <a:pt x="21600" y="5341"/>
                    </a:cubicBezTo>
                    <a:cubicBezTo>
                      <a:pt x="21600" y="3456"/>
                      <a:pt x="21269" y="1728"/>
                      <a:pt x="20772" y="0"/>
                    </a:cubicBezTo>
                    <a:lnTo>
                      <a:pt x="828" y="0"/>
                    </a:lnTo>
                    <a:close/>
                  </a:path>
                </a:pathLst>
              </a:custGeom>
              <a:solidFill>
                <a:srgbClr val="4A4C57"/>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58" name="Shape 1558"/>
              <p:cNvSpPr/>
              <p:nvPr/>
            </p:nvSpPr>
            <p:spPr>
              <a:xfrm>
                <a:off x="-1" y="38031"/>
                <a:ext cx="528767" cy="6526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929" y="21504"/>
                      <a:pt x="19929" y="21504"/>
                      <a:pt x="19929" y="21504"/>
                    </a:cubicBezTo>
                    <a:cubicBezTo>
                      <a:pt x="8592" y="20443"/>
                      <a:pt x="0" y="12246"/>
                      <a:pt x="0" y="2218"/>
                    </a:cubicBezTo>
                    <a:cubicBezTo>
                      <a:pt x="0" y="1929"/>
                      <a:pt x="0" y="1543"/>
                      <a:pt x="119" y="1061"/>
                    </a:cubicBezTo>
                    <a:cubicBezTo>
                      <a:pt x="119" y="0"/>
                      <a:pt x="119" y="0"/>
                      <a:pt x="119" y="0"/>
                    </a:cubicBezTo>
                    <a:cubicBezTo>
                      <a:pt x="21600" y="0"/>
                      <a:pt x="21600" y="0"/>
                      <a:pt x="21600" y="0"/>
                    </a:cubicBezTo>
                    <a:cubicBezTo>
                      <a:pt x="21600" y="21600"/>
                      <a:pt x="21600" y="21600"/>
                      <a:pt x="21600" y="21600"/>
                    </a:cubicBezTo>
                    <a:close/>
                    <a:moveTo>
                      <a:pt x="2983" y="2411"/>
                    </a:moveTo>
                    <a:cubicBezTo>
                      <a:pt x="3103" y="10607"/>
                      <a:pt x="9666" y="17454"/>
                      <a:pt x="18617" y="18900"/>
                    </a:cubicBezTo>
                    <a:cubicBezTo>
                      <a:pt x="18617" y="2411"/>
                      <a:pt x="18617" y="2411"/>
                      <a:pt x="18617" y="2411"/>
                    </a:cubicBezTo>
                    <a:cubicBezTo>
                      <a:pt x="2983" y="2411"/>
                      <a:pt x="2983" y="2411"/>
                      <a:pt x="2983" y="2411"/>
                    </a:cubicBezTo>
                    <a:close/>
                  </a:path>
                </a:pathLst>
              </a:custGeom>
              <a:solidFill>
                <a:schemeClr val="accent3"/>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59" name="Shape 1559"/>
              <p:cNvSpPr/>
              <p:nvPr/>
            </p:nvSpPr>
            <p:spPr>
              <a:xfrm>
                <a:off x="671078" y="38031"/>
                <a:ext cx="526313" cy="652677"/>
              </a:xfrm>
              <a:custGeom>
                <a:avLst/>
                <a:gdLst/>
                <a:ahLst/>
                <a:cxnLst>
                  <a:cxn ang="0">
                    <a:pos x="wd2" y="hd2"/>
                  </a:cxn>
                  <a:cxn ang="5400000">
                    <a:pos x="wd2" y="hd2"/>
                  </a:cxn>
                  <a:cxn ang="10800000">
                    <a:pos x="wd2" y="hd2"/>
                  </a:cxn>
                  <a:cxn ang="16200000">
                    <a:pos x="wd2" y="hd2"/>
                  </a:cxn>
                </a:cxnLst>
                <a:rect l="0" t="0" r="r" b="b"/>
                <a:pathLst>
                  <a:path w="21600" h="21600" extrusionOk="0">
                    <a:moveTo>
                      <a:pt x="14400" y="16489"/>
                    </a:moveTo>
                    <a:cubicBezTo>
                      <a:pt x="10920" y="19286"/>
                      <a:pt x="6480" y="21021"/>
                      <a:pt x="1560" y="21504"/>
                    </a:cubicBezTo>
                    <a:cubicBezTo>
                      <a:pt x="0" y="21600"/>
                      <a:pt x="0" y="21600"/>
                      <a:pt x="0" y="21600"/>
                    </a:cubicBezTo>
                    <a:cubicBezTo>
                      <a:pt x="0" y="0"/>
                      <a:pt x="0" y="0"/>
                      <a:pt x="0" y="0"/>
                    </a:cubicBezTo>
                    <a:cubicBezTo>
                      <a:pt x="21480" y="0"/>
                      <a:pt x="21480" y="0"/>
                      <a:pt x="21480" y="0"/>
                    </a:cubicBezTo>
                    <a:cubicBezTo>
                      <a:pt x="21600" y="1157"/>
                      <a:pt x="21600" y="1157"/>
                      <a:pt x="21600" y="1157"/>
                    </a:cubicBezTo>
                    <a:cubicBezTo>
                      <a:pt x="21600" y="1543"/>
                      <a:pt x="21600" y="1929"/>
                      <a:pt x="21600" y="2218"/>
                    </a:cubicBezTo>
                    <a:cubicBezTo>
                      <a:pt x="21600" y="7618"/>
                      <a:pt x="18960" y="12825"/>
                      <a:pt x="14400" y="16489"/>
                    </a:cubicBezTo>
                    <a:close/>
                    <a:moveTo>
                      <a:pt x="2880" y="18900"/>
                    </a:moveTo>
                    <a:cubicBezTo>
                      <a:pt x="6480" y="18321"/>
                      <a:pt x="9720" y="16875"/>
                      <a:pt x="12360" y="14754"/>
                    </a:cubicBezTo>
                    <a:cubicBezTo>
                      <a:pt x="16320" y="11571"/>
                      <a:pt x="18600" y="7039"/>
                      <a:pt x="18600" y="2411"/>
                    </a:cubicBezTo>
                    <a:cubicBezTo>
                      <a:pt x="2880" y="2411"/>
                      <a:pt x="2880" y="2411"/>
                      <a:pt x="2880" y="2411"/>
                    </a:cubicBezTo>
                    <a:cubicBezTo>
                      <a:pt x="2880" y="18900"/>
                      <a:pt x="2880" y="18900"/>
                      <a:pt x="2880" y="18900"/>
                    </a:cubicBezTo>
                    <a:close/>
                  </a:path>
                </a:pathLst>
              </a:custGeom>
              <a:solidFill>
                <a:srgbClr val="4A4C57"/>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60" name="Shape 1560"/>
              <p:cNvSpPr/>
              <p:nvPr/>
            </p:nvSpPr>
            <p:spPr>
              <a:xfrm>
                <a:off x="545941" y="661263"/>
                <a:ext cx="107962" cy="617098"/>
              </a:xfrm>
              <a:prstGeom prst="rect">
                <a:avLst/>
              </a:prstGeom>
              <a:solidFill>
                <a:srgbClr val="4A4C57"/>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61" name="Shape 1561"/>
              <p:cNvSpPr/>
              <p:nvPr/>
            </p:nvSpPr>
            <p:spPr>
              <a:xfrm>
                <a:off x="304254" y="1235421"/>
                <a:ext cx="591335" cy="809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1571"/>
                      <a:pt x="21600" y="11571"/>
                      <a:pt x="21600" y="11571"/>
                    </a:cubicBezTo>
                    <a:cubicBezTo>
                      <a:pt x="21600" y="5400"/>
                      <a:pt x="20962" y="0"/>
                      <a:pt x="20217" y="0"/>
                    </a:cubicBezTo>
                    <a:cubicBezTo>
                      <a:pt x="1277" y="0"/>
                      <a:pt x="1277" y="0"/>
                      <a:pt x="1277" y="0"/>
                    </a:cubicBezTo>
                    <a:cubicBezTo>
                      <a:pt x="532" y="0"/>
                      <a:pt x="0" y="5400"/>
                      <a:pt x="0" y="11571"/>
                    </a:cubicBezTo>
                    <a:cubicBezTo>
                      <a:pt x="0" y="21600"/>
                      <a:pt x="0" y="21600"/>
                      <a:pt x="0" y="21600"/>
                    </a:cubicBezTo>
                    <a:lnTo>
                      <a:pt x="21600" y="21600"/>
                    </a:lnTo>
                    <a:close/>
                  </a:path>
                </a:pathLst>
              </a:custGeom>
              <a:solidFill>
                <a:srgbClr val="4A4C57"/>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62" name="Shape 1562"/>
              <p:cNvSpPr/>
              <p:nvPr/>
            </p:nvSpPr>
            <p:spPr>
              <a:xfrm>
                <a:off x="219603" y="-1"/>
                <a:ext cx="375412" cy="1197391"/>
              </a:xfrm>
              <a:custGeom>
                <a:avLst/>
                <a:gdLst/>
                <a:ahLst/>
                <a:cxnLst>
                  <a:cxn ang="0">
                    <a:pos x="wd2" y="hd2"/>
                  </a:cxn>
                  <a:cxn ang="5400000">
                    <a:pos x="wd2" y="hd2"/>
                  </a:cxn>
                  <a:cxn ang="10800000">
                    <a:pos x="wd2" y="hd2"/>
                  </a:cxn>
                  <a:cxn ang="16200000">
                    <a:pos x="wd2" y="hd2"/>
                  </a:cxn>
                </a:cxnLst>
                <a:rect l="0" t="0" r="r" b="b"/>
                <a:pathLst>
                  <a:path w="21600" h="21600" extrusionOk="0">
                    <a:moveTo>
                      <a:pt x="1674" y="0"/>
                    </a:moveTo>
                    <a:cubicBezTo>
                      <a:pt x="502" y="1156"/>
                      <a:pt x="0" y="2312"/>
                      <a:pt x="0" y="3574"/>
                    </a:cubicBezTo>
                    <a:cubicBezTo>
                      <a:pt x="0" y="7988"/>
                      <a:pt x="7535" y="11877"/>
                      <a:pt x="18753" y="13927"/>
                    </a:cubicBezTo>
                    <a:cubicBezTo>
                      <a:pt x="18753" y="21600"/>
                      <a:pt x="18753" y="21600"/>
                      <a:pt x="18753" y="21600"/>
                    </a:cubicBezTo>
                    <a:cubicBezTo>
                      <a:pt x="21600" y="21600"/>
                      <a:pt x="21600" y="21600"/>
                      <a:pt x="21600" y="21600"/>
                    </a:cubicBezTo>
                    <a:cubicBezTo>
                      <a:pt x="21600" y="11930"/>
                      <a:pt x="21600" y="11930"/>
                      <a:pt x="21600" y="11930"/>
                    </a:cubicBezTo>
                    <a:cubicBezTo>
                      <a:pt x="21600" y="0"/>
                      <a:pt x="21600" y="0"/>
                      <a:pt x="21600" y="0"/>
                    </a:cubicBezTo>
                    <a:lnTo>
                      <a:pt x="1674" y="0"/>
                    </a:lnTo>
                    <a:close/>
                  </a:path>
                </a:pathLst>
              </a:custGeom>
              <a:solidFill>
                <a:schemeClr val="accent3"/>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63" name="Shape 1563"/>
              <p:cNvSpPr/>
              <p:nvPr/>
            </p:nvSpPr>
            <p:spPr>
              <a:xfrm>
                <a:off x="304254" y="1235421"/>
                <a:ext cx="290761" cy="80972"/>
              </a:xfrm>
              <a:custGeom>
                <a:avLst/>
                <a:gdLst/>
                <a:ahLst/>
                <a:cxnLst>
                  <a:cxn ang="0">
                    <a:pos x="wd2" y="hd2"/>
                  </a:cxn>
                  <a:cxn ang="5400000">
                    <a:pos x="wd2" y="hd2"/>
                  </a:cxn>
                  <a:cxn ang="10800000">
                    <a:pos x="wd2" y="hd2"/>
                  </a:cxn>
                  <a:cxn ang="16200000">
                    <a:pos x="wd2" y="hd2"/>
                  </a:cxn>
                </a:cxnLst>
                <a:rect l="0" t="0" r="r" b="b"/>
                <a:pathLst>
                  <a:path w="21600" h="21600" extrusionOk="0">
                    <a:moveTo>
                      <a:pt x="9288" y="0"/>
                    </a:moveTo>
                    <a:cubicBezTo>
                      <a:pt x="2592" y="0"/>
                      <a:pt x="2592" y="0"/>
                      <a:pt x="2592" y="0"/>
                    </a:cubicBezTo>
                    <a:cubicBezTo>
                      <a:pt x="1080" y="0"/>
                      <a:pt x="0" y="5400"/>
                      <a:pt x="0" y="11571"/>
                    </a:cubicBezTo>
                    <a:cubicBezTo>
                      <a:pt x="0" y="21600"/>
                      <a:pt x="0" y="21600"/>
                      <a:pt x="0" y="21600"/>
                    </a:cubicBezTo>
                    <a:cubicBezTo>
                      <a:pt x="21600" y="21600"/>
                      <a:pt x="21600" y="21600"/>
                      <a:pt x="21600" y="21600"/>
                    </a:cubicBezTo>
                    <a:cubicBezTo>
                      <a:pt x="21600" y="0"/>
                      <a:pt x="21600" y="0"/>
                      <a:pt x="21600" y="0"/>
                    </a:cubicBezTo>
                    <a:cubicBezTo>
                      <a:pt x="17928" y="0"/>
                      <a:pt x="17928" y="0"/>
                      <a:pt x="17928" y="0"/>
                    </a:cubicBezTo>
                    <a:lnTo>
                      <a:pt x="9288" y="0"/>
                    </a:lnTo>
                    <a:close/>
                  </a:path>
                </a:pathLst>
              </a:custGeom>
              <a:solidFill>
                <a:schemeClr val="accent3"/>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64" name="Shape 1564"/>
              <p:cNvSpPr/>
              <p:nvPr/>
            </p:nvSpPr>
            <p:spPr>
              <a:xfrm>
                <a:off x="429391" y="1197389"/>
                <a:ext cx="195067" cy="38032"/>
              </a:xfrm>
              <a:prstGeom prst="rect">
                <a:avLst/>
              </a:prstGeom>
              <a:solidFill>
                <a:schemeClr val="accent3"/>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65" name="Shape 1565"/>
              <p:cNvSpPr/>
              <p:nvPr/>
            </p:nvSpPr>
            <p:spPr>
              <a:xfrm>
                <a:off x="228191" y="1310258"/>
                <a:ext cx="741008" cy="364370"/>
              </a:xfrm>
              <a:prstGeom prst="rect">
                <a:avLst/>
              </a:prstGeom>
              <a:solidFill>
                <a:srgbClr val="4A4C57"/>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66" name="Shape 1566"/>
              <p:cNvSpPr/>
              <p:nvPr/>
            </p:nvSpPr>
            <p:spPr>
              <a:xfrm>
                <a:off x="315296" y="1397363"/>
                <a:ext cx="566798" cy="192613"/>
              </a:xfrm>
              <a:prstGeom prst="rect">
                <a:avLst/>
              </a:prstGeom>
              <a:solidFill>
                <a:schemeClr val="accent3"/>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567" name="Shape 1567"/>
              <p:cNvSpPr/>
              <p:nvPr/>
            </p:nvSpPr>
            <p:spPr>
              <a:xfrm>
                <a:off x="198747" y="1659905"/>
                <a:ext cx="799896" cy="87106"/>
              </a:xfrm>
              <a:prstGeom prst="rect">
                <a:avLst/>
              </a:prstGeom>
              <a:solidFill>
                <a:srgbClr val="31333A"/>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grpSp>
      </p:grpSp>
      <p:grpSp>
        <p:nvGrpSpPr>
          <p:cNvPr id="1573" name="Group 1573"/>
          <p:cNvGrpSpPr/>
          <p:nvPr/>
        </p:nvGrpSpPr>
        <p:grpSpPr>
          <a:xfrm>
            <a:off x="8103612" y="5086527"/>
            <a:ext cx="3315642" cy="1071734"/>
            <a:chOff x="0" y="0"/>
            <a:chExt cx="3207875" cy="1020696"/>
          </a:xfrm>
        </p:grpSpPr>
        <p:sp>
          <p:nvSpPr>
            <p:cNvPr id="1570" name="Shape 1570"/>
            <p:cNvSpPr/>
            <p:nvPr/>
          </p:nvSpPr>
          <p:spPr>
            <a:xfrm>
              <a:off x="1" y="528561"/>
              <a:ext cx="3207874" cy="492135"/>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latin typeface="+mn-lt"/>
                  <a:ea typeface="+mn-ea"/>
                  <a:cs typeface="+mn-cs"/>
                  <a:sym typeface="Helvetica"/>
                </a:defRPr>
              </a:lvl1pPr>
            </a:lstStyle>
            <a:p>
              <a:r>
                <a:rPr lang="zh-CN" altLang="en-US" dirty="0">
                  <a:latin typeface="微软雅黑" panose="020B0503020204020204" pitchFamily="34" charset="-122"/>
                </a:rPr>
                <a:t>点击输入点击输入内容点击输入内容点击输入内容点击输入内容点击输入内容点击输入内容</a:t>
              </a:r>
              <a:endParaRPr lang="zh-CN" altLang="en-US" dirty="0">
                <a:latin typeface="微软雅黑" panose="020B0503020204020204" pitchFamily="34" charset="-122"/>
              </a:endParaRPr>
            </a:p>
          </p:txBody>
        </p:sp>
        <p:sp>
          <p:nvSpPr>
            <p:cNvPr id="1571" name="Shape 1571"/>
            <p:cNvSpPr/>
            <p:nvPr/>
          </p:nvSpPr>
          <p:spPr>
            <a:xfrm>
              <a:off x="0" y="0"/>
              <a:ext cx="3207874" cy="351742"/>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latin typeface="+mn-lt"/>
                  <a:ea typeface="+mn-ea"/>
                  <a:cs typeface="+mn-cs"/>
                  <a:sym typeface="Helvetica"/>
                </a:defRPr>
              </a:lvl1pPr>
            </a:lstStyle>
            <a:p>
              <a:r>
                <a:rPr lang="zh-CN" altLang="en-US" dirty="0">
                  <a:latin typeface="微软雅黑" panose="020B0503020204020204" pitchFamily="34" charset="-122"/>
                </a:rPr>
                <a:t>输入标题</a:t>
              </a:r>
              <a:endParaRPr lang="zh-CN" altLang="en-US" dirty="0">
                <a:latin typeface="微软雅黑" panose="020B0503020204020204" pitchFamily="34" charset="-122"/>
              </a:endParaRPr>
            </a:p>
          </p:txBody>
        </p:sp>
        <p:sp>
          <p:nvSpPr>
            <p:cNvPr id="1572" name="Shape 1572"/>
            <p:cNvSpPr/>
            <p:nvPr/>
          </p:nvSpPr>
          <p:spPr>
            <a:xfrm>
              <a:off x="104306" y="453918"/>
              <a:ext cx="613065"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grpSp>
      <p:grpSp>
        <p:nvGrpSpPr>
          <p:cNvPr id="1577" name="Group 1577"/>
          <p:cNvGrpSpPr/>
          <p:nvPr/>
        </p:nvGrpSpPr>
        <p:grpSpPr>
          <a:xfrm>
            <a:off x="1126103" y="5086527"/>
            <a:ext cx="3315642" cy="1071734"/>
            <a:chOff x="0" y="0"/>
            <a:chExt cx="3207875" cy="1020696"/>
          </a:xfrm>
        </p:grpSpPr>
        <p:sp>
          <p:nvSpPr>
            <p:cNvPr id="1574" name="Shape 1574"/>
            <p:cNvSpPr/>
            <p:nvPr/>
          </p:nvSpPr>
          <p:spPr>
            <a:xfrm>
              <a:off x="1" y="528561"/>
              <a:ext cx="3207874" cy="492135"/>
            </a:xfrm>
            <a:prstGeom prst="rect">
              <a:avLst/>
            </a:prstGeom>
            <a:noFill/>
            <a:ln w="12700" cap="flat">
              <a:noFill/>
              <a:miter lim="400000"/>
            </a:ln>
            <a:effectLst/>
          </p:spPr>
          <p:txBody>
            <a:bodyPr wrap="square" lIns="45719" tIns="45719" rIns="45719" bIns="45719" numCol="1" anchor="t">
              <a:spAutoFit/>
            </a:bodyPr>
            <a:lstStyle>
              <a:lvl1pPr algn="r">
                <a:lnSpc>
                  <a:spcPct val="120000"/>
                </a:lnSpc>
                <a:defRPr sz="1200">
                  <a:latin typeface="+mn-lt"/>
                  <a:ea typeface="+mn-ea"/>
                  <a:cs typeface="+mn-cs"/>
                  <a:sym typeface="Helvetica"/>
                </a:defRPr>
              </a:lvl1pPr>
            </a:lstStyle>
            <a:p>
              <a:r>
                <a:rPr lang="zh-CN" altLang="en-US" dirty="0">
                  <a:latin typeface="微软雅黑" panose="020B0503020204020204" pitchFamily="34" charset="-122"/>
                </a:rPr>
                <a:t>点击输入内容点击输入内容点击输入内容点击输入内容点击输入内容点击输入内容</a:t>
              </a:r>
              <a:endParaRPr lang="zh-CN" altLang="en-US" dirty="0">
                <a:latin typeface="微软雅黑" panose="020B0503020204020204" pitchFamily="34" charset="-122"/>
              </a:endParaRPr>
            </a:p>
          </p:txBody>
        </p:sp>
        <p:sp>
          <p:nvSpPr>
            <p:cNvPr id="1575" name="Shape 1575"/>
            <p:cNvSpPr/>
            <p:nvPr/>
          </p:nvSpPr>
          <p:spPr>
            <a:xfrm>
              <a:off x="0" y="0"/>
              <a:ext cx="3207874" cy="351742"/>
            </a:xfrm>
            <a:prstGeom prst="rect">
              <a:avLst/>
            </a:prstGeom>
            <a:noFill/>
            <a:ln w="12700" cap="flat">
              <a:noFill/>
              <a:miter lim="400000"/>
            </a:ln>
            <a:effectLst/>
          </p:spPr>
          <p:txBody>
            <a:bodyPr wrap="square" lIns="45719" tIns="45719" rIns="45719" bIns="45719" numCol="1" anchor="t">
              <a:spAutoFit/>
            </a:bodyPr>
            <a:lstStyle>
              <a:lvl1pPr algn="r">
                <a:lnSpc>
                  <a:spcPct val="90000"/>
                </a:lnSpc>
                <a:defRPr sz="2000" b="1">
                  <a:latin typeface="+mn-lt"/>
                  <a:ea typeface="+mn-ea"/>
                  <a:cs typeface="+mn-cs"/>
                  <a:sym typeface="Helvetica"/>
                </a:defRPr>
              </a:lvl1pPr>
            </a:lstStyle>
            <a:p>
              <a:r>
                <a:rPr lang="zh-CN" altLang="en-US" dirty="0">
                  <a:latin typeface="微软雅黑" panose="020B0503020204020204" pitchFamily="34" charset="-122"/>
                </a:rPr>
                <a:t>输入标题</a:t>
              </a:r>
              <a:endParaRPr dirty="0">
                <a:latin typeface="微软雅黑" panose="020B0503020204020204" pitchFamily="34" charset="-122"/>
              </a:endParaRPr>
            </a:p>
          </p:txBody>
        </p:sp>
        <p:sp>
          <p:nvSpPr>
            <p:cNvPr id="1576" name="Shape 1576"/>
            <p:cNvSpPr/>
            <p:nvPr/>
          </p:nvSpPr>
          <p:spPr>
            <a:xfrm>
              <a:off x="2464966" y="453918"/>
              <a:ext cx="613064"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grpSp>
      <p:grpSp>
        <p:nvGrpSpPr>
          <p:cNvPr id="1581" name="Group 1581"/>
          <p:cNvGrpSpPr/>
          <p:nvPr/>
        </p:nvGrpSpPr>
        <p:grpSpPr>
          <a:xfrm>
            <a:off x="4997526" y="4914995"/>
            <a:ext cx="2597382" cy="1293333"/>
            <a:chOff x="0" y="0"/>
            <a:chExt cx="2512961" cy="1231744"/>
          </a:xfrm>
        </p:grpSpPr>
        <p:sp>
          <p:nvSpPr>
            <p:cNvPr id="1578" name="Shape 1578"/>
            <p:cNvSpPr/>
            <p:nvPr/>
          </p:nvSpPr>
          <p:spPr>
            <a:xfrm>
              <a:off x="1" y="528562"/>
              <a:ext cx="2512960" cy="703182"/>
            </a:xfrm>
            <a:prstGeom prst="rect">
              <a:avLst/>
            </a:prstGeom>
            <a:noFill/>
            <a:ln w="12700" cap="flat">
              <a:noFill/>
              <a:miter lim="400000"/>
            </a:ln>
            <a:effectLst/>
          </p:spPr>
          <p:txBody>
            <a:bodyPr wrap="square" lIns="45719" tIns="45719" rIns="45719" bIns="45719" numCol="1" anchor="t">
              <a:spAutoFit/>
            </a:bodyPr>
            <a:lstStyle>
              <a:lvl1pPr algn="ctr">
                <a:lnSpc>
                  <a:spcPct val="120000"/>
                </a:lnSpc>
                <a:defRPr sz="1200">
                  <a:latin typeface="+mn-lt"/>
                  <a:ea typeface="+mn-ea"/>
                  <a:cs typeface="+mn-cs"/>
                  <a:sym typeface="Helvetica"/>
                </a:defRPr>
              </a:lvl1pPr>
            </a:lstStyle>
            <a:p>
              <a:r>
                <a:rPr lang="zh-CN" altLang="en-US" dirty="0">
                  <a:latin typeface="微软雅黑" panose="020B0503020204020204" pitchFamily="34" charset="-122"/>
                </a:rPr>
                <a:t>点击输入内点击输入内容点击输入内容点击输入内容点击输入内容</a:t>
              </a:r>
              <a:endParaRPr lang="zh-CN" altLang="en-US" dirty="0">
                <a:latin typeface="微软雅黑" panose="020B0503020204020204" pitchFamily="34" charset="-122"/>
              </a:endParaRPr>
            </a:p>
            <a:p>
              <a:endParaRPr lang="zh-CN" altLang="en-US" dirty="0">
                <a:latin typeface="微软雅黑" panose="020B0503020204020204" pitchFamily="34" charset="-122"/>
              </a:endParaRPr>
            </a:p>
          </p:txBody>
        </p:sp>
        <p:sp>
          <p:nvSpPr>
            <p:cNvPr id="1579" name="Shape 1579"/>
            <p:cNvSpPr/>
            <p:nvPr/>
          </p:nvSpPr>
          <p:spPr>
            <a:xfrm>
              <a:off x="0" y="0"/>
              <a:ext cx="2512960" cy="351742"/>
            </a:xfrm>
            <a:prstGeom prst="rect">
              <a:avLst/>
            </a:prstGeom>
            <a:noFill/>
            <a:ln w="12700" cap="flat">
              <a:noFill/>
              <a:miter lim="400000"/>
            </a:ln>
            <a:effectLst/>
          </p:spPr>
          <p:txBody>
            <a:bodyPr wrap="square" lIns="45719" tIns="45719" rIns="45719" bIns="45719" numCol="1" anchor="t">
              <a:spAutoFit/>
            </a:bodyPr>
            <a:lstStyle>
              <a:lvl1pPr algn="ctr">
                <a:lnSpc>
                  <a:spcPct val="90000"/>
                </a:lnSpc>
                <a:defRPr sz="2000" b="1">
                  <a:latin typeface="+mn-lt"/>
                  <a:ea typeface="+mn-ea"/>
                  <a:cs typeface="+mn-cs"/>
                  <a:sym typeface="Helvetica"/>
                </a:defRPr>
              </a:lvl1pPr>
            </a:lstStyle>
            <a:p>
              <a:r>
                <a:rPr lang="zh-CN" altLang="en-US" dirty="0">
                  <a:latin typeface="微软雅黑" panose="020B0503020204020204" pitchFamily="34" charset="-122"/>
                </a:rPr>
                <a:t>输入标题</a:t>
              </a:r>
              <a:endParaRPr lang="zh-CN" altLang="en-US" dirty="0">
                <a:latin typeface="微软雅黑" panose="020B0503020204020204" pitchFamily="34" charset="-122"/>
              </a:endParaRPr>
            </a:p>
          </p:txBody>
        </p:sp>
        <p:sp>
          <p:nvSpPr>
            <p:cNvPr id="1580" name="Shape 1580"/>
            <p:cNvSpPr/>
            <p:nvPr/>
          </p:nvSpPr>
          <p:spPr>
            <a:xfrm>
              <a:off x="937860" y="453918"/>
              <a:ext cx="613064"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grpSp>
      <p:sp>
        <p:nvSpPr>
          <p:cNvPr id="93" name="Shape 608"/>
          <p:cNvSpPr/>
          <p:nvPr/>
        </p:nvSpPr>
        <p:spPr>
          <a:xfrm>
            <a:off x="5333848" y="-153577"/>
            <a:ext cx="2721697" cy="2650526"/>
          </a:xfrm>
          <a:prstGeom prst="rect">
            <a:avLst/>
          </a:prstGeom>
          <a:ln w="12700">
            <a:miter lim="400000"/>
          </a:ln>
        </p:spPr>
        <p:txBody>
          <a:bodyPr wrap="none" lIns="47525" tIns="47526" rIns="47525" bIns="47526">
            <a:spAutoFit/>
          </a:bodyPr>
          <a:lstStyle>
            <a:lvl1pPr>
              <a:defRPr sz="16600" b="1">
                <a:solidFill>
                  <a:srgbClr val="E5D4C2">
                    <a:alpha val="5000"/>
                  </a:srgbClr>
                </a:solidFill>
                <a:latin typeface="+mn-lt"/>
                <a:ea typeface="+mn-ea"/>
                <a:cs typeface="+mn-cs"/>
                <a:sym typeface="Helvetica"/>
              </a:defRPr>
            </a:lvl1pPr>
          </a:lstStyle>
          <a:p>
            <a:r>
              <a:rPr lang="en-US" dirty="0">
                <a:latin typeface="微软雅黑" panose="020B0503020204020204" pitchFamily="34" charset="-122"/>
              </a:rPr>
              <a:t>04</a:t>
            </a:r>
            <a:endParaRPr dirty="0">
              <a:latin typeface="微软雅黑" panose="020B0503020204020204" pitchFamily="34" charset="-122"/>
            </a:endParaRPr>
          </a:p>
        </p:txBody>
      </p:sp>
      <p:sp>
        <p:nvSpPr>
          <p:cNvPr id="94" name="Shape 609"/>
          <p:cNvSpPr txBox="1"/>
          <p:nvPr/>
        </p:nvSpPr>
        <p:spPr>
          <a:xfrm>
            <a:off x="4975714" y="1006162"/>
            <a:ext cx="2997496" cy="654587"/>
          </a:xfrm>
          <a:prstGeom prst="rect">
            <a:avLst/>
          </a:prstGeom>
        </p:spPr>
        <p:txBody>
          <a:bodyPr/>
          <a:lstStyle>
            <a:lvl1pPr marL="0" marR="0" indent="0" algn="ctr" defTabSz="905510" rtl="0" latinLnBrk="0">
              <a:lnSpc>
                <a:spcPct val="90000"/>
              </a:lnSpc>
              <a:spcBef>
                <a:spcPts val="0"/>
              </a:spcBef>
              <a:spcAft>
                <a:spcPts val="0"/>
              </a:spcAft>
              <a:buClrTx/>
              <a:buSzTx/>
              <a:buFontTx/>
              <a:buNone/>
              <a:defRPr sz="3565" b="1" i="0" u="none" strike="noStrike" cap="none" spc="0" baseline="0">
                <a:ln>
                  <a:noFill/>
                </a:ln>
                <a:solidFill>
                  <a:srgbClr val="E5D4C2"/>
                </a:solidFill>
                <a:uFillTx/>
                <a:latin typeface="微软雅黑" panose="020B0503020204020204" pitchFamily="34" charset="-122"/>
                <a:ea typeface="+mn-ea"/>
                <a:cs typeface="+mn-cs"/>
                <a:sym typeface="Helvetica"/>
              </a:defRPr>
            </a:lvl1pPr>
            <a:lvl2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2pPr>
            <a:lvl3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3pPr>
            <a:lvl4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4pPr>
            <a:lvl5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5pPr>
            <a:lvl6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6pPr>
            <a:lvl7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7pPr>
            <a:lvl8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8pPr>
            <a:lvl9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9pPr>
          </a:lstStyle>
          <a:p>
            <a:r>
              <a:rPr lang="zh-CN" altLang="en-US" dirty="0"/>
              <a:t>获得行业认证</a:t>
            </a:r>
            <a:endParaRPr lang="zh-CN" altLang="en-US" dirty="0"/>
          </a:p>
        </p:txBody>
      </p:sp>
      <p:sp>
        <p:nvSpPr>
          <p:cNvPr id="95" name="Shape 610"/>
          <p:cNvSpPr/>
          <p:nvPr/>
        </p:nvSpPr>
        <p:spPr>
          <a:xfrm>
            <a:off x="5504787" y="682996"/>
            <a:ext cx="2468423" cy="311424"/>
          </a:xfrm>
          <a:prstGeom prst="rect">
            <a:avLst/>
          </a:prstGeom>
          <a:ln w="12700">
            <a:miter lim="400000"/>
          </a:ln>
        </p:spPr>
        <p:txBody>
          <a:bodyPr wrap="none" lIns="47525" tIns="47526" rIns="47525" bIns="47526">
            <a:spAutoFit/>
          </a:bodyPr>
          <a:lstStyle>
            <a:lvl1pPr>
              <a:defRPr sz="1400" b="1">
                <a:solidFill>
                  <a:srgbClr val="E5D4C2">
                    <a:alpha val="60000"/>
                  </a:srgbClr>
                </a:solidFill>
                <a:latin typeface="+mn-lt"/>
                <a:ea typeface="+mn-ea"/>
                <a:cs typeface="+mn-cs"/>
                <a:sym typeface="Helvetica"/>
              </a:defRPr>
            </a:lvl1pPr>
          </a:lstStyle>
          <a:p>
            <a:r>
              <a:rPr dirty="0">
                <a:latin typeface="微软雅黑" panose="020B0503020204020204" pitchFamily="34" charset="-122"/>
              </a:rPr>
              <a:t>A B O U T    C O M P A N Y</a:t>
            </a:r>
            <a:endParaRPr dirty="0">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500" fill="hold"/>
                                        <p:tgtEl>
                                          <p:spTgt spid="93"/>
                                        </p:tgtEl>
                                        <p:attrNameLst>
                                          <p:attrName>ppt_x</p:attrName>
                                        </p:attrNameLst>
                                      </p:cBhvr>
                                      <p:tavLst>
                                        <p:tav tm="0">
                                          <p:val>
                                            <p:strVal val="#ppt_x"/>
                                          </p:val>
                                        </p:tav>
                                        <p:tav tm="100000">
                                          <p:val>
                                            <p:strVal val="#ppt_x"/>
                                          </p:val>
                                        </p:tav>
                                      </p:tavLst>
                                    </p:anim>
                                    <p:anim calcmode="lin" valueType="num">
                                      <p:cBhvr additive="base">
                                        <p:cTn id="8" dur="500" fill="hold"/>
                                        <p:tgtEl>
                                          <p:spTgt spid="9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95"/>
                                        </p:tgtEl>
                                        <p:attrNameLst>
                                          <p:attrName>style.visibility</p:attrName>
                                        </p:attrNameLst>
                                      </p:cBhvr>
                                      <p:to>
                                        <p:strVal val="visible"/>
                                      </p:to>
                                    </p:set>
                                    <p:anim calcmode="lin" valueType="num">
                                      <p:cBhvr additive="base">
                                        <p:cTn id="11" dur="500" fill="hold"/>
                                        <p:tgtEl>
                                          <p:spTgt spid="95"/>
                                        </p:tgtEl>
                                        <p:attrNameLst>
                                          <p:attrName>ppt_x</p:attrName>
                                        </p:attrNameLst>
                                      </p:cBhvr>
                                      <p:tavLst>
                                        <p:tav tm="0">
                                          <p:val>
                                            <p:strVal val="#ppt_x"/>
                                          </p:val>
                                        </p:tav>
                                        <p:tav tm="100000">
                                          <p:val>
                                            <p:strVal val="#ppt_x"/>
                                          </p:val>
                                        </p:tav>
                                      </p:tavLst>
                                    </p:anim>
                                    <p:anim calcmode="lin" valueType="num">
                                      <p:cBhvr additive="base">
                                        <p:cTn id="12" dur="500" fill="hold"/>
                                        <p:tgtEl>
                                          <p:spTgt spid="9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94"/>
                                        </p:tgtEl>
                                        <p:attrNameLst>
                                          <p:attrName>ppt_y</p:attrName>
                                        </p:attrNameLst>
                                      </p:cBhvr>
                                      <p:tavLst>
                                        <p:tav tm="0">
                                          <p:val>
                                            <p:strVal val="#ppt_y"/>
                                          </p:val>
                                        </p:tav>
                                        <p:tav tm="100000">
                                          <p:val>
                                            <p:strVal val="#ppt_y"/>
                                          </p:val>
                                        </p:tav>
                                      </p:tavLst>
                                    </p:anim>
                                    <p:anim calcmode="lin" valueType="num">
                                      <p:cBhvr>
                                        <p:cTn id="18" dur="500" fill="hold"/>
                                        <p:tgtEl>
                                          <p:spTgt spid="9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9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94"/>
                                        </p:tgtEl>
                                      </p:cBhvr>
                                    </p:animEffect>
                                  </p:childTnLst>
                                </p:cTn>
                              </p:par>
                            </p:childTnLst>
                          </p:cTn>
                        </p:par>
                        <p:par>
                          <p:cTn id="21" fill="hold">
                            <p:stCondLst>
                              <p:cond delay="750"/>
                            </p:stCondLst>
                            <p:childTnLst>
                              <p:par>
                                <p:cTn id="22" presetID="23" presetClass="entr" presetSubtype="32" fill="hold" grpId="1" nodeType="afterEffect">
                                  <p:stCondLst>
                                    <p:cond delay="600"/>
                                  </p:stCondLst>
                                  <p:childTnLst>
                                    <p:set>
                                      <p:cBhvr>
                                        <p:cTn id="23" dur="indefinite" fill="hold"/>
                                        <p:tgtEl>
                                          <p:spTgt spid="1539"/>
                                        </p:tgtEl>
                                        <p:attrNameLst>
                                          <p:attrName>style.visibility</p:attrName>
                                        </p:attrNameLst>
                                      </p:cBhvr>
                                      <p:to>
                                        <p:strVal val="visible"/>
                                      </p:to>
                                    </p:set>
                                    <p:anim calcmode="lin" valueType="num">
                                      <p:cBhvr>
                                        <p:cTn id="24" dur="500" fill="hold"/>
                                        <p:tgtEl>
                                          <p:spTgt spid="1539"/>
                                        </p:tgtEl>
                                        <p:attrNameLst>
                                          <p:attrName>ppt_w</p:attrName>
                                        </p:attrNameLst>
                                      </p:cBhvr>
                                      <p:tavLst>
                                        <p:tav tm="0">
                                          <p:val>
                                            <p:strVal val="4*#ppt_w"/>
                                          </p:val>
                                        </p:tav>
                                        <p:tav tm="100000">
                                          <p:val>
                                            <p:strVal val="#ppt_w"/>
                                          </p:val>
                                        </p:tav>
                                      </p:tavLst>
                                    </p:anim>
                                    <p:anim calcmode="lin" valueType="num">
                                      <p:cBhvr>
                                        <p:cTn id="25" dur="500" fill="hold"/>
                                        <p:tgtEl>
                                          <p:spTgt spid="1539"/>
                                        </p:tgtEl>
                                        <p:attrNameLst>
                                          <p:attrName>ppt_h</p:attrName>
                                        </p:attrNameLst>
                                      </p:cBhvr>
                                      <p:tavLst>
                                        <p:tav tm="0">
                                          <p:val>
                                            <p:strVal val="4*#ppt_h"/>
                                          </p:val>
                                        </p:tav>
                                        <p:tav tm="100000">
                                          <p:val>
                                            <p:strVal val="#ppt_h"/>
                                          </p:val>
                                        </p:tav>
                                      </p:tavLst>
                                    </p:anim>
                                  </p:childTnLst>
                                </p:cTn>
                              </p:par>
                            </p:childTnLst>
                          </p:cTn>
                        </p:par>
                        <p:par>
                          <p:cTn id="26" fill="hold">
                            <p:stCondLst>
                              <p:cond delay="1850"/>
                            </p:stCondLst>
                            <p:childTnLst>
                              <p:par>
                                <p:cTn id="27" presetID="23" presetClass="entr" presetSubtype="32" fill="hold" grpId="2" nodeType="afterEffect">
                                  <p:stCondLst>
                                    <p:cond delay="0"/>
                                  </p:stCondLst>
                                  <p:childTnLst>
                                    <p:set>
                                      <p:cBhvr>
                                        <p:cTn id="28" dur="indefinite" fill="hold"/>
                                        <p:tgtEl>
                                          <p:spTgt spid="1554"/>
                                        </p:tgtEl>
                                        <p:attrNameLst>
                                          <p:attrName>style.visibility</p:attrName>
                                        </p:attrNameLst>
                                      </p:cBhvr>
                                      <p:to>
                                        <p:strVal val="visible"/>
                                      </p:to>
                                    </p:set>
                                    <p:anim calcmode="lin" valueType="num">
                                      <p:cBhvr>
                                        <p:cTn id="29" dur="500" fill="hold"/>
                                        <p:tgtEl>
                                          <p:spTgt spid="1554"/>
                                        </p:tgtEl>
                                        <p:attrNameLst>
                                          <p:attrName>ppt_w</p:attrName>
                                        </p:attrNameLst>
                                      </p:cBhvr>
                                      <p:tavLst>
                                        <p:tav tm="0">
                                          <p:val>
                                            <p:strVal val="4*#ppt_w"/>
                                          </p:val>
                                        </p:tav>
                                        <p:tav tm="100000">
                                          <p:val>
                                            <p:strVal val="#ppt_w"/>
                                          </p:val>
                                        </p:tav>
                                      </p:tavLst>
                                    </p:anim>
                                    <p:anim calcmode="lin" valueType="num">
                                      <p:cBhvr>
                                        <p:cTn id="30" dur="500" fill="hold"/>
                                        <p:tgtEl>
                                          <p:spTgt spid="1554"/>
                                        </p:tgtEl>
                                        <p:attrNameLst>
                                          <p:attrName>ppt_h</p:attrName>
                                        </p:attrNameLst>
                                      </p:cBhvr>
                                      <p:tavLst>
                                        <p:tav tm="0">
                                          <p:val>
                                            <p:strVal val="4*#ppt_h"/>
                                          </p:val>
                                        </p:tav>
                                        <p:tav tm="100000">
                                          <p:val>
                                            <p:strVal val="#ppt_h"/>
                                          </p:val>
                                        </p:tav>
                                      </p:tavLst>
                                    </p:anim>
                                  </p:childTnLst>
                                </p:cTn>
                              </p:par>
                            </p:childTnLst>
                          </p:cTn>
                        </p:par>
                        <p:par>
                          <p:cTn id="31" fill="hold">
                            <p:stCondLst>
                              <p:cond delay="2350"/>
                            </p:stCondLst>
                            <p:childTnLst>
                              <p:par>
                                <p:cTn id="32" presetID="23" presetClass="entr" presetSubtype="32" fill="hold" grpId="3" nodeType="afterEffect">
                                  <p:stCondLst>
                                    <p:cond delay="300"/>
                                  </p:stCondLst>
                                  <p:childTnLst>
                                    <p:set>
                                      <p:cBhvr>
                                        <p:cTn id="33" dur="indefinite" fill="hold"/>
                                        <p:tgtEl>
                                          <p:spTgt spid="1569"/>
                                        </p:tgtEl>
                                        <p:attrNameLst>
                                          <p:attrName>style.visibility</p:attrName>
                                        </p:attrNameLst>
                                      </p:cBhvr>
                                      <p:to>
                                        <p:strVal val="visible"/>
                                      </p:to>
                                    </p:set>
                                    <p:anim calcmode="lin" valueType="num">
                                      <p:cBhvr>
                                        <p:cTn id="34" dur="500" fill="hold"/>
                                        <p:tgtEl>
                                          <p:spTgt spid="1569"/>
                                        </p:tgtEl>
                                        <p:attrNameLst>
                                          <p:attrName>ppt_w</p:attrName>
                                        </p:attrNameLst>
                                      </p:cBhvr>
                                      <p:tavLst>
                                        <p:tav tm="0">
                                          <p:val>
                                            <p:strVal val="4*#ppt_w"/>
                                          </p:val>
                                        </p:tav>
                                        <p:tav tm="100000">
                                          <p:val>
                                            <p:strVal val="#ppt_w"/>
                                          </p:val>
                                        </p:tav>
                                      </p:tavLst>
                                    </p:anim>
                                    <p:anim calcmode="lin" valueType="num">
                                      <p:cBhvr>
                                        <p:cTn id="35" dur="500" fill="hold"/>
                                        <p:tgtEl>
                                          <p:spTgt spid="1569"/>
                                        </p:tgtEl>
                                        <p:attrNameLst>
                                          <p:attrName>ppt_h</p:attrName>
                                        </p:attrNameLst>
                                      </p:cBhvr>
                                      <p:tavLst>
                                        <p:tav tm="0">
                                          <p:val>
                                            <p:strVal val="4*#ppt_h"/>
                                          </p:val>
                                        </p:tav>
                                        <p:tav tm="100000">
                                          <p:val>
                                            <p:strVal val="#ppt_h"/>
                                          </p:val>
                                        </p:tav>
                                      </p:tavLst>
                                    </p:anim>
                                  </p:childTnLst>
                                </p:cTn>
                              </p:par>
                            </p:childTnLst>
                          </p:cTn>
                        </p:par>
                        <p:par>
                          <p:cTn id="36" fill="hold">
                            <p:stCondLst>
                              <p:cond delay="3150"/>
                            </p:stCondLst>
                            <p:childTnLst>
                              <p:par>
                                <p:cTn id="37" presetID="7" presetClass="entr" presetSubtype="4" fill="hold" grpId="5" nodeType="afterEffect">
                                  <p:stCondLst>
                                    <p:cond delay="0"/>
                                  </p:stCondLst>
                                  <p:childTnLst>
                                    <p:set>
                                      <p:cBhvr>
                                        <p:cTn id="38" dur="indefinite" fill="hold"/>
                                        <p:tgtEl>
                                          <p:spTgt spid="1581"/>
                                        </p:tgtEl>
                                        <p:attrNameLst>
                                          <p:attrName>style.visibility</p:attrName>
                                        </p:attrNameLst>
                                      </p:cBhvr>
                                      <p:to>
                                        <p:strVal val="visible"/>
                                      </p:to>
                                    </p:set>
                                    <p:anim calcmode="lin" valueType="num">
                                      <p:cBhvr>
                                        <p:cTn id="39" dur="500" fill="hold"/>
                                        <p:tgtEl>
                                          <p:spTgt spid="1581"/>
                                        </p:tgtEl>
                                        <p:attrNameLst>
                                          <p:attrName>ppt_x</p:attrName>
                                        </p:attrNameLst>
                                      </p:cBhvr>
                                      <p:tavLst>
                                        <p:tav tm="0">
                                          <p:val>
                                            <p:strVal val="#ppt_x"/>
                                          </p:val>
                                        </p:tav>
                                        <p:tav tm="100000">
                                          <p:val>
                                            <p:strVal val="#ppt_x"/>
                                          </p:val>
                                        </p:tav>
                                      </p:tavLst>
                                    </p:anim>
                                    <p:anim calcmode="lin" valueType="num">
                                      <p:cBhvr>
                                        <p:cTn id="40" dur="500" fill="hold"/>
                                        <p:tgtEl>
                                          <p:spTgt spid="1581"/>
                                        </p:tgtEl>
                                        <p:attrNameLst>
                                          <p:attrName>ppt_y</p:attrName>
                                        </p:attrNameLst>
                                      </p:cBhvr>
                                      <p:tavLst>
                                        <p:tav tm="0">
                                          <p:val>
                                            <p:strVal val="1+#ppt_h/2"/>
                                          </p:val>
                                        </p:tav>
                                        <p:tav tm="100000">
                                          <p:val>
                                            <p:strVal val="#ppt_y"/>
                                          </p:val>
                                        </p:tav>
                                      </p:tavLst>
                                    </p:anim>
                                  </p:childTnLst>
                                </p:cTn>
                              </p:par>
                            </p:childTnLst>
                          </p:cTn>
                        </p:par>
                        <p:par>
                          <p:cTn id="41" fill="hold">
                            <p:stCondLst>
                              <p:cond delay="3650"/>
                            </p:stCondLst>
                            <p:childTnLst>
                              <p:par>
                                <p:cTn id="42" presetID="7" presetClass="entr" presetSubtype="4" fill="hold" grpId="4" nodeType="afterEffect">
                                  <p:stCondLst>
                                    <p:cond delay="0"/>
                                  </p:stCondLst>
                                  <p:childTnLst>
                                    <p:set>
                                      <p:cBhvr>
                                        <p:cTn id="43" dur="indefinite" fill="hold"/>
                                        <p:tgtEl>
                                          <p:spTgt spid="1577"/>
                                        </p:tgtEl>
                                        <p:attrNameLst>
                                          <p:attrName>style.visibility</p:attrName>
                                        </p:attrNameLst>
                                      </p:cBhvr>
                                      <p:to>
                                        <p:strVal val="visible"/>
                                      </p:to>
                                    </p:set>
                                    <p:anim calcmode="lin" valueType="num">
                                      <p:cBhvr>
                                        <p:cTn id="44" dur="500" fill="hold"/>
                                        <p:tgtEl>
                                          <p:spTgt spid="1577"/>
                                        </p:tgtEl>
                                        <p:attrNameLst>
                                          <p:attrName>ppt_x</p:attrName>
                                        </p:attrNameLst>
                                      </p:cBhvr>
                                      <p:tavLst>
                                        <p:tav tm="0">
                                          <p:val>
                                            <p:strVal val="#ppt_x"/>
                                          </p:val>
                                        </p:tav>
                                        <p:tav tm="100000">
                                          <p:val>
                                            <p:strVal val="#ppt_x"/>
                                          </p:val>
                                        </p:tav>
                                      </p:tavLst>
                                    </p:anim>
                                    <p:anim calcmode="lin" valueType="num">
                                      <p:cBhvr>
                                        <p:cTn id="45" dur="500" fill="hold"/>
                                        <p:tgtEl>
                                          <p:spTgt spid="1577"/>
                                        </p:tgtEl>
                                        <p:attrNameLst>
                                          <p:attrName>ppt_y</p:attrName>
                                        </p:attrNameLst>
                                      </p:cBhvr>
                                      <p:tavLst>
                                        <p:tav tm="0">
                                          <p:val>
                                            <p:strVal val="1+#ppt_h/2"/>
                                          </p:val>
                                        </p:tav>
                                        <p:tav tm="100000">
                                          <p:val>
                                            <p:strVal val="#ppt_y"/>
                                          </p:val>
                                        </p:tav>
                                      </p:tavLst>
                                    </p:anim>
                                  </p:childTnLst>
                                </p:cTn>
                              </p:par>
                            </p:childTnLst>
                          </p:cTn>
                        </p:par>
                        <p:par>
                          <p:cTn id="46" fill="hold">
                            <p:stCondLst>
                              <p:cond delay="4150"/>
                            </p:stCondLst>
                            <p:childTnLst>
                              <p:par>
                                <p:cTn id="47" presetID="7" presetClass="entr" presetSubtype="4" fill="hold" grpId="6" nodeType="afterEffect">
                                  <p:stCondLst>
                                    <p:cond delay="0"/>
                                  </p:stCondLst>
                                  <p:childTnLst>
                                    <p:set>
                                      <p:cBhvr>
                                        <p:cTn id="48" dur="indefinite" fill="hold"/>
                                        <p:tgtEl>
                                          <p:spTgt spid="1573"/>
                                        </p:tgtEl>
                                        <p:attrNameLst>
                                          <p:attrName>style.visibility</p:attrName>
                                        </p:attrNameLst>
                                      </p:cBhvr>
                                      <p:to>
                                        <p:strVal val="visible"/>
                                      </p:to>
                                    </p:set>
                                    <p:anim calcmode="lin" valueType="num">
                                      <p:cBhvr>
                                        <p:cTn id="49" dur="500" fill="hold"/>
                                        <p:tgtEl>
                                          <p:spTgt spid="1573"/>
                                        </p:tgtEl>
                                        <p:attrNameLst>
                                          <p:attrName>ppt_x</p:attrName>
                                        </p:attrNameLst>
                                      </p:cBhvr>
                                      <p:tavLst>
                                        <p:tav tm="0">
                                          <p:val>
                                            <p:strVal val="#ppt_x"/>
                                          </p:val>
                                        </p:tav>
                                        <p:tav tm="100000">
                                          <p:val>
                                            <p:strVal val="#ppt_x"/>
                                          </p:val>
                                        </p:tav>
                                      </p:tavLst>
                                    </p:anim>
                                    <p:anim calcmode="lin" valueType="num">
                                      <p:cBhvr>
                                        <p:cTn id="50" dur="500" fill="hold"/>
                                        <p:tgtEl>
                                          <p:spTgt spid="15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 grpId="1" animBg="1" advAuto="0"/>
      <p:bldP spid="1554" grpId="2" animBg="1" advAuto="0"/>
      <p:bldP spid="1569" grpId="3" animBg="1" advAuto="0"/>
      <p:bldP spid="1573" grpId="6" animBg="1" advAuto="0"/>
      <p:bldP spid="1577" grpId="4" animBg="1" advAuto="0"/>
      <p:bldP spid="1581" grpId="5" animBg="1" advAuto="0"/>
      <p:bldP spid="93" grpId="0" animBg="1"/>
      <p:bldP spid="94" grpId="0"/>
      <p:bldP spid="9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3" name="Group 1633"/>
          <p:cNvGrpSpPr/>
          <p:nvPr/>
        </p:nvGrpSpPr>
        <p:grpSpPr>
          <a:xfrm>
            <a:off x="1320229" y="484742"/>
            <a:ext cx="7038963" cy="6822613"/>
            <a:chOff x="0" y="0"/>
            <a:chExt cx="6810181" cy="6497725"/>
          </a:xfrm>
        </p:grpSpPr>
        <p:sp>
          <p:nvSpPr>
            <p:cNvPr id="1629" name="Shape 1629"/>
            <p:cNvSpPr/>
            <p:nvPr/>
          </p:nvSpPr>
          <p:spPr>
            <a:xfrm>
              <a:off x="1078507" y="468285"/>
              <a:ext cx="5436338" cy="592805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773" y="0"/>
                  </a:lnTo>
                  <a:lnTo>
                    <a:pt x="11946" y="0"/>
                  </a:lnTo>
                  <a:lnTo>
                    <a:pt x="21600" y="21600"/>
                  </a:lnTo>
                  <a:close/>
                </a:path>
              </a:pathLst>
            </a:custGeom>
            <a:solidFill>
              <a:srgbClr val="BA986F"/>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grpSp>
          <p:nvGrpSpPr>
            <p:cNvPr id="1632" name="Group 1632"/>
            <p:cNvGrpSpPr/>
            <p:nvPr/>
          </p:nvGrpSpPr>
          <p:grpSpPr>
            <a:xfrm>
              <a:off x="0" y="0"/>
              <a:ext cx="6810182" cy="6497726"/>
              <a:chOff x="0" y="0"/>
              <a:chExt cx="6810181" cy="6497725"/>
            </a:xfrm>
          </p:grpSpPr>
          <p:sp>
            <p:nvSpPr>
              <p:cNvPr id="1630" name="Shape 1630"/>
              <p:cNvSpPr/>
              <p:nvPr/>
            </p:nvSpPr>
            <p:spPr>
              <a:xfrm>
                <a:off x="1373844" y="468285"/>
                <a:ext cx="5436338" cy="592805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773" y="0"/>
                    </a:lnTo>
                    <a:lnTo>
                      <a:pt x="21600" y="21600"/>
                    </a:lnTo>
                    <a:close/>
                  </a:path>
                </a:pathLst>
              </a:custGeom>
              <a:solidFill>
                <a:schemeClr val="accent2"/>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pic>
            <p:nvPicPr>
              <p:cNvPr id="1631" name="image8.png"/>
              <p:cNvPicPr>
                <a:picLocks noChangeAspect="1"/>
              </p:cNvPicPr>
              <p:nvPr/>
            </p:nvPicPr>
            <p:blipFill>
              <a:blip r:embed="rId1"/>
              <a:stretch>
                <a:fillRect/>
              </a:stretch>
            </p:blipFill>
            <p:spPr>
              <a:xfrm rot="12271922" flipH="1">
                <a:off x="1323487" y="-62508"/>
                <a:ext cx="1138783" cy="6622742"/>
              </a:xfrm>
              <a:prstGeom prst="rect">
                <a:avLst/>
              </a:prstGeom>
              <a:ln w="12700" cap="flat">
                <a:noFill/>
                <a:miter lim="400000"/>
                <a:headEnd/>
                <a:tailEnd/>
              </a:ln>
              <a:effectLst/>
            </p:spPr>
          </p:pic>
        </p:grpSp>
      </p:grpSp>
      <p:grpSp>
        <p:nvGrpSpPr>
          <p:cNvPr id="1637" name="Group 1637"/>
          <p:cNvGrpSpPr/>
          <p:nvPr/>
        </p:nvGrpSpPr>
        <p:grpSpPr>
          <a:xfrm>
            <a:off x="2898282" y="1879547"/>
            <a:ext cx="5706375" cy="5481118"/>
            <a:chOff x="0" y="0"/>
            <a:chExt cx="5520905" cy="5220111"/>
          </a:xfrm>
        </p:grpSpPr>
        <p:sp>
          <p:nvSpPr>
            <p:cNvPr id="1634" name="Shape 1634"/>
            <p:cNvSpPr/>
            <p:nvPr/>
          </p:nvSpPr>
          <p:spPr>
            <a:xfrm>
              <a:off x="1096936" y="493272"/>
              <a:ext cx="4197139" cy="457468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765" y="0"/>
                  </a:lnTo>
                  <a:lnTo>
                    <a:pt x="11932" y="0"/>
                  </a:lnTo>
                  <a:lnTo>
                    <a:pt x="21600" y="21600"/>
                  </a:lnTo>
                  <a:close/>
                </a:path>
              </a:pathLst>
            </a:custGeom>
            <a:solidFill>
              <a:srgbClr val="3D84BF"/>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635" name="Shape 1635"/>
            <p:cNvSpPr/>
            <p:nvPr/>
          </p:nvSpPr>
          <p:spPr>
            <a:xfrm>
              <a:off x="1323767" y="493272"/>
              <a:ext cx="4197139" cy="457468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765" y="0"/>
                  </a:lnTo>
                  <a:lnTo>
                    <a:pt x="21600" y="21600"/>
                  </a:lnTo>
                  <a:close/>
                </a:path>
              </a:pathLst>
            </a:custGeom>
            <a:solidFill>
              <a:schemeClr val="accent1"/>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pic>
          <p:nvPicPr>
            <p:cNvPr id="1636" name="image8.png"/>
            <p:cNvPicPr>
              <a:picLocks noChangeAspect="1"/>
            </p:cNvPicPr>
            <p:nvPr/>
          </p:nvPicPr>
          <p:blipFill>
            <a:blip r:embed="rId1"/>
            <a:stretch>
              <a:fillRect/>
            </a:stretch>
          </p:blipFill>
          <p:spPr>
            <a:xfrm rot="12271922" flipH="1">
              <a:off x="1031935" y="880"/>
              <a:ext cx="1138783" cy="5218352"/>
            </a:xfrm>
            <a:prstGeom prst="rect">
              <a:avLst/>
            </a:prstGeom>
            <a:ln w="12700" cap="flat">
              <a:noFill/>
              <a:miter lim="400000"/>
              <a:headEnd/>
              <a:tailEnd/>
            </a:ln>
            <a:effectLst/>
          </p:spPr>
        </p:pic>
      </p:grpSp>
      <p:sp>
        <p:nvSpPr>
          <p:cNvPr id="1638" name="Shape 1638"/>
          <p:cNvSpPr/>
          <p:nvPr/>
        </p:nvSpPr>
        <p:spPr>
          <a:xfrm rot="17679827">
            <a:off x="3035380" y="3725607"/>
            <a:ext cx="3484726" cy="926977"/>
          </a:xfrm>
          <a:prstGeom prst="rect">
            <a:avLst/>
          </a:prstGeom>
          <a:ln w="12700">
            <a:miter lim="400000"/>
          </a:ln>
        </p:spPr>
        <p:txBody>
          <a:bodyPr wrap="none" lIns="47525" tIns="47526" rIns="47525" bIns="47526">
            <a:spAutoFit/>
          </a:bodyPr>
          <a:lstStyle>
            <a:lvl1pPr>
              <a:defRPr sz="5400" b="1">
                <a:solidFill>
                  <a:srgbClr val="2B2D3A"/>
                </a:solidFill>
                <a:latin typeface="+mn-lt"/>
                <a:ea typeface="+mn-ea"/>
                <a:cs typeface="+mn-cs"/>
                <a:sym typeface="Helvetica"/>
              </a:defRPr>
            </a:lvl1pPr>
          </a:lstStyle>
          <a:p>
            <a:r>
              <a:rPr dirty="0">
                <a:latin typeface="微软雅黑" panose="020B0503020204020204" pitchFamily="34" charset="-122"/>
              </a:rPr>
              <a:t>$ 421,000</a:t>
            </a:r>
            <a:endParaRPr dirty="0">
              <a:latin typeface="微软雅黑" panose="020B0503020204020204" pitchFamily="34" charset="-122"/>
            </a:endParaRPr>
          </a:p>
        </p:txBody>
      </p:sp>
      <p:sp>
        <p:nvSpPr>
          <p:cNvPr id="1639" name="Shape 1639"/>
          <p:cNvSpPr/>
          <p:nvPr/>
        </p:nvSpPr>
        <p:spPr>
          <a:xfrm rot="17679827">
            <a:off x="4504003" y="4286936"/>
            <a:ext cx="3114433" cy="834644"/>
          </a:xfrm>
          <a:prstGeom prst="rect">
            <a:avLst/>
          </a:prstGeom>
          <a:ln w="12700">
            <a:miter lim="400000"/>
          </a:ln>
        </p:spPr>
        <p:txBody>
          <a:bodyPr wrap="none" lIns="47525" tIns="47526" rIns="47525" bIns="47526">
            <a:spAutoFit/>
          </a:bodyPr>
          <a:lstStyle>
            <a:lvl1pPr>
              <a:defRPr sz="4800" b="1">
                <a:solidFill>
                  <a:srgbClr val="2B2D3A"/>
                </a:solidFill>
                <a:latin typeface="+mn-lt"/>
                <a:ea typeface="+mn-ea"/>
                <a:cs typeface="+mn-cs"/>
                <a:sym typeface="Helvetica"/>
              </a:defRPr>
            </a:lvl1pPr>
          </a:lstStyle>
          <a:p>
            <a:r>
              <a:rPr dirty="0">
                <a:latin typeface="微软雅黑" panose="020B0503020204020204" pitchFamily="34" charset="-122"/>
              </a:rPr>
              <a:t>$ 321,000</a:t>
            </a:r>
            <a:endParaRPr dirty="0">
              <a:latin typeface="微软雅黑" panose="020B0503020204020204" pitchFamily="34" charset="-122"/>
            </a:endParaRPr>
          </a:p>
        </p:txBody>
      </p:sp>
      <p:grpSp>
        <p:nvGrpSpPr>
          <p:cNvPr id="1643" name="Group 1643"/>
          <p:cNvGrpSpPr/>
          <p:nvPr/>
        </p:nvGrpSpPr>
        <p:grpSpPr>
          <a:xfrm>
            <a:off x="4459469" y="3290631"/>
            <a:ext cx="4486874" cy="4062764"/>
            <a:chOff x="0" y="0"/>
            <a:chExt cx="4341041" cy="3869297"/>
          </a:xfrm>
        </p:grpSpPr>
        <p:sp>
          <p:nvSpPr>
            <p:cNvPr id="1640" name="Shape 1640"/>
            <p:cNvSpPr/>
            <p:nvPr/>
          </p:nvSpPr>
          <p:spPr>
            <a:xfrm>
              <a:off x="1089287" y="542340"/>
              <a:ext cx="2916837" cy="31817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777" y="0"/>
                  </a:lnTo>
                  <a:lnTo>
                    <a:pt x="11916" y="0"/>
                  </a:lnTo>
                  <a:lnTo>
                    <a:pt x="21600" y="21600"/>
                  </a:lnTo>
                  <a:close/>
                </a:path>
              </a:pathLst>
            </a:custGeom>
            <a:solidFill>
              <a:srgbClr val="4A4C57"/>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641" name="Shape 1641"/>
            <p:cNvSpPr/>
            <p:nvPr/>
          </p:nvSpPr>
          <p:spPr>
            <a:xfrm>
              <a:off x="1244567" y="542340"/>
              <a:ext cx="3096475" cy="31817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142" y="0"/>
                  </a:lnTo>
                  <a:lnTo>
                    <a:pt x="21600" y="21600"/>
                  </a:lnTo>
                  <a:close/>
                </a:path>
              </a:pathLst>
            </a:custGeom>
            <a:solidFill>
              <a:schemeClr val="accent3"/>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pic>
          <p:nvPicPr>
            <p:cNvPr id="1642" name="image8.png"/>
            <p:cNvPicPr>
              <a:picLocks noChangeAspect="1"/>
            </p:cNvPicPr>
            <p:nvPr/>
          </p:nvPicPr>
          <p:blipFill>
            <a:blip r:embed="rId1"/>
            <a:stretch>
              <a:fillRect/>
            </a:stretch>
          </p:blipFill>
          <p:spPr>
            <a:xfrm rot="12271922" flipH="1">
              <a:off x="723678" y="67899"/>
              <a:ext cx="1138783" cy="3733500"/>
            </a:xfrm>
            <a:prstGeom prst="rect">
              <a:avLst/>
            </a:prstGeom>
            <a:ln w="12700" cap="flat">
              <a:noFill/>
              <a:miter lim="400000"/>
              <a:headEnd/>
              <a:tailEnd/>
            </a:ln>
            <a:effectLst/>
          </p:spPr>
        </p:pic>
      </p:grpSp>
      <p:sp>
        <p:nvSpPr>
          <p:cNvPr id="1644" name="Shape 1644"/>
          <p:cNvSpPr/>
          <p:nvPr/>
        </p:nvSpPr>
        <p:spPr>
          <a:xfrm rot="17679827">
            <a:off x="5458419" y="5424940"/>
            <a:ext cx="2861159" cy="773089"/>
          </a:xfrm>
          <a:prstGeom prst="rect">
            <a:avLst/>
          </a:prstGeom>
          <a:ln w="12700">
            <a:miter lim="400000"/>
          </a:ln>
        </p:spPr>
        <p:txBody>
          <a:bodyPr wrap="none" lIns="47525" tIns="47526" rIns="47525" bIns="47526">
            <a:spAutoFit/>
          </a:bodyPr>
          <a:lstStyle>
            <a:lvl1pPr>
              <a:defRPr sz="4400" b="1">
                <a:solidFill>
                  <a:srgbClr val="2B2D3A"/>
                </a:solidFill>
                <a:latin typeface="+mn-lt"/>
                <a:ea typeface="+mn-ea"/>
                <a:cs typeface="+mn-cs"/>
                <a:sym typeface="Helvetica"/>
              </a:defRPr>
            </a:lvl1pPr>
          </a:lstStyle>
          <a:p>
            <a:r>
              <a:rPr dirty="0">
                <a:latin typeface="微软雅黑" panose="020B0503020204020204" pitchFamily="34" charset="-122"/>
              </a:rPr>
              <a:t>$ 288,000</a:t>
            </a:r>
            <a:endParaRPr dirty="0">
              <a:latin typeface="微软雅黑" panose="020B0503020204020204" pitchFamily="34" charset="-122"/>
            </a:endParaRPr>
          </a:p>
        </p:txBody>
      </p:sp>
      <p:sp>
        <p:nvSpPr>
          <p:cNvPr id="1645" name="Shape 1645"/>
          <p:cNvSpPr/>
          <p:nvPr/>
        </p:nvSpPr>
        <p:spPr>
          <a:xfrm>
            <a:off x="801182" y="633987"/>
            <a:ext cx="2721697" cy="2650526"/>
          </a:xfrm>
          <a:prstGeom prst="rect">
            <a:avLst/>
          </a:prstGeom>
          <a:ln w="12700">
            <a:miter lim="400000"/>
          </a:ln>
        </p:spPr>
        <p:txBody>
          <a:bodyPr wrap="none" lIns="47525" tIns="47526" rIns="47525" bIns="47526">
            <a:spAutoFit/>
          </a:bodyPr>
          <a:lstStyle>
            <a:lvl1pPr>
              <a:defRPr sz="16600" b="1">
                <a:solidFill>
                  <a:srgbClr val="E5D4C2">
                    <a:alpha val="10000"/>
                  </a:srgbClr>
                </a:solidFill>
                <a:latin typeface="+mn-lt"/>
                <a:ea typeface="+mn-ea"/>
                <a:cs typeface="+mn-cs"/>
                <a:sym typeface="Helvetica"/>
              </a:defRPr>
            </a:lvl1pPr>
          </a:lstStyle>
          <a:p>
            <a:r>
              <a:rPr dirty="0">
                <a:latin typeface="微软雅黑" panose="020B0503020204020204" pitchFamily="34" charset="-122"/>
              </a:rPr>
              <a:t>05</a:t>
            </a:r>
            <a:endParaRPr dirty="0">
              <a:latin typeface="微软雅黑" panose="020B0503020204020204" pitchFamily="34" charset="-122"/>
            </a:endParaRPr>
          </a:p>
        </p:txBody>
      </p:sp>
      <p:sp>
        <p:nvSpPr>
          <p:cNvPr id="1646" name="Shape 1646"/>
          <p:cNvSpPr/>
          <p:nvPr/>
        </p:nvSpPr>
        <p:spPr>
          <a:xfrm>
            <a:off x="866359" y="1793728"/>
            <a:ext cx="5456156" cy="649978"/>
          </a:xfrm>
          <a:prstGeom prst="rect">
            <a:avLst/>
          </a:prstGeom>
          <a:ln w="12700">
            <a:miter lim="400000"/>
          </a:ln>
        </p:spPr>
        <p:txBody>
          <a:bodyPr lIns="47525" tIns="47526" rIns="47525" bIns="47526">
            <a:spAutoFit/>
          </a:bodyPr>
          <a:lstStyle/>
          <a:p>
            <a:pPr>
              <a:lnSpc>
                <a:spcPct val="90000"/>
              </a:lnSpc>
              <a:defRPr sz="4000" b="1">
                <a:latin typeface="+mn-lt"/>
                <a:ea typeface="+mn-ea"/>
                <a:cs typeface="+mn-cs"/>
                <a:sym typeface="Helvetica"/>
              </a:defRPr>
            </a:pPr>
            <a:r>
              <a:rPr lang="zh-CN" altLang="en-US" dirty="0">
                <a:latin typeface="微软雅黑" panose="020B0503020204020204" pitchFamily="34" charset="-122"/>
              </a:rPr>
              <a:t>完成销售目标</a:t>
            </a:r>
            <a:endParaRPr dirty="0">
              <a:latin typeface="微软雅黑" panose="020B0503020204020204" pitchFamily="34" charset="-122"/>
            </a:endParaRPr>
          </a:p>
        </p:txBody>
      </p:sp>
      <p:sp>
        <p:nvSpPr>
          <p:cNvPr id="1647" name="Shape 1647"/>
          <p:cNvSpPr/>
          <p:nvPr/>
        </p:nvSpPr>
        <p:spPr>
          <a:xfrm>
            <a:off x="866358" y="1470561"/>
            <a:ext cx="1931417" cy="311424"/>
          </a:xfrm>
          <a:prstGeom prst="rect">
            <a:avLst/>
          </a:prstGeom>
          <a:ln w="12700">
            <a:miter lim="400000"/>
          </a:ln>
        </p:spPr>
        <p:txBody>
          <a:bodyPr wrap="none" lIns="47525" tIns="47526" rIns="47525" bIns="47526">
            <a:spAutoFit/>
          </a:bodyPr>
          <a:lstStyle>
            <a:lvl1pPr>
              <a:defRPr sz="1400" b="1">
                <a:solidFill>
                  <a:srgbClr val="E5D4C2">
                    <a:alpha val="60000"/>
                  </a:srgbClr>
                </a:solidFill>
                <a:latin typeface="+mn-lt"/>
                <a:ea typeface="+mn-ea"/>
                <a:cs typeface="+mn-cs"/>
                <a:sym typeface="Helvetica"/>
              </a:defRPr>
            </a:lvl1pPr>
          </a:lstStyle>
          <a:p>
            <a:r>
              <a:rPr dirty="0">
                <a:latin typeface="微软雅黑" panose="020B0503020204020204" pitchFamily="34" charset="-122"/>
              </a:rPr>
              <a:t>I N F O G R A P H I C</a:t>
            </a:r>
            <a:endParaRPr dirty="0">
              <a:latin typeface="微软雅黑" panose="020B0503020204020204" pitchFamily="34" charset="-122"/>
            </a:endParaRPr>
          </a:p>
        </p:txBody>
      </p:sp>
      <p:grpSp>
        <p:nvGrpSpPr>
          <p:cNvPr id="1652" name="Group 1652"/>
          <p:cNvGrpSpPr/>
          <p:nvPr/>
        </p:nvGrpSpPr>
        <p:grpSpPr>
          <a:xfrm>
            <a:off x="8779377" y="1834480"/>
            <a:ext cx="3138034" cy="1107432"/>
            <a:chOff x="0" y="0"/>
            <a:chExt cx="3036041" cy="1054695"/>
          </a:xfrm>
        </p:grpSpPr>
        <p:sp>
          <p:nvSpPr>
            <p:cNvPr id="1649" name="Shape 1649"/>
            <p:cNvSpPr/>
            <p:nvPr/>
          </p:nvSpPr>
          <p:spPr>
            <a:xfrm>
              <a:off x="0" y="0"/>
              <a:ext cx="554601" cy="556926"/>
            </a:xfrm>
            <a:prstGeom prst="rect">
              <a:avLst/>
            </a:prstGeom>
            <a:noFill/>
            <a:ln w="12700" cap="flat">
              <a:noFill/>
              <a:miter lim="400000"/>
            </a:ln>
            <a:effectLst/>
          </p:spPr>
          <p:txBody>
            <a:bodyPr wrap="none" lIns="45719" tIns="45719" rIns="45719" bIns="45719" numCol="1" anchor="t">
              <a:spAutoFit/>
            </a:bodyPr>
            <a:lstStyle>
              <a:lvl1pPr>
                <a:defRPr sz="3200">
                  <a:solidFill>
                    <a:schemeClr val="accent2"/>
                  </a:solidFill>
                  <a:latin typeface="+mn-lt"/>
                  <a:ea typeface="+mn-ea"/>
                  <a:cs typeface="+mn-cs"/>
                  <a:sym typeface="Helvetica"/>
                </a:defRPr>
              </a:lvl1pPr>
            </a:lstStyle>
            <a:p>
              <a:r>
                <a:rPr lang="en-US" dirty="0">
                  <a:latin typeface="微软雅黑" panose="020B0503020204020204" pitchFamily="34" charset="-122"/>
                </a:rPr>
                <a:t>01</a:t>
              </a:r>
              <a:endParaRPr dirty="0">
                <a:latin typeface="微软雅黑" panose="020B0503020204020204" pitchFamily="34" charset="-122"/>
              </a:endParaRPr>
            </a:p>
          </p:txBody>
        </p:sp>
        <p:sp>
          <p:nvSpPr>
            <p:cNvPr id="1650" name="Shape 1650"/>
            <p:cNvSpPr/>
            <p:nvPr/>
          </p:nvSpPr>
          <p:spPr>
            <a:xfrm>
              <a:off x="530546" y="351514"/>
              <a:ext cx="2505495" cy="703181"/>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solidFill>
                    <a:schemeClr val="accent2"/>
                  </a:solidFill>
                  <a:latin typeface="+mn-lt"/>
                  <a:ea typeface="+mn-ea"/>
                  <a:cs typeface="+mn-cs"/>
                  <a:sym typeface="Helvetica"/>
                </a:defRPr>
              </a:lvl1pPr>
            </a:lstStyle>
            <a:p>
              <a:r>
                <a:rPr lang="zh-CN" altLang="en-US" dirty="0">
                  <a:latin typeface="微软雅黑" panose="020B0503020204020204" pitchFamily="34" charset="-122"/>
                </a:rPr>
                <a:t>点击输入内容点击输入内容点击输入内容点击输入内容点击输入内容点击输入内容</a:t>
              </a:r>
              <a:endParaRPr lang="zh-CN" altLang="en-US" dirty="0">
                <a:latin typeface="微软雅黑" panose="020B0503020204020204" pitchFamily="34" charset="-122"/>
              </a:endParaRPr>
            </a:p>
          </p:txBody>
        </p:sp>
        <p:sp>
          <p:nvSpPr>
            <p:cNvPr id="1651" name="Shape 1651"/>
            <p:cNvSpPr/>
            <p:nvPr/>
          </p:nvSpPr>
          <p:spPr>
            <a:xfrm>
              <a:off x="530545" y="15098"/>
              <a:ext cx="2505495" cy="351742"/>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solidFill>
                    <a:schemeClr val="accent2"/>
                  </a:solidFill>
                  <a:latin typeface="+mn-lt"/>
                  <a:ea typeface="+mn-ea"/>
                  <a:cs typeface="+mn-cs"/>
                  <a:sym typeface="Helvetica"/>
                </a:defRPr>
              </a:lvl1pPr>
            </a:lstStyle>
            <a:p>
              <a:r>
                <a:rPr lang="zh-CN" altLang="en-US" dirty="0">
                  <a:latin typeface="微软雅黑" panose="020B0503020204020204" pitchFamily="34" charset="-122"/>
                </a:rPr>
                <a:t>销售突破</a:t>
              </a:r>
              <a:r>
                <a:rPr lang="en-US" altLang="zh-CN" dirty="0">
                  <a:latin typeface="微软雅黑" panose="020B0503020204020204" pitchFamily="34" charset="-122"/>
                </a:rPr>
                <a:t>1.3</a:t>
              </a:r>
              <a:r>
                <a:rPr lang="zh-CN" altLang="en-US" dirty="0">
                  <a:latin typeface="微软雅黑" panose="020B0503020204020204" pitchFamily="34" charset="-122"/>
                </a:rPr>
                <a:t>亿</a:t>
              </a:r>
              <a:endParaRPr dirty="0">
                <a:latin typeface="微软雅黑" panose="020B0503020204020204" pitchFamily="34" charset="-122"/>
              </a:endParaRPr>
            </a:p>
          </p:txBody>
        </p:sp>
      </p:grpSp>
      <p:grpSp>
        <p:nvGrpSpPr>
          <p:cNvPr id="34" name="Group 1652"/>
          <p:cNvGrpSpPr/>
          <p:nvPr/>
        </p:nvGrpSpPr>
        <p:grpSpPr>
          <a:xfrm>
            <a:off x="8763615" y="3168402"/>
            <a:ext cx="3138034" cy="1107432"/>
            <a:chOff x="0" y="0"/>
            <a:chExt cx="3036041" cy="1054695"/>
          </a:xfrm>
        </p:grpSpPr>
        <p:sp>
          <p:nvSpPr>
            <p:cNvPr id="35" name="Shape 1649"/>
            <p:cNvSpPr/>
            <p:nvPr/>
          </p:nvSpPr>
          <p:spPr>
            <a:xfrm>
              <a:off x="0" y="0"/>
              <a:ext cx="554601" cy="556926"/>
            </a:xfrm>
            <a:prstGeom prst="rect">
              <a:avLst/>
            </a:prstGeom>
            <a:noFill/>
            <a:ln w="12700" cap="flat">
              <a:noFill/>
              <a:miter lim="400000"/>
            </a:ln>
            <a:effectLst/>
          </p:spPr>
          <p:txBody>
            <a:bodyPr wrap="none" lIns="45719" tIns="45719" rIns="45719" bIns="45719" numCol="1" anchor="t">
              <a:spAutoFit/>
            </a:bodyPr>
            <a:lstStyle>
              <a:lvl1pPr>
                <a:defRPr sz="3200">
                  <a:solidFill>
                    <a:schemeClr val="accent2"/>
                  </a:solidFill>
                  <a:latin typeface="+mn-lt"/>
                  <a:ea typeface="+mn-ea"/>
                  <a:cs typeface="+mn-cs"/>
                  <a:sym typeface="Helvetica"/>
                </a:defRPr>
              </a:lvl1pPr>
            </a:lstStyle>
            <a:p>
              <a:r>
                <a:rPr lang="en-US" dirty="0">
                  <a:latin typeface="微软雅黑" panose="020B0503020204020204" pitchFamily="34" charset="-122"/>
                </a:rPr>
                <a:t>02</a:t>
              </a:r>
              <a:endParaRPr dirty="0">
                <a:latin typeface="微软雅黑" panose="020B0503020204020204" pitchFamily="34" charset="-122"/>
              </a:endParaRPr>
            </a:p>
          </p:txBody>
        </p:sp>
        <p:sp>
          <p:nvSpPr>
            <p:cNvPr id="36" name="Shape 1650"/>
            <p:cNvSpPr/>
            <p:nvPr/>
          </p:nvSpPr>
          <p:spPr>
            <a:xfrm>
              <a:off x="530546" y="351514"/>
              <a:ext cx="2505495" cy="703181"/>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solidFill>
                    <a:schemeClr val="accent2"/>
                  </a:solidFill>
                  <a:latin typeface="+mn-lt"/>
                  <a:ea typeface="+mn-ea"/>
                  <a:cs typeface="+mn-cs"/>
                  <a:sym typeface="Helvetica"/>
                </a:defRPr>
              </a:lvl1pPr>
            </a:lstStyle>
            <a:p>
              <a:r>
                <a:rPr lang="zh-CN" altLang="en-US" dirty="0">
                  <a:latin typeface="微软雅黑" panose="020B0503020204020204" pitchFamily="34" charset="-122"/>
                </a:rPr>
                <a:t>点击输入内容点击输入内容点击输入内容点击输入内容点击输入内容点击输入内容</a:t>
              </a:r>
              <a:endParaRPr lang="zh-CN" altLang="en-US" dirty="0">
                <a:latin typeface="微软雅黑" panose="020B0503020204020204" pitchFamily="34" charset="-122"/>
              </a:endParaRPr>
            </a:p>
          </p:txBody>
        </p:sp>
        <p:sp>
          <p:nvSpPr>
            <p:cNvPr id="37" name="Shape 1651"/>
            <p:cNvSpPr/>
            <p:nvPr/>
          </p:nvSpPr>
          <p:spPr>
            <a:xfrm>
              <a:off x="530545" y="15098"/>
              <a:ext cx="2505495" cy="351742"/>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solidFill>
                    <a:schemeClr val="accent2"/>
                  </a:solidFill>
                  <a:latin typeface="+mn-lt"/>
                  <a:ea typeface="+mn-ea"/>
                  <a:cs typeface="+mn-cs"/>
                  <a:sym typeface="Helvetica"/>
                </a:defRPr>
              </a:lvl1pPr>
            </a:lstStyle>
            <a:p>
              <a:r>
                <a:rPr lang="zh-CN" altLang="en-US" dirty="0">
                  <a:latin typeface="微软雅黑" panose="020B0503020204020204" pitchFamily="34" charset="-122"/>
                </a:rPr>
                <a:t>销售突破</a:t>
              </a:r>
              <a:r>
                <a:rPr lang="en-US" altLang="zh-CN" dirty="0">
                  <a:latin typeface="微软雅黑" panose="020B0503020204020204" pitchFamily="34" charset="-122"/>
                </a:rPr>
                <a:t>2.8</a:t>
              </a:r>
              <a:r>
                <a:rPr lang="zh-CN" altLang="en-US" dirty="0">
                  <a:latin typeface="微软雅黑" panose="020B0503020204020204" pitchFamily="34" charset="-122"/>
                </a:rPr>
                <a:t>亿</a:t>
              </a:r>
              <a:endParaRPr dirty="0">
                <a:latin typeface="微软雅黑" panose="020B0503020204020204" pitchFamily="34" charset="-122"/>
              </a:endParaRPr>
            </a:p>
          </p:txBody>
        </p:sp>
      </p:grpSp>
      <p:grpSp>
        <p:nvGrpSpPr>
          <p:cNvPr id="38" name="Group 1652"/>
          <p:cNvGrpSpPr/>
          <p:nvPr/>
        </p:nvGrpSpPr>
        <p:grpSpPr>
          <a:xfrm>
            <a:off x="8733297" y="4536554"/>
            <a:ext cx="3138034" cy="1107432"/>
            <a:chOff x="0" y="0"/>
            <a:chExt cx="3036041" cy="1054695"/>
          </a:xfrm>
        </p:grpSpPr>
        <p:sp>
          <p:nvSpPr>
            <p:cNvPr id="39" name="Shape 1649"/>
            <p:cNvSpPr/>
            <p:nvPr/>
          </p:nvSpPr>
          <p:spPr>
            <a:xfrm>
              <a:off x="0" y="0"/>
              <a:ext cx="554601" cy="556926"/>
            </a:xfrm>
            <a:prstGeom prst="rect">
              <a:avLst/>
            </a:prstGeom>
            <a:noFill/>
            <a:ln w="12700" cap="flat">
              <a:noFill/>
              <a:miter lim="400000"/>
            </a:ln>
            <a:effectLst/>
          </p:spPr>
          <p:txBody>
            <a:bodyPr wrap="none" lIns="45719" tIns="45719" rIns="45719" bIns="45719" numCol="1" anchor="t">
              <a:spAutoFit/>
            </a:bodyPr>
            <a:lstStyle>
              <a:lvl1pPr>
                <a:defRPr sz="3200">
                  <a:solidFill>
                    <a:schemeClr val="accent2"/>
                  </a:solidFill>
                  <a:latin typeface="+mn-lt"/>
                  <a:ea typeface="+mn-ea"/>
                  <a:cs typeface="+mn-cs"/>
                  <a:sym typeface="Helvetica"/>
                </a:defRPr>
              </a:lvl1pPr>
            </a:lstStyle>
            <a:p>
              <a:r>
                <a:rPr lang="en-US" dirty="0">
                  <a:latin typeface="微软雅黑" panose="020B0503020204020204" pitchFamily="34" charset="-122"/>
                </a:rPr>
                <a:t>03</a:t>
              </a:r>
              <a:endParaRPr dirty="0">
                <a:latin typeface="微软雅黑" panose="020B0503020204020204" pitchFamily="34" charset="-122"/>
              </a:endParaRPr>
            </a:p>
          </p:txBody>
        </p:sp>
        <p:sp>
          <p:nvSpPr>
            <p:cNvPr id="40" name="Shape 1650"/>
            <p:cNvSpPr/>
            <p:nvPr/>
          </p:nvSpPr>
          <p:spPr>
            <a:xfrm>
              <a:off x="530546" y="351514"/>
              <a:ext cx="2505495" cy="703181"/>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solidFill>
                    <a:schemeClr val="accent2"/>
                  </a:solidFill>
                  <a:latin typeface="+mn-lt"/>
                  <a:ea typeface="+mn-ea"/>
                  <a:cs typeface="+mn-cs"/>
                  <a:sym typeface="Helvetica"/>
                </a:defRPr>
              </a:lvl1pPr>
            </a:lstStyle>
            <a:p>
              <a:r>
                <a:rPr lang="zh-CN" altLang="en-US" dirty="0">
                  <a:latin typeface="微软雅黑" panose="020B0503020204020204" pitchFamily="34" charset="-122"/>
                </a:rPr>
                <a:t>点击输入内容点击输入内容点击输入内容点击输入内容点击输入内容点击输入内容</a:t>
              </a:r>
              <a:endParaRPr lang="zh-CN" altLang="en-US" dirty="0">
                <a:latin typeface="微软雅黑" panose="020B0503020204020204" pitchFamily="34" charset="-122"/>
              </a:endParaRPr>
            </a:p>
          </p:txBody>
        </p:sp>
        <p:sp>
          <p:nvSpPr>
            <p:cNvPr id="41" name="Shape 1651"/>
            <p:cNvSpPr/>
            <p:nvPr/>
          </p:nvSpPr>
          <p:spPr>
            <a:xfrm>
              <a:off x="530545" y="15098"/>
              <a:ext cx="2505495" cy="351742"/>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solidFill>
                    <a:schemeClr val="accent2"/>
                  </a:solidFill>
                  <a:latin typeface="+mn-lt"/>
                  <a:ea typeface="+mn-ea"/>
                  <a:cs typeface="+mn-cs"/>
                  <a:sym typeface="Helvetica"/>
                </a:defRPr>
              </a:lvl1pPr>
            </a:lstStyle>
            <a:p>
              <a:r>
                <a:rPr lang="zh-CN" altLang="en-US" dirty="0">
                  <a:latin typeface="微软雅黑" panose="020B0503020204020204" pitchFamily="34" charset="-122"/>
                </a:rPr>
                <a:t>销售突破</a:t>
              </a:r>
              <a:r>
                <a:rPr lang="en-US" altLang="zh-CN" dirty="0">
                  <a:latin typeface="微软雅黑" panose="020B0503020204020204" pitchFamily="34" charset="-122"/>
                </a:rPr>
                <a:t>5.2</a:t>
              </a:r>
              <a:r>
                <a:rPr lang="zh-CN" altLang="en-US" dirty="0">
                  <a:latin typeface="微软雅黑" panose="020B0503020204020204" pitchFamily="34" charset="-122"/>
                </a:rPr>
                <a:t>亿</a:t>
              </a:r>
              <a:endParaRPr dirty="0">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645"/>
                                        </p:tgtEl>
                                        <p:attrNameLst>
                                          <p:attrName>style.visibility</p:attrName>
                                        </p:attrNameLst>
                                      </p:cBhvr>
                                      <p:to>
                                        <p:strVal val="visible"/>
                                      </p:to>
                                    </p:set>
                                    <p:anim calcmode="lin" valueType="num">
                                      <p:cBhvr additive="base">
                                        <p:cTn id="7" dur="500" fill="hold"/>
                                        <p:tgtEl>
                                          <p:spTgt spid="1645"/>
                                        </p:tgtEl>
                                        <p:attrNameLst>
                                          <p:attrName>ppt_x</p:attrName>
                                        </p:attrNameLst>
                                      </p:cBhvr>
                                      <p:tavLst>
                                        <p:tav tm="0">
                                          <p:val>
                                            <p:strVal val="#ppt_x"/>
                                          </p:val>
                                        </p:tav>
                                        <p:tav tm="100000">
                                          <p:val>
                                            <p:strVal val="#ppt_x"/>
                                          </p:val>
                                        </p:tav>
                                      </p:tavLst>
                                    </p:anim>
                                    <p:anim calcmode="lin" valueType="num">
                                      <p:cBhvr additive="base">
                                        <p:cTn id="8" dur="500" fill="hold"/>
                                        <p:tgtEl>
                                          <p:spTgt spid="1645"/>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300"/>
                                  </p:stCondLst>
                                  <p:childTnLst>
                                    <p:set>
                                      <p:cBhvr>
                                        <p:cTn id="10" dur="1" fill="hold">
                                          <p:stCondLst>
                                            <p:cond delay="0"/>
                                          </p:stCondLst>
                                        </p:cTn>
                                        <p:tgtEl>
                                          <p:spTgt spid="1647"/>
                                        </p:tgtEl>
                                        <p:attrNameLst>
                                          <p:attrName>style.visibility</p:attrName>
                                        </p:attrNameLst>
                                      </p:cBhvr>
                                      <p:to>
                                        <p:strVal val="visible"/>
                                      </p:to>
                                    </p:set>
                                    <p:anim calcmode="lin" valueType="num">
                                      <p:cBhvr additive="base">
                                        <p:cTn id="11" dur="500" fill="hold"/>
                                        <p:tgtEl>
                                          <p:spTgt spid="1647"/>
                                        </p:tgtEl>
                                        <p:attrNameLst>
                                          <p:attrName>ppt_x</p:attrName>
                                        </p:attrNameLst>
                                      </p:cBhvr>
                                      <p:tavLst>
                                        <p:tav tm="0">
                                          <p:val>
                                            <p:strVal val="0-#ppt_w/2"/>
                                          </p:val>
                                        </p:tav>
                                        <p:tav tm="100000">
                                          <p:val>
                                            <p:strVal val="#ppt_x"/>
                                          </p:val>
                                        </p:tav>
                                      </p:tavLst>
                                    </p:anim>
                                    <p:anim calcmode="lin" valueType="num">
                                      <p:cBhvr additive="base">
                                        <p:cTn id="12" dur="500" fill="hold"/>
                                        <p:tgtEl>
                                          <p:spTgt spid="164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646"/>
                                        </p:tgtEl>
                                        <p:attrNameLst>
                                          <p:attrName>style.visibility</p:attrName>
                                        </p:attrNameLst>
                                      </p:cBhvr>
                                      <p:to>
                                        <p:strVal val="visible"/>
                                      </p:to>
                                    </p:set>
                                    <p:anim calcmode="lin" valueType="num">
                                      <p:cBhvr>
                                        <p:cTn id="16" dur="500" fill="hold"/>
                                        <p:tgtEl>
                                          <p:spTgt spid="164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646"/>
                                        </p:tgtEl>
                                        <p:attrNameLst>
                                          <p:attrName>ppt_y</p:attrName>
                                        </p:attrNameLst>
                                      </p:cBhvr>
                                      <p:tavLst>
                                        <p:tav tm="0">
                                          <p:val>
                                            <p:strVal val="#ppt_y"/>
                                          </p:val>
                                        </p:tav>
                                        <p:tav tm="100000">
                                          <p:val>
                                            <p:strVal val="#ppt_y"/>
                                          </p:val>
                                        </p:tav>
                                      </p:tavLst>
                                    </p:anim>
                                    <p:anim calcmode="lin" valueType="num">
                                      <p:cBhvr>
                                        <p:cTn id="18" dur="500" fill="hold"/>
                                        <p:tgtEl>
                                          <p:spTgt spid="164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64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646"/>
                                        </p:tgtEl>
                                      </p:cBhvr>
                                    </p:animEffect>
                                  </p:childTnLst>
                                </p:cTn>
                              </p:par>
                            </p:childTnLst>
                          </p:cTn>
                        </p:par>
                        <p:par>
                          <p:cTn id="21" fill="hold">
                            <p:stCondLst>
                              <p:cond delay="750"/>
                            </p:stCondLst>
                            <p:childTnLst>
                              <p:par>
                                <p:cTn id="22" presetID="7" presetClass="entr" presetSubtype="4" fill="hold" grpId="1" nodeType="afterEffect">
                                  <p:stCondLst>
                                    <p:cond delay="0"/>
                                  </p:stCondLst>
                                  <p:childTnLst>
                                    <p:set>
                                      <p:cBhvr>
                                        <p:cTn id="23" dur="indefinite" fill="hold"/>
                                        <p:tgtEl>
                                          <p:spTgt spid="1633"/>
                                        </p:tgtEl>
                                        <p:attrNameLst>
                                          <p:attrName>style.visibility</p:attrName>
                                        </p:attrNameLst>
                                      </p:cBhvr>
                                      <p:to>
                                        <p:strVal val="visible"/>
                                      </p:to>
                                    </p:set>
                                    <p:anim calcmode="lin" valueType="num">
                                      <p:cBhvr>
                                        <p:cTn id="24" dur="1000" fill="hold"/>
                                        <p:tgtEl>
                                          <p:spTgt spid="1633"/>
                                        </p:tgtEl>
                                        <p:attrNameLst>
                                          <p:attrName>ppt_x</p:attrName>
                                        </p:attrNameLst>
                                      </p:cBhvr>
                                      <p:tavLst>
                                        <p:tav tm="0">
                                          <p:val>
                                            <p:strVal val="#ppt_x"/>
                                          </p:val>
                                        </p:tav>
                                        <p:tav tm="100000">
                                          <p:val>
                                            <p:strVal val="#ppt_x"/>
                                          </p:val>
                                        </p:tav>
                                      </p:tavLst>
                                    </p:anim>
                                    <p:anim calcmode="lin" valueType="num">
                                      <p:cBhvr>
                                        <p:cTn id="25" dur="1000" fill="hold"/>
                                        <p:tgtEl>
                                          <p:spTgt spid="1633"/>
                                        </p:tgtEl>
                                        <p:attrNameLst>
                                          <p:attrName>ppt_y</p:attrName>
                                        </p:attrNameLst>
                                      </p:cBhvr>
                                      <p:tavLst>
                                        <p:tav tm="0">
                                          <p:val>
                                            <p:strVal val="1+#ppt_h/2"/>
                                          </p:val>
                                        </p:tav>
                                        <p:tav tm="100000">
                                          <p:val>
                                            <p:strVal val="#ppt_y"/>
                                          </p:val>
                                        </p:tav>
                                      </p:tavLst>
                                    </p:anim>
                                  </p:childTnLst>
                                </p:cTn>
                              </p:par>
                            </p:childTnLst>
                          </p:cTn>
                        </p:par>
                        <p:par>
                          <p:cTn id="26" fill="hold">
                            <p:stCondLst>
                              <p:cond delay="1750"/>
                            </p:stCondLst>
                            <p:childTnLst>
                              <p:par>
                                <p:cTn id="27" presetID="7" presetClass="entr" presetSubtype="4" fill="hold" grpId="2" nodeType="afterEffect">
                                  <p:stCondLst>
                                    <p:cond delay="0"/>
                                  </p:stCondLst>
                                  <p:childTnLst>
                                    <p:set>
                                      <p:cBhvr>
                                        <p:cTn id="28" dur="indefinite" fill="hold"/>
                                        <p:tgtEl>
                                          <p:spTgt spid="1637"/>
                                        </p:tgtEl>
                                        <p:attrNameLst>
                                          <p:attrName>style.visibility</p:attrName>
                                        </p:attrNameLst>
                                      </p:cBhvr>
                                      <p:to>
                                        <p:strVal val="visible"/>
                                      </p:to>
                                    </p:set>
                                    <p:anim calcmode="lin" valueType="num">
                                      <p:cBhvr>
                                        <p:cTn id="29" dur="1000" fill="hold"/>
                                        <p:tgtEl>
                                          <p:spTgt spid="1637"/>
                                        </p:tgtEl>
                                        <p:attrNameLst>
                                          <p:attrName>ppt_x</p:attrName>
                                        </p:attrNameLst>
                                      </p:cBhvr>
                                      <p:tavLst>
                                        <p:tav tm="0">
                                          <p:val>
                                            <p:strVal val="#ppt_x"/>
                                          </p:val>
                                        </p:tav>
                                        <p:tav tm="100000">
                                          <p:val>
                                            <p:strVal val="#ppt_x"/>
                                          </p:val>
                                        </p:tav>
                                      </p:tavLst>
                                    </p:anim>
                                    <p:anim calcmode="lin" valueType="num">
                                      <p:cBhvr>
                                        <p:cTn id="30" dur="1000" fill="hold"/>
                                        <p:tgtEl>
                                          <p:spTgt spid="1637"/>
                                        </p:tgtEl>
                                        <p:attrNameLst>
                                          <p:attrName>ppt_y</p:attrName>
                                        </p:attrNameLst>
                                      </p:cBhvr>
                                      <p:tavLst>
                                        <p:tav tm="0">
                                          <p:val>
                                            <p:strVal val="1+#ppt_h/2"/>
                                          </p:val>
                                        </p:tav>
                                        <p:tav tm="100000">
                                          <p:val>
                                            <p:strVal val="#ppt_y"/>
                                          </p:val>
                                        </p:tav>
                                      </p:tavLst>
                                    </p:anim>
                                  </p:childTnLst>
                                </p:cTn>
                              </p:par>
                            </p:childTnLst>
                          </p:cTn>
                        </p:par>
                        <p:par>
                          <p:cTn id="31" fill="hold">
                            <p:stCondLst>
                              <p:cond delay="2750"/>
                            </p:stCondLst>
                            <p:childTnLst>
                              <p:par>
                                <p:cTn id="32" presetID="7" presetClass="entr" presetSubtype="4" fill="hold" grpId="3" nodeType="afterEffect">
                                  <p:stCondLst>
                                    <p:cond delay="0"/>
                                  </p:stCondLst>
                                  <p:childTnLst>
                                    <p:set>
                                      <p:cBhvr>
                                        <p:cTn id="33" dur="indefinite" fill="hold"/>
                                        <p:tgtEl>
                                          <p:spTgt spid="1643"/>
                                        </p:tgtEl>
                                        <p:attrNameLst>
                                          <p:attrName>style.visibility</p:attrName>
                                        </p:attrNameLst>
                                      </p:cBhvr>
                                      <p:to>
                                        <p:strVal val="visible"/>
                                      </p:to>
                                    </p:set>
                                    <p:anim calcmode="lin" valueType="num">
                                      <p:cBhvr>
                                        <p:cTn id="34" dur="1000" fill="hold"/>
                                        <p:tgtEl>
                                          <p:spTgt spid="1643"/>
                                        </p:tgtEl>
                                        <p:attrNameLst>
                                          <p:attrName>ppt_x</p:attrName>
                                        </p:attrNameLst>
                                      </p:cBhvr>
                                      <p:tavLst>
                                        <p:tav tm="0">
                                          <p:val>
                                            <p:strVal val="#ppt_x"/>
                                          </p:val>
                                        </p:tav>
                                        <p:tav tm="100000">
                                          <p:val>
                                            <p:strVal val="#ppt_x"/>
                                          </p:val>
                                        </p:tav>
                                      </p:tavLst>
                                    </p:anim>
                                    <p:anim calcmode="lin" valueType="num">
                                      <p:cBhvr>
                                        <p:cTn id="35" dur="1000" fill="hold"/>
                                        <p:tgtEl>
                                          <p:spTgt spid="1643"/>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4" fill="hold" grpId="0" nodeType="afterEffect">
                                  <p:stCondLst>
                                    <p:cond delay="0"/>
                                  </p:stCondLst>
                                  <p:childTnLst>
                                    <p:set>
                                      <p:cBhvr>
                                        <p:cTn id="38" dur="1" fill="hold">
                                          <p:stCondLst>
                                            <p:cond delay="0"/>
                                          </p:stCondLst>
                                        </p:cTn>
                                        <p:tgtEl>
                                          <p:spTgt spid="1638"/>
                                        </p:tgtEl>
                                        <p:attrNameLst>
                                          <p:attrName>style.visibility</p:attrName>
                                        </p:attrNameLst>
                                      </p:cBhvr>
                                      <p:to>
                                        <p:strVal val="visible"/>
                                      </p:to>
                                    </p:set>
                                    <p:animEffect transition="in" filter="wipe(down)">
                                      <p:cBhvr>
                                        <p:cTn id="39" dur="500"/>
                                        <p:tgtEl>
                                          <p:spTgt spid="1638"/>
                                        </p:tgtEl>
                                      </p:cBhvr>
                                    </p:animEffect>
                                  </p:childTnLst>
                                </p:cTn>
                              </p:par>
                            </p:childTnLst>
                          </p:cTn>
                        </p:par>
                        <p:par>
                          <p:cTn id="40" fill="hold">
                            <p:stCondLst>
                              <p:cond delay="4250"/>
                            </p:stCondLst>
                            <p:childTnLst>
                              <p:par>
                                <p:cTn id="41" presetID="22" presetClass="entr" presetSubtype="4" fill="hold" grpId="5" nodeType="afterEffect">
                                  <p:stCondLst>
                                    <p:cond delay="0"/>
                                  </p:stCondLst>
                                  <p:childTnLst>
                                    <p:set>
                                      <p:cBhvr>
                                        <p:cTn id="42" dur="indefinite" fill="hold"/>
                                        <p:tgtEl>
                                          <p:spTgt spid="1639"/>
                                        </p:tgtEl>
                                        <p:attrNameLst>
                                          <p:attrName>style.visibility</p:attrName>
                                        </p:attrNameLst>
                                      </p:cBhvr>
                                      <p:to>
                                        <p:strVal val="visible"/>
                                      </p:to>
                                    </p:set>
                                    <p:animEffect transition="in" filter="wipe(down)">
                                      <p:cBhvr>
                                        <p:cTn id="43" dur="500"/>
                                        <p:tgtEl>
                                          <p:spTgt spid="1639"/>
                                        </p:tgtEl>
                                      </p:cBhvr>
                                    </p:animEffect>
                                  </p:childTnLst>
                                </p:cTn>
                              </p:par>
                            </p:childTnLst>
                          </p:cTn>
                        </p:par>
                        <p:par>
                          <p:cTn id="44" fill="hold">
                            <p:stCondLst>
                              <p:cond delay="4750"/>
                            </p:stCondLst>
                            <p:childTnLst>
                              <p:par>
                                <p:cTn id="45" presetID="22" presetClass="entr" presetSubtype="4" fill="hold" grpId="6" nodeType="afterEffect">
                                  <p:stCondLst>
                                    <p:cond delay="0"/>
                                  </p:stCondLst>
                                  <p:childTnLst>
                                    <p:set>
                                      <p:cBhvr>
                                        <p:cTn id="46" dur="indefinite" fill="hold"/>
                                        <p:tgtEl>
                                          <p:spTgt spid="1644"/>
                                        </p:tgtEl>
                                        <p:attrNameLst>
                                          <p:attrName>style.visibility</p:attrName>
                                        </p:attrNameLst>
                                      </p:cBhvr>
                                      <p:to>
                                        <p:strVal val="visible"/>
                                      </p:to>
                                    </p:set>
                                    <p:animEffect transition="in" filter="wipe(down)">
                                      <p:cBhvr>
                                        <p:cTn id="47" dur="500"/>
                                        <p:tgtEl>
                                          <p:spTgt spid="1644"/>
                                        </p:tgtEl>
                                      </p:cBhvr>
                                    </p:animEffect>
                                  </p:childTnLst>
                                </p:cTn>
                              </p:par>
                            </p:childTnLst>
                          </p:cTn>
                        </p:par>
                        <p:par>
                          <p:cTn id="48" fill="hold">
                            <p:stCondLst>
                              <p:cond delay="5250"/>
                            </p:stCondLst>
                            <p:childTnLst>
                              <p:par>
                                <p:cTn id="49" presetID="2" presetClass="entr" presetSubtype="2" fill="hold" grpId="7" nodeType="afterEffect">
                                  <p:stCondLst>
                                    <p:cond delay="0"/>
                                  </p:stCondLst>
                                  <p:childTnLst>
                                    <p:set>
                                      <p:cBhvr>
                                        <p:cTn id="50" dur="indefinite" fill="hold"/>
                                        <p:tgtEl>
                                          <p:spTgt spid="1652"/>
                                        </p:tgtEl>
                                        <p:attrNameLst>
                                          <p:attrName>style.visibility</p:attrName>
                                        </p:attrNameLst>
                                      </p:cBhvr>
                                      <p:to>
                                        <p:strVal val="visible"/>
                                      </p:to>
                                    </p:set>
                                    <p:anim calcmode="lin" valueType="num">
                                      <p:cBhvr>
                                        <p:cTn id="51" dur="1000" fill="hold"/>
                                        <p:tgtEl>
                                          <p:spTgt spid="1652"/>
                                        </p:tgtEl>
                                        <p:attrNameLst>
                                          <p:attrName>ppt_x</p:attrName>
                                        </p:attrNameLst>
                                      </p:cBhvr>
                                      <p:tavLst>
                                        <p:tav tm="0">
                                          <p:val>
                                            <p:strVal val="1+#ppt_w/2"/>
                                          </p:val>
                                        </p:tav>
                                        <p:tav tm="100000">
                                          <p:val>
                                            <p:strVal val="#ppt_x"/>
                                          </p:val>
                                        </p:tav>
                                      </p:tavLst>
                                    </p:anim>
                                    <p:anim calcmode="lin" valueType="num">
                                      <p:cBhvr>
                                        <p:cTn id="52" dur="1000" fill="hold"/>
                                        <p:tgtEl>
                                          <p:spTgt spid="1652"/>
                                        </p:tgtEl>
                                        <p:attrNameLst>
                                          <p:attrName>ppt_y</p:attrName>
                                        </p:attrNameLst>
                                      </p:cBhvr>
                                      <p:tavLst>
                                        <p:tav tm="0">
                                          <p:val>
                                            <p:strVal val="#ppt_y"/>
                                          </p:val>
                                        </p:tav>
                                        <p:tav tm="100000">
                                          <p:val>
                                            <p:strVal val="#ppt_y"/>
                                          </p:val>
                                        </p:tav>
                                      </p:tavLst>
                                    </p:anim>
                                  </p:childTnLst>
                                </p:cTn>
                              </p:par>
                            </p:childTnLst>
                          </p:cTn>
                        </p:par>
                        <p:par>
                          <p:cTn id="53" fill="hold">
                            <p:stCondLst>
                              <p:cond delay="6250"/>
                            </p:stCondLst>
                            <p:childTnLst>
                              <p:par>
                                <p:cTn id="54" presetID="2" presetClass="entr" presetSubtype="2" fill="hold" grpId="0" nodeType="afterEffect">
                                  <p:stCondLst>
                                    <p:cond delay="0"/>
                                  </p:stCondLst>
                                  <p:childTnLst>
                                    <p:set>
                                      <p:cBhvr>
                                        <p:cTn id="55" dur="indefinite" fill="hold"/>
                                        <p:tgtEl>
                                          <p:spTgt spid="34"/>
                                        </p:tgtEl>
                                        <p:attrNameLst>
                                          <p:attrName>style.visibility</p:attrName>
                                        </p:attrNameLst>
                                      </p:cBhvr>
                                      <p:to>
                                        <p:strVal val="visible"/>
                                      </p:to>
                                    </p:set>
                                    <p:anim calcmode="lin" valueType="num">
                                      <p:cBhvr>
                                        <p:cTn id="56" dur="1000" fill="hold"/>
                                        <p:tgtEl>
                                          <p:spTgt spid="34"/>
                                        </p:tgtEl>
                                        <p:attrNameLst>
                                          <p:attrName>ppt_x</p:attrName>
                                        </p:attrNameLst>
                                      </p:cBhvr>
                                      <p:tavLst>
                                        <p:tav tm="0">
                                          <p:val>
                                            <p:strVal val="1+#ppt_w/2"/>
                                          </p:val>
                                        </p:tav>
                                        <p:tav tm="100000">
                                          <p:val>
                                            <p:strVal val="#ppt_x"/>
                                          </p:val>
                                        </p:tav>
                                      </p:tavLst>
                                    </p:anim>
                                    <p:anim calcmode="lin" valueType="num">
                                      <p:cBhvr>
                                        <p:cTn id="57" dur="1000" fill="hold"/>
                                        <p:tgtEl>
                                          <p:spTgt spid="34"/>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 presetClass="entr" presetSubtype="2" fill="hold" grpId="0" nodeType="afterEffect">
                                  <p:stCondLst>
                                    <p:cond delay="0"/>
                                  </p:stCondLst>
                                  <p:childTnLst>
                                    <p:set>
                                      <p:cBhvr>
                                        <p:cTn id="60" dur="indefinite" fill="hold"/>
                                        <p:tgtEl>
                                          <p:spTgt spid="38"/>
                                        </p:tgtEl>
                                        <p:attrNameLst>
                                          <p:attrName>style.visibility</p:attrName>
                                        </p:attrNameLst>
                                      </p:cBhvr>
                                      <p:to>
                                        <p:strVal val="visible"/>
                                      </p:to>
                                    </p:set>
                                    <p:anim calcmode="lin" valueType="num">
                                      <p:cBhvr>
                                        <p:cTn id="61" dur="1000" fill="hold"/>
                                        <p:tgtEl>
                                          <p:spTgt spid="38"/>
                                        </p:tgtEl>
                                        <p:attrNameLst>
                                          <p:attrName>ppt_x</p:attrName>
                                        </p:attrNameLst>
                                      </p:cBhvr>
                                      <p:tavLst>
                                        <p:tav tm="0">
                                          <p:val>
                                            <p:strVal val="1+#ppt_w/2"/>
                                          </p:val>
                                        </p:tav>
                                        <p:tav tm="100000">
                                          <p:val>
                                            <p:strVal val="#ppt_x"/>
                                          </p:val>
                                        </p:tav>
                                      </p:tavLst>
                                    </p:anim>
                                    <p:anim calcmode="lin" valueType="num">
                                      <p:cBhvr>
                                        <p:cTn id="62" dur="10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3" grpId="1" animBg="1" advAuto="0"/>
      <p:bldP spid="1637" grpId="2" animBg="1" advAuto="0"/>
      <p:bldP spid="1638" grpId="0" animBg="1"/>
      <p:bldP spid="1639" grpId="5" animBg="1" advAuto="0"/>
      <p:bldP spid="1643" grpId="3" animBg="1" advAuto="0"/>
      <p:bldP spid="1644" grpId="6" animBg="1" advAuto="0"/>
      <p:bldP spid="1645" grpId="0" animBg="1"/>
      <p:bldP spid="1646" grpId="0" animBg="1"/>
      <p:bldP spid="1647" grpId="0" animBg="1"/>
      <p:bldP spid="1652" grpId="7" animBg="1" advAuto="0"/>
      <p:bldP spid="34" grpId="0" animBg="1" advAuto="0"/>
      <p:bldP spid="38"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 name="image7.png"/>
          <p:cNvPicPr>
            <a:picLocks noChangeAspect="1"/>
          </p:cNvPicPr>
          <p:nvPr/>
        </p:nvPicPr>
        <p:blipFill>
          <a:blip r:embed="rId1"/>
          <a:stretch>
            <a:fillRect/>
          </a:stretch>
        </p:blipFill>
        <p:spPr>
          <a:xfrm rot="3061904">
            <a:off x="-2731836" y="3593369"/>
            <a:ext cx="9282888" cy="2534632"/>
          </a:xfrm>
          <a:prstGeom prst="rect">
            <a:avLst/>
          </a:prstGeom>
          <a:ln w="12700">
            <a:miter lim="400000"/>
            <a:headEnd/>
            <a:tailEnd/>
          </a:ln>
        </p:spPr>
      </p:pic>
      <p:sp>
        <p:nvSpPr>
          <p:cNvPr id="491" name="Shape 491"/>
          <p:cNvSpPr/>
          <p:nvPr/>
        </p:nvSpPr>
        <p:spPr>
          <a:xfrm>
            <a:off x="5422301" y="1539796"/>
            <a:ext cx="6705580" cy="2755170"/>
          </a:xfrm>
          <a:prstGeom prst="rect">
            <a:avLst/>
          </a:prstGeom>
          <a:ln w="12700">
            <a:miter lim="400000"/>
          </a:ln>
        </p:spPr>
        <p:txBody>
          <a:bodyPr lIns="47525" tIns="47526" rIns="47525" bIns="47526">
            <a:spAutoFit/>
          </a:bodyPr>
          <a:lstStyle/>
          <a:p>
            <a:pPr>
              <a:lnSpc>
                <a:spcPct val="120000"/>
              </a:lnSpc>
              <a:defRPr sz="2400" b="1">
                <a:latin typeface="+mn-lt"/>
                <a:ea typeface="+mn-ea"/>
                <a:cs typeface="+mn-cs"/>
                <a:sym typeface="Helvetica"/>
              </a:defRPr>
            </a:pPr>
            <a:r>
              <a:rPr lang="zh-CN" altLang="en-US" sz="2400" dirty="0">
                <a:sym typeface="Helvetica"/>
              </a:rPr>
              <a:t>细节决定成败，</a:t>
            </a:r>
            <a:endParaRPr lang="en-US" altLang="zh-CN" sz="2400" dirty="0">
              <a:sym typeface="Helvetica"/>
            </a:endParaRPr>
          </a:p>
          <a:p>
            <a:pPr>
              <a:lnSpc>
                <a:spcPct val="120000"/>
              </a:lnSpc>
              <a:defRPr sz="2400" b="1">
                <a:latin typeface="+mn-lt"/>
                <a:ea typeface="+mn-ea"/>
                <a:cs typeface="+mn-cs"/>
                <a:sym typeface="Helvetica"/>
              </a:defRPr>
            </a:pPr>
            <a:r>
              <a:rPr lang="zh-CN" altLang="en-US" sz="2400" dirty="0">
                <a:sym typeface="Helvetica"/>
              </a:rPr>
              <a:t>选择成就未来，</a:t>
            </a:r>
            <a:endParaRPr lang="en-US" altLang="zh-CN" sz="2400" dirty="0">
              <a:sym typeface="Helvetica"/>
            </a:endParaRPr>
          </a:p>
          <a:p>
            <a:pPr>
              <a:lnSpc>
                <a:spcPct val="120000"/>
              </a:lnSpc>
              <a:defRPr sz="2400" b="1">
                <a:latin typeface="+mn-lt"/>
                <a:ea typeface="+mn-ea"/>
                <a:cs typeface="+mn-cs"/>
                <a:sym typeface="Helvetica"/>
              </a:defRPr>
            </a:pPr>
            <a:r>
              <a:rPr lang="zh-CN" altLang="en-US" sz="2400" dirty="0">
                <a:sym typeface="Helvetica"/>
              </a:rPr>
              <a:t>同甘共苦创明天，</a:t>
            </a:r>
            <a:endParaRPr lang="en-US" altLang="zh-CN" sz="2400" dirty="0">
              <a:sym typeface="Helvetica"/>
            </a:endParaRPr>
          </a:p>
          <a:p>
            <a:pPr>
              <a:lnSpc>
                <a:spcPct val="120000"/>
              </a:lnSpc>
              <a:defRPr sz="2400" b="1">
                <a:latin typeface="+mn-lt"/>
                <a:ea typeface="+mn-ea"/>
                <a:cs typeface="+mn-cs"/>
                <a:sym typeface="Helvetica"/>
              </a:defRPr>
            </a:pPr>
            <a:r>
              <a:rPr lang="zh-CN" altLang="en-US" sz="2400" dirty="0">
                <a:sym typeface="Helvetica"/>
              </a:rPr>
              <a:t>齐心协力每一天，</a:t>
            </a:r>
            <a:endParaRPr lang="en-US" altLang="zh-CN" sz="2400" dirty="0">
              <a:sym typeface="Helvetica"/>
            </a:endParaRPr>
          </a:p>
          <a:p>
            <a:pPr>
              <a:lnSpc>
                <a:spcPct val="120000"/>
              </a:lnSpc>
              <a:defRPr sz="2400" b="1">
                <a:latin typeface="+mn-lt"/>
                <a:ea typeface="+mn-ea"/>
                <a:cs typeface="+mn-cs"/>
                <a:sym typeface="Helvetica"/>
              </a:defRPr>
            </a:pPr>
            <a:r>
              <a:rPr lang="zh-CN" altLang="en-US" sz="2400" dirty="0">
                <a:sym typeface="Helvetica"/>
              </a:rPr>
              <a:t>凝聚力量，</a:t>
            </a:r>
            <a:endParaRPr lang="en-US" altLang="zh-CN" sz="2400" dirty="0">
              <a:sym typeface="Helvetica"/>
            </a:endParaRPr>
          </a:p>
          <a:p>
            <a:pPr>
              <a:lnSpc>
                <a:spcPct val="120000"/>
              </a:lnSpc>
              <a:defRPr sz="2400" b="1">
                <a:latin typeface="+mn-lt"/>
                <a:ea typeface="+mn-ea"/>
                <a:cs typeface="+mn-cs"/>
                <a:sym typeface="Helvetica"/>
              </a:defRPr>
            </a:pPr>
            <a:r>
              <a:rPr lang="zh-CN" altLang="en-US" sz="2400" dirty="0">
                <a:sym typeface="Helvetica"/>
              </a:rPr>
              <a:t>收获辉煌。</a:t>
            </a:r>
            <a:endParaRPr dirty="0">
              <a:latin typeface="微软雅黑" panose="020B0503020204020204" pitchFamily="34" charset="-122"/>
            </a:endParaRPr>
          </a:p>
        </p:txBody>
      </p:sp>
      <p:sp>
        <p:nvSpPr>
          <p:cNvPr id="492" name="Shape 492"/>
          <p:cNvSpPr/>
          <p:nvPr/>
        </p:nvSpPr>
        <p:spPr>
          <a:xfrm>
            <a:off x="5422301" y="4860684"/>
            <a:ext cx="6705580" cy="1148576"/>
          </a:xfrm>
          <a:prstGeom prst="rect">
            <a:avLst/>
          </a:prstGeom>
          <a:ln w="12700">
            <a:miter lim="400000"/>
          </a:ln>
        </p:spPr>
        <p:txBody>
          <a:bodyPr lIns="47525" tIns="47526" rIns="47525" bIns="47526">
            <a:spAutoFit/>
          </a:bodyPr>
          <a:lstStyle/>
          <a:p>
            <a:pPr>
              <a:lnSpc>
                <a:spcPct val="120000"/>
              </a:lnSpc>
              <a:defRPr b="1">
                <a:solidFill>
                  <a:srgbClr val="FFFFFF"/>
                </a:solidFill>
                <a:latin typeface="Playfair Display Black"/>
                <a:ea typeface="Playfair Display Black"/>
                <a:cs typeface="Playfair Display Black"/>
                <a:sym typeface="Playfair Display Black"/>
              </a:defRPr>
            </a:pPr>
            <a:r>
              <a:rPr dirty="0">
                <a:latin typeface="+mn-ea"/>
                <a:ea typeface="+mn-ea"/>
              </a:rPr>
              <a:t>LET’S TRY</a:t>
            </a:r>
            <a:endParaRPr sz="3700" dirty="0">
              <a:latin typeface="+mn-ea"/>
              <a:ea typeface="+mn-ea"/>
              <a:cs typeface="+mn-cs"/>
              <a:sym typeface="Helvetica"/>
            </a:endParaRPr>
          </a:p>
          <a:p>
            <a:pPr>
              <a:lnSpc>
                <a:spcPct val="120000"/>
              </a:lnSpc>
              <a:defRPr b="1">
                <a:solidFill>
                  <a:srgbClr val="FFFFFF"/>
                </a:solidFill>
                <a:latin typeface="Playfair Display Black"/>
                <a:ea typeface="Playfair Display Black"/>
                <a:cs typeface="Playfair Display Black"/>
                <a:sym typeface="Playfair Display Black"/>
              </a:defRPr>
            </a:pPr>
            <a:r>
              <a:rPr dirty="0">
                <a:latin typeface="+mn-ea"/>
                <a:ea typeface="+mn-ea"/>
              </a:rPr>
              <a:t>MAKING A GO OF</a:t>
            </a:r>
            <a:endParaRPr sz="3700" dirty="0">
              <a:latin typeface="+mn-ea"/>
              <a:ea typeface="+mn-ea"/>
              <a:cs typeface="+mn-cs"/>
              <a:sym typeface="Helvetica"/>
            </a:endParaRPr>
          </a:p>
          <a:p>
            <a:pPr>
              <a:lnSpc>
                <a:spcPct val="120000"/>
              </a:lnSpc>
              <a:defRPr b="1">
                <a:solidFill>
                  <a:srgbClr val="FFFFFF"/>
                </a:solidFill>
                <a:latin typeface="Playfair Display Black"/>
                <a:ea typeface="Playfair Display Black"/>
                <a:cs typeface="Playfair Display Black"/>
                <a:sym typeface="Playfair Display Black"/>
              </a:defRPr>
            </a:pPr>
            <a:r>
              <a:rPr dirty="0">
                <a:latin typeface="+mn-ea"/>
                <a:ea typeface="+mn-ea"/>
              </a:rPr>
              <a:t>IT OURSELVES.</a:t>
            </a:r>
            <a:endParaRPr dirty="0">
              <a:latin typeface="+mn-ea"/>
              <a:ea typeface="+mn-ea"/>
            </a:endParaRPr>
          </a:p>
        </p:txBody>
      </p:sp>
      <p:sp>
        <p:nvSpPr>
          <p:cNvPr id="493" name="Shape 493"/>
          <p:cNvSpPr/>
          <p:nvPr/>
        </p:nvSpPr>
        <p:spPr>
          <a:xfrm>
            <a:off x="4212555" y="720130"/>
            <a:ext cx="821072" cy="1868773"/>
          </a:xfrm>
          <a:prstGeom prst="rect">
            <a:avLst/>
          </a:prstGeom>
          <a:ln w="12700">
            <a:miter lim="400000"/>
          </a:ln>
        </p:spPr>
        <p:txBody>
          <a:bodyPr lIns="47525" tIns="47526" rIns="47525" bIns="47526">
            <a:spAutoFit/>
          </a:bodyPr>
          <a:lstStyle>
            <a:lvl1pPr>
              <a:lnSpc>
                <a:spcPct val="120000"/>
              </a:lnSpc>
              <a:defRPr sz="9600" b="1">
                <a:solidFill>
                  <a:srgbClr val="E5D4C2">
                    <a:alpha val="30000"/>
                  </a:srgbClr>
                </a:solidFill>
                <a:latin typeface="Playfair Display Black"/>
                <a:ea typeface="Playfair Display Black"/>
                <a:cs typeface="Playfair Display Black"/>
                <a:sym typeface="Playfair Display Black"/>
              </a:defRPr>
            </a:lvl1pPr>
          </a:lstStyle>
          <a:p>
            <a:r>
              <a:rPr dirty="0"/>
              <a:t>“</a:t>
            </a:r>
            <a:endParaRPr dirty="0"/>
          </a:p>
        </p:txBody>
      </p:sp>
      <p:sp>
        <p:nvSpPr>
          <p:cNvPr id="494" name="Shape 494"/>
          <p:cNvSpPr/>
          <p:nvPr/>
        </p:nvSpPr>
        <p:spPr>
          <a:xfrm>
            <a:off x="7851911" y="5274772"/>
            <a:ext cx="821072" cy="1868773"/>
          </a:xfrm>
          <a:prstGeom prst="rect">
            <a:avLst/>
          </a:prstGeom>
          <a:ln w="12700">
            <a:miter lim="400000"/>
          </a:ln>
        </p:spPr>
        <p:txBody>
          <a:bodyPr lIns="47525" tIns="47526" rIns="47525" bIns="47526">
            <a:spAutoFit/>
          </a:bodyPr>
          <a:lstStyle>
            <a:lvl1pPr>
              <a:lnSpc>
                <a:spcPct val="120000"/>
              </a:lnSpc>
              <a:defRPr sz="9600" b="1">
                <a:solidFill>
                  <a:srgbClr val="E5D4C2">
                    <a:alpha val="30000"/>
                  </a:srgbClr>
                </a:solidFill>
                <a:latin typeface="Playfair Display Black"/>
                <a:ea typeface="Playfair Display Black"/>
                <a:cs typeface="Playfair Display Black"/>
                <a:sym typeface="Playfair Display Black"/>
              </a:defRPr>
            </a:lvl1pPr>
          </a:lstStyle>
          <a:p>
            <a:r>
              <a:rPr dirty="0"/>
              <a:t>”</a:t>
            </a:r>
            <a:endParaRPr dirty="0"/>
          </a:p>
        </p:txBody>
      </p:sp>
      <p:pic>
        <p:nvPicPr>
          <p:cNvPr id="495" name="PlaceholderImage.png"/>
          <p:cNvPicPr>
            <a:picLocks noGrp="1" noChangeAspect="1"/>
          </p:cNvPicPr>
          <p:nvPr>
            <p:ph type="pic" sz="half" idx="13"/>
          </p:nvPr>
        </p:nvPicPr>
        <p:blipFill>
          <a:blip r:embed="rId2"/>
          <a:srcRect l="27359" r="27359"/>
          <a:stretch>
            <a:fillRect/>
          </a:stretch>
        </p:blipFill>
        <p:spPr>
          <a:custGeom>
            <a:avLst/>
            <a:gdLst/>
            <a:ahLst/>
            <a:cxnLst>
              <a:cxn ang="0">
                <a:pos x="wd2" y="hd2"/>
              </a:cxn>
              <a:cxn ang="5400000">
                <a:pos x="wd2" y="hd2"/>
              </a:cxn>
              <a:cxn ang="10800000">
                <a:pos x="wd2" y="hd2"/>
              </a:cxn>
              <a:cxn ang="16200000">
                <a:pos x="wd2" y="hd2"/>
              </a:cxn>
            </a:cxnLst>
            <a:rect l="0" t="0" r="r" b="b"/>
            <a:pathLst>
              <a:path w="21595" h="21600" extrusionOk="0">
                <a:moveTo>
                  <a:pt x="8924" y="0"/>
                </a:moveTo>
                <a:lnTo>
                  <a:pt x="8584" y="598"/>
                </a:lnTo>
                <a:cubicBezTo>
                  <a:pt x="8450" y="806"/>
                  <a:pt x="8305" y="1009"/>
                  <a:pt x="8160" y="1208"/>
                </a:cubicBezTo>
                <a:cubicBezTo>
                  <a:pt x="6138" y="3913"/>
                  <a:pt x="2963" y="6240"/>
                  <a:pt x="1065" y="8794"/>
                </a:cubicBezTo>
                <a:cubicBezTo>
                  <a:pt x="369" y="9751"/>
                  <a:pt x="10" y="10649"/>
                  <a:pt x="1" y="11456"/>
                </a:cubicBezTo>
                <a:cubicBezTo>
                  <a:pt x="-5" y="11940"/>
                  <a:pt x="114" y="12392"/>
                  <a:pt x="362" y="12804"/>
                </a:cubicBezTo>
                <a:cubicBezTo>
                  <a:pt x="1063" y="13958"/>
                  <a:pt x="2632" y="14884"/>
                  <a:pt x="4406" y="15698"/>
                </a:cubicBezTo>
                <a:cubicBezTo>
                  <a:pt x="8244" y="17438"/>
                  <a:pt x="12453" y="18592"/>
                  <a:pt x="15630" y="19746"/>
                </a:cubicBezTo>
                <a:cubicBezTo>
                  <a:pt x="16961" y="20243"/>
                  <a:pt x="18129" y="20728"/>
                  <a:pt x="19118" y="21235"/>
                </a:cubicBezTo>
                <a:lnTo>
                  <a:pt x="19772" y="21600"/>
                </a:lnTo>
                <a:lnTo>
                  <a:pt x="21595" y="21600"/>
                </a:lnTo>
                <a:lnTo>
                  <a:pt x="20897" y="20555"/>
                </a:lnTo>
                <a:cubicBezTo>
                  <a:pt x="20593" y="20158"/>
                  <a:pt x="20252" y="19765"/>
                  <a:pt x="19881" y="19386"/>
                </a:cubicBezTo>
                <a:cubicBezTo>
                  <a:pt x="17983" y="17457"/>
                  <a:pt x="15464" y="15660"/>
                  <a:pt x="13318" y="13806"/>
                </a:cubicBezTo>
                <a:cubicBezTo>
                  <a:pt x="10554" y="11385"/>
                  <a:pt x="8738" y="8302"/>
                  <a:pt x="9440" y="4821"/>
                </a:cubicBezTo>
                <a:cubicBezTo>
                  <a:pt x="9656" y="3672"/>
                  <a:pt x="9943" y="2449"/>
                  <a:pt x="10108" y="1206"/>
                </a:cubicBezTo>
                <a:lnTo>
                  <a:pt x="10222" y="0"/>
                </a:lnTo>
                <a:lnTo>
                  <a:pt x="8924"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95"/>
                                        </p:tgtEl>
                                        <p:attrNameLst>
                                          <p:attrName>style.visibility</p:attrName>
                                        </p:attrNameLst>
                                      </p:cBhvr>
                                      <p:to>
                                        <p:strVal val="visible"/>
                                      </p:to>
                                    </p:set>
                                    <p:animEffect transition="in" filter="wipe(down)">
                                      <p:cBhvr>
                                        <p:cTn id="7" dur="500"/>
                                        <p:tgtEl>
                                          <p:spTgt spid="495"/>
                                        </p:tgtEl>
                                      </p:cBhvr>
                                    </p:animEffect>
                                  </p:childTnLst>
                                </p:cTn>
                              </p:par>
                              <p:par>
                                <p:cTn id="8" presetID="22" presetClass="entr" presetSubtype="4" fill="hold" nodeType="withEffect">
                                  <p:stCondLst>
                                    <p:cond delay="0"/>
                                  </p:stCondLst>
                                  <p:childTnLst>
                                    <p:set>
                                      <p:cBhvr>
                                        <p:cTn id="9" dur="1" fill="hold">
                                          <p:stCondLst>
                                            <p:cond delay="0"/>
                                          </p:stCondLst>
                                        </p:cTn>
                                        <p:tgtEl>
                                          <p:spTgt spid="490"/>
                                        </p:tgtEl>
                                        <p:attrNameLst>
                                          <p:attrName>style.visibility</p:attrName>
                                        </p:attrNameLst>
                                      </p:cBhvr>
                                      <p:to>
                                        <p:strVal val="visible"/>
                                      </p:to>
                                    </p:set>
                                    <p:animEffect transition="in" filter="wipe(down)">
                                      <p:cBhvr>
                                        <p:cTn id="10" dur="500"/>
                                        <p:tgtEl>
                                          <p:spTgt spid="49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93"/>
                                        </p:tgtEl>
                                        <p:attrNameLst>
                                          <p:attrName>style.visibility</p:attrName>
                                        </p:attrNameLst>
                                      </p:cBhvr>
                                      <p:to>
                                        <p:strVal val="visible"/>
                                      </p:to>
                                    </p:set>
                                    <p:animEffect transition="in" filter="fade">
                                      <p:cBhvr>
                                        <p:cTn id="14" dur="500"/>
                                        <p:tgtEl>
                                          <p:spTgt spid="493"/>
                                        </p:tgtEl>
                                      </p:cBhvr>
                                    </p:animEffect>
                                  </p:childTnLst>
                                </p:cTn>
                              </p:par>
                              <p:par>
                                <p:cTn id="15" presetID="14" presetClass="entr" presetSubtype="10" fill="hold" grpId="4" nodeType="withEffect">
                                  <p:stCondLst>
                                    <p:cond delay="0"/>
                                  </p:stCondLst>
                                  <p:childTnLst>
                                    <p:set>
                                      <p:cBhvr>
                                        <p:cTn id="16" dur="1" fill="hold">
                                          <p:stCondLst>
                                            <p:cond delay="0"/>
                                          </p:stCondLst>
                                        </p:cTn>
                                        <p:tgtEl>
                                          <p:spTgt spid="491"/>
                                        </p:tgtEl>
                                        <p:attrNameLst>
                                          <p:attrName>style.visibility</p:attrName>
                                        </p:attrNameLst>
                                      </p:cBhvr>
                                      <p:to>
                                        <p:strVal val="visible"/>
                                      </p:to>
                                    </p:set>
                                    <p:animEffect transition="in" filter="randombar(horizontal)">
                                      <p:cBhvr>
                                        <p:cTn id="17" dur="1000"/>
                                        <p:tgtEl>
                                          <p:spTgt spid="491"/>
                                        </p:tgtEl>
                                      </p:cBhvr>
                                    </p:animEffect>
                                  </p:childTnLst>
                                </p:cTn>
                              </p:par>
                            </p:childTnLst>
                          </p:cTn>
                        </p:par>
                        <p:par>
                          <p:cTn id="18" fill="hold">
                            <p:stCondLst>
                              <p:cond delay="1000"/>
                            </p:stCondLst>
                            <p:childTnLst>
                              <p:par>
                                <p:cTn id="19" presetID="14" presetClass="entr" presetSubtype="10" fill="hold" grpId="0" nodeType="afterEffect">
                                  <p:stCondLst>
                                    <p:cond delay="0"/>
                                  </p:stCondLst>
                                  <p:childTnLst>
                                    <p:set>
                                      <p:cBhvr>
                                        <p:cTn id="20" dur="1" fill="hold">
                                          <p:stCondLst>
                                            <p:cond delay="0"/>
                                          </p:stCondLst>
                                        </p:cTn>
                                        <p:tgtEl>
                                          <p:spTgt spid="492"/>
                                        </p:tgtEl>
                                        <p:attrNameLst>
                                          <p:attrName>style.visibility</p:attrName>
                                        </p:attrNameLst>
                                      </p:cBhvr>
                                      <p:to>
                                        <p:strVal val="visible"/>
                                      </p:to>
                                    </p:set>
                                    <p:animEffect transition="in" filter="randombar(horizontal)">
                                      <p:cBhvr>
                                        <p:cTn id="21" dur="1100"/>
                                        <p:tgtEl>
                                          <p:spTgt spid="492"/>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494"/>
                                        </p:tgtEl>
                                        <p:attrNameLst>
                                          <p:attrName>style.visibility</p:attrName>
                                        </p:attrNameLst>
                                      </p:cBhvr>
                                      <p:to>
                                        <p:strVal val="visible"/>
                                      </p:to>
                                    </p:set>
                                    <p:animEffect transition="in" filter="fade">
                                      <p:cBhvr>
                                        <p:cTn id="25" dur="500"/>
                                        <p:tgtEl>
                                          <p:spTgt spid="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 grpId="4" animBg="1"/>
      <p:bldP spid="492" grpId="0" animBg="1"/>
      <p:bldP spid="493" grpId="0" animBg="1"/>
      <p:bldP spid="49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 name="Group 1843"/>
          <p:cNvGrpSpPr/>
          <p:nvPr/>
        </p:nvGrpSpPr>
        <p:grpSpPr>
          <a:xfrm>
            <a:off x="0" y="2316840"/>
            <a:ext cx="10305336" cy="5176943"/>
            <a:chOff x="0" y="0"/>
            <a:chExt cx="9970392" cy="4930421"/>
          </a:xfrm>
        </p:grpSpPr>
        <p:pic>
          <p:nvPicPr>
            <p:cNvPr id="1841" name="image7.png"/>
            <p:cNvPicPr>
              <a:picLocks noChangeAspect="1"/>
            </p:cNvPicPr>
            <p:nvPr/>
          </p:nvPicPr>
          <p:blipFill>
            <a:blip r:embed="rId1">
              <a:alphaModFix amt="35000"/>
            </a:blip>
            <a:stretch>
              <a:fillRect/>
            </a:stretch>
          </p:blipFill>
          <p:spPr>
            <a:xfrm>
              <a:off x="0" y="3025421"/>
              <a:ext cx="9970393" cy="1905001"/>
            </a:xfrm>
            <a:prstGeom prst="rect">
              <a:avLst/>
            </a:prstGeom>
            <a:ln w="12700" cap="flat">
              <a:noFill/>
              <a:miter lim="400000"/>
              <a:headEnd/>
              <a:tailEnd/>
            </a:ln>
            <a:effectLst/>
          </p:spPr>
        </p:pic>
        <p:sp>
          <p:nvSpPr>
            <p:cNvPr id="1842" name="Shape 1842"/>
            <p:cNvSpPr/>
            <p:nvPr/>
          </p:nvSpPr>
          <p:spPr>
            <a:xfrm>
              <a:off x="3866596" y="-1"/>
              <a:ext cx="3387053" cy="4273873"/>
            </a:xfrm>
            <a:custGeom>
              <a:avLst/>
              <a:gdLst/>
              <a:ahLst/>
              <a:cxnLst>
                <a:cxn ang="0">
                  <a:pos x="wd2" y="hd2"/>
                </a:cxn>
                <a:cxn ang="5400000">
                  <a:pos x="wd2" y="hd2"/>
                </a:cxn>
                <a:cxn ang="10800000">
                  <a:pos x="wd2" y="hd2"/>
                </a:cxn>
                <a:cxn ang="16200000">
                  <a:pos x="wd2" y="hd2"/>
                </a:cxn>
              </a:cxnLst>
              <a:rect l="0" t="0" r="r" b="b"/>
              <a:pathLst>
                <a:path w="21525" h="20474" extrusionOk="0">
                  <a:moveTo>
                    <a:pt x="14495" y="2924"/>
                  </a:moveTo>
                  <a:cubicBezTo>
                    <a:pt x="14495" y="2924"/>
                    <a:pt x="15136" y="2541"/>
                    <a:pt x="14718" y="2271"/>
                  </a:cubicBezTo>
                  <a:cubicBezTo>
                    <a:pt x="14315" y="2001"/>
                    <a:pt x="14121" y="943"/>
                    <a:pt x="14763" y="437"/>
                  </a:cubicBezTo>
                  <a:cubicBezTo>
                    <a:pt x="14763" y="437"/>
                    <a:pt x="16525" y="-689"/>
                    <a:pt x="17764" y="673"/>
                  </a:cubicBezTo>
                  <a:cubicBezTo>
                    <a:pt x="17764" y="673"/>
                    <a:pt x="17898" y="1270"/>
                    <a:pt x="17764" y="1562"/>
                  </a:cubicBezTo>
                  <a:cubicBezTo>
                    <a:pt x="17764" y="1562"/>
                    <a:pt x="17704" y="1799"/>
                    <a:pt x="17823" y="1911"/>
                  </a:cubicBezTo>
                  <a:cubicBezTo>
                    <a:pt x="17823" y="1911"/>
                    <a:pt x="18167" y="2328"/>
                    <a:pt x="17644" y="2305"/>
                  </a:cubicBezTo>
                  <a:cubicBezTo>
                    <a:pt x="17644" y="2305"/>
                    <a:pt x="17614" y="2530"/>
                    <a:pt x="17540" y="2564"/>
                  </a:cubicBezTo>
                  <a:cubicBezTo>
                    <a:pt x="17540" y="2564"/>
                    <a:pt x="17510" y="2710"/>
                    <a:pt x="17450" y="2744"/>
                  </a:cubicBezTo>
                  <a:cubicBezTo>
                    <a:pt x="17450" y="2744"/>
                    <a:pt x="17420" y="3104"/>
                    <a:pt x="17226" y="3104"/>
                  </a:cubicBezTo>
                  <a:cubicBezTo>
                    <a:pt x="16704" y="3149"/>
                    <a:pt x="16704" y="3149"/>
                    <a:pt x="16704" y="3149"/>
                  </a:cubicBezTo>
                  <a:cubicBezTo>
                    <a:pt x="16704" y="3149"/>
                    <a:pt x="17376" y="3509"/>
                    <a:pt x="17570" y="4005"/>
                  </a:cubicBezTo>
                  <a:cubicBezTo>
                    <a:pt x="17898" y="4567"/>
                    <a:pt x="17898" y="4567"/>
                    <a:pt x="17898" y="4567"/>
                  </a:cubicBezTo>
                  <a:cubicBezTo>
                    <a:pt x="17898" y="4567"/>
                    <a:pt x="18644" y="5232"/>
                    <a:pt x="18868" y="5761"/>
                  </a:cubicBezTo>
                  <a:cubicBezTo>
                    <a:pt x="18868" y="5761"/>
                    <a:pt x="19301" y="5254"/>
                    <a:pt x="19421" y="5130"/>
                  </a:cubicBezTo>
                  <a:cubicBezTo>
                    <a:pt x="19540" y="4995"/>
                    <a:pt x="19570" y="4759"/>
                    <a:pt x="19570" y="4624"/>
                  </a:cubicBezTo>
                  <a:cubicBezTo>
                    <a:pt x="19570" y="4477"/>
                    <a:pt x="19346" y="3813"/>
                    <a:pt x="19495" y="3667"/>
                  </a:cubicBezTo>
                  <a:cubicBezTo>
                    <a:pt x="19645" y="3532"/>
                    <a:pt x="19585" y="3239"/>
                    <a:pt x="19585" y="3239"/>
                  </a:cubicBezTo>
                  <a:cubicBezTo>
                    <a:pt x="19585" y="3239"/>
                    <a:pt x="19734" y="2913"/>
                    <a:pt x="19883" y="3251"/>
                  </a:cubicBezTo>
                  <a:cubicBezTo>
                    <a:pt x="19958" y="3487"/>
                    <a:pt x="19958" y="3487"/>
                    <a:pt x="19958" y="3487"/>
                  </a:cubicBezTo>
                  <a:cubicBezTo>
                    <a:pt x="19958" y="3487"/>
                    <a:pt x="20167" y="3397"/>
                    <a:pt x="20242" y="3363"/>
                  </a:cubicBezTo>
                  <a:cubicBezTo>
                    <a:pt x="20316" y="3329"/>
                    <a:pt x="20958" y="2620"/>
                    <a:pt x="21152" y="2688"/>
                  </a:cubicBezTo>
                  <a:cubicBezTo>
                    <a:pt x="21152" y="2688"/>
                    <a:pt x="21525" y="2485"/>
                    <a:pt x="21525" y="2823"/>
                  </a:cubicBezTo>
                  <a:cubicBezTo>
                    <a:pt x="21525" y="3149"/>
                    <a:pt x="21376" y="3206"/>
                    <a:pt x="21376" y="3206"/>
                  </a:cubicBezTo>
                  <a:cubicBezTo>
                    <a:pt x="21376" y="3206"/>
                    <a:pt x="21600" y="3217"/>
                    <a:pt x="21451" y="3453"/>
                  </a:cubicBezTo>
                  <a:cubicBezTo>
                    <a:pt x="21451" y="3453"/>
                    <a:pt x="21212" y="3858"/>
                    <a:pt x="21137" y="4016"/>
                  </a:cubicBezTo>
                  <a:cubicBezTo>
                    <a:pt x="21063" y="4185"/>
                    <a:pt x="20794" y="4691"/>
                    <a:pt x="20600" y="4860"/>
                  </a:cubicBezTo>
                  <a:cubicBezTo>
                    <a:pt x="20406" y="5018"/>
                    <a:pt x="20466" y="4905"/>
                    <a:pt x="20316" y="5288"/>
                  </a:cubicBezTo>
                  <a:cubicBezTo>
                    <a:pt x="20167" y="5671"/>
                    <a:pt x="19689" y="6785"/>
                    <a:pt x="19376" y="7078"/>
                  </a:cubicBezTo>
                  <a:cubicBezTo>
                    <a:pt x="19376" y="7078"/>
                    <a:pt x="19271" y="7370"/>
                    <a:pt x="18704" y="7381"/>
                  </a:cubicBezTo>
                  <a:cubicBezTo>
                    <a:pt x="18704" y="7381"/>
                    <a:pt x="18241" y="7291"/>
                    <a:pt x="18167" y="7033"/>
                  </a:cubicBezTo>
                  <a:cubicBezTo>
                    <a:pt x="18092" y="6785"/>
                    <a:pt x="17077" y="5783"/>
                    <a:pt x="16958" y="5716"/>
                  </a:cubicBezTo>
                  <a:cubicBezTo>
                    <a:pt x="16958" y="5716"/>
                    <a:pt x="16435" y="6346"/>
                    <a:pt x="16047" y="6458"/>
                  </a:cubicBezTo>
                  <a:cubicBezTo>
                    <a:pt x="16047" y="6458"/>
                    <a:pt x="15450" y="7888"/>
                    <a:pt x="15136" y="8417"/>
                  </a:cubicBezTo>
                  <a:cubicBezTo>
                    <a:pt x="14808" y="8946"/>
                    <a:pt x="15062" y="8552"/>
                    <a:pt x="15062" y="8552"/>
                  </a:cubicBezTo>
                  <a:cubicBezTo>
                    <a:pt x="15062" y="8552"/>
                    <a:pt x="14763" y="9588"/>
                    <a:pt x="14569" y="9801"/>
                  </a:cubicBezTo>
                  <a:cubicBezTo>
                    <a:pt x="14569" y="9801"/>
                    <a:pt x="16122" y="9655"/>
                    <a:pt x="18167" y="10927"/>
                  </a:cubicBezTo>
                  <a:cubicBezTo>
                    <a:pt x="18167" y="10927"/>
                    <a:pt x="20197" y="11659"/>
                    <a:pt x="19659" y="12480"/>
                  </a:cubicBezTo>
                  <a:cubicBezTo>
                    <a:pt x="19659" y="12480"/>
                    <a:pt x="18361" y="13673"/>
                    <a:pt x="18167" y="13842"/>
                  </a:cubicBezTo>
                  <a:cubicBezTo>
                    <a:pt x="17973" y="14000"/>
                    <a:pt x="15301" y="15711"/>
                    <a:pt x="15450" y="16172"/>
                  </a:cubicBezTo>
                  <a:cubicBezTo>
                    <a:pt x="15450" y="16172"/>
                    <a:pt x="15629" y="16364"/>
                    <a:pt x="15584" y="16510"/>
                  </a:cubicBezTo>
                  <a:cubicBezTo>
                    <a:pt x="15539" y="16656"/>
                    <a:pt x="15584" y="17129"/>
                    <a:pt x="15853" y="17309"/>
                  </a:cubicBezTo>
                  <a:cubicBezTo>
                    <a:pt x="16122" y="17500"/>
                    <a:pt x="17495" y="18097"/>
                    <a:pt x="16764" y="18311"/>
                  </a:cubicBezTo>
                  <a:cubicBezTo>
                    <a:pt x="16764" y="18311"/>
                    <a:pt x="15375" y="18333"/>
                    <a:pt x="15077" y="17973"/>
                  </a:cubicBezTo>
                  <a:cubicBezTo>
                    <a:pt x="15077" y="17973"/>
                    <a:pt x="14315" y="17410"/>
                    <a:pt x="13942" y="17332"/>
                  </a:cubicBezTo>
                  <a:cubicBezTo>
                    <a:pt x="13942" y="17332"/>
                    <a:pt x="12524" y="16938"/>
                    <a:pt x="13106" y="16386"/>
                  </a:cubicBezTo>
                  <a:cubicBezTo>
                    <a:pt x="13106" y="16386"/>
                    <a:pt x="13554" y="15790"/>
                    <a:pt x="13778" y="15857"/>
                  </a:cubicBezTo>
                  <a:cubicBezTo>
                    <a:pt x="13778" y="15857"/>
                    <a:pt x="14644" y="15283"/>
                    <a:pt x="14913" y="14878"/>
                  </a:cubicBezTo>
                  <a:cubicBezTo>
                    <a:pt x="15181" y="14473"/>
                    <a:pt x="16405" y="12570"/>
                    <a:pt x="16838" y="12402"/>
                  </a:cubicBezTo>
                  <a:cubicBezTo>
                    <a:pt x="16838" y="12402"/>
                    <a:pt x="16166" y="12221"/>
                    <a:pt x="15704" y="12312"/>
                  </a:cubicBezTo>
                  <a:cubicBezTo>
                    <a:pt x="15256" y="12402"/>
                    <a:pt x="15584" y="12312"/>
                    <a:pt x="15584" y="12312"/>
                  </a:cubicBezTo>
                  <a:cubicBezTo>
                    <a:pt x="15584" y="12312"/>
                    <a:pt x="13196" y="12334"/>
                    <a:pt x="12644" y="11861"/>
                  </a:cubicBezTo>
                  <a:cubicBezTo>
                    <a:pt x="12644" y="11861"/>
                    <a:pt x="9777" y="13910"/>
                    <a:pt x="8762" y="14259"/>
                  </a:cubicBezTo>
                  <a:cubicBezTo>
                    <a:pt x="8762" y="14259"/>
                    <a:pt x="8494" y="14585"/>
                    <a:pt x="8344" y="14619"/>
                  </a:cubicBezTo>
                  <a:cubicBezTo>
                    <a:pt x="8344" y="14619"/>
                    <a:pt x="7673" y="15024"/>
                    <a:pt x="7120" y="15092"/>
                  </a:cubicBezTo>
                  <a:cubicBezTo>
                    <a:pt x="7120" y="15092"/>
                    <a:pt x="6270" y="15418"/>
                    <a:pt x="6031" y="15587"/>
                  </a:cubicBezTo>
                  <a:cubicBezTo>
                    <a:pt x="5792" y="15756"/>
                    <a:pt x="3627" y="17039"/>
                    <a:pt x="3403" y="17118"/>
                  </a:cubicBezTo>
                  <a:cubicBezTo>
                    <a:pt x="3403" y="17118"/>
                    <a:pt x="2418" y="18029"/>
                    <a:pt x="2344" y="18221"/>
                  </a:cubicBezTo>
                  <a:cubicBezTo>
                    <a:pt x="2344" y="18221"/>
                    <a:pt x="2702" y="18502"/>
                    <a:pt x="2314" y="18626"/>
                  </a:cubicBezTo>
                  <a:cubicBezTo>
                    <a:pt x="2314" y="18626"/>
                    <a:pt x="1433" y="19099"/>
                    <a:pt x="1239" y="19335"/>
                  </a:cubicBezTo>
                  <a:cubicBezTo>
                    <a:pt x="1045" y="19572"/>
                    <a:pt x="776" y="19875"/>
                    <a:pt x="866" y="20056"/>
                  </a:cubicBezTo>
                  <a:cubicBezTo>
                    <a:pt x="970" y="20247"/>
                    <a:pt x="313" y="20911"/>
                    <a:pt x="0" y="20022"/>
                  </a:cubicBezTo>
                  <a:cubicBezTo>
                    <a:pt x="0" y="20022"/>
                    <a:pt x="60" y="19099"/>
                    <a:pt x="224" y="18604"/>
                  </a:cubicBezTo>
                  <a:cubicBezTo>
                    <a:pt x="388" y="18120"/>
                    <a:pt x="493" y="18029"/>
                    <a:pt x="388" y="17827"/>
                  </a:cubicBezTo>
                  <a:cubicBezTo>
                    <a:pt x="299" y="17624"/>
                    <a:pt x="269" y="17118"/>
                    <a:pt x="806" y="17028"/>
                  </a:cubicBezTo>
                  <a:cubicBezTo>
                    <a:pt x="1329" y="16938"/>
                    <a:pt x="1791" y="16949"/>
                    <a:pt x="1791" y="16949"/>
                  </a:cubicBezTo>
                  <a:cubicBezTo>
                    <a:pt x="1791" y="16949"/>
                    <a:pt x="2747" y="16150"/>
                    <a:pt x="3060" y="15756"/>
                  </a:cubicBezTo>
                  <a:cubicBezTo>
                    <a:pt x="3389" y="15351"/>
                    <a:pt x="4702" y="14461"/>
                    <a:pt x="5210" y="14259"/>
                  </a:cubicBezTo>
                  <a:cubicBezTo>
                    <a:pt x="5717" y="14056"/>
                    <a:pt x="7031" y="13662"/>
                    <a:pt x="7359" y="13313"/>
                  </a:cubicBezTo>
                  <a:cubicBezTo>
                    <a:pt x="7703" y="12964"/>
                    <a:pt x="9001" y="11310"/>
                    <a:pt x="9673" y="11163"/>
                  </a:cubicBezTo>
                  <a:cubicBezTo>
                    <a:pt x="9673" y="11163"/>
                    <a:pt x="9554" y="9509"/>
                    <a:pt x="10837" y="9126"/>
                  </a:cubicBezTo>
                  <a:cubicBezTo>
                    <a:pt x="10837" y="9126"/>
                    <a:pt x="11539" y="8912"/>
                    <a:pt x="11867" y="8271"/>
                  </a:cubicBezTo>
                  <a:cubicBezTo>
                    <a:pt x="12211" y="7640"/>
                    <a:pt x="12240" y="5277"/>
                    <a:pt x="12599" y="4894"/>
                  </a:cubicBezTo>
                  <a:cubicBezTo>
                    <a:pt x="12599" y="4894"/>
                    <a:pt x="12494" y="4601"/>
                    <a:pt x="12569" y="4522"/>
                  </a:cubicBezTo>
                  <a:cubicBezTo>
                    <a:pt x="12569" y="4522"/>
                    <a:pt x="10852" y="4455"/>
                    <a:pt x="10569" y="4365"/>
                  </a:cubicBezTo>
                  <a:cubicBezTo>
                    <a:pt x="10569" y="4365"/>
                    <a:pt x="10136" y="4129"/>
                    <a:pt x="9942" y="4545"/>
                  </a:cubicBezTo>
                  <a:cubicBezTo>
                    <a:pt x="9942" y="4545"/>
                    <a:pt x="9270" y="5817"/>
                    <a:pt x="9091" y="6200"/>
                  </a:cubicBezTo>
                  <a:cubicBezTo>
                    <a:pt x="9091" y="6200"/>
                    <a:pt x="9046" y="6897"/>
                    <a:pt x="9121" y="7111"/>
                  </a:cubicBezTo>
                  <a:cubicBezTo>
                    <a:pt x="9195" y="7325"/>
                    <a:pt x="9345" y="7697"/>
                    <a:pt x="9479" y="7798"/>
                  </a:cubicBezTo>
                  <a:cubicBezTo>
                    <a:pt x="9628" y="7910"/>
                    <a:pt x="9777" y="8113"/>
                    <a:pt x="9583" y="8124"/>
                  </a:cubicBezTo>
                  <a:cubicBezTo>
                    <a:pt x="9583" y="8124"/>
                    <a:pt x="9151" y="8057"/>
                    <a:pt x="9046" y="7843"/>
                  </a:cubicBezTo>
                  <a:cubicBezTo>
                    <a:pt x="9046" y="7843"/>
                    <a:pt x="8971" y="7517"/>
                    <a:pt x="8643" y="7877"/>
                  </a:cubicBezTo>
                  <a:cubicBezTo>
                    <a:pt x="8643" y="7877"/>
                    <a:pt x="7434" y="9531"/>
                    <a:pt x="7509" y="8856"/>
                  </a:cubicBezTo>
                  <a:cubicBezTo>
                    <a:pt x="7509" y="8856"/>
                    <a:pt x="7001" y="9295"/>
                    <a:pt x="7240" y="8788"/>
                  </a:cubicBezTo>
                  <a:cubicBezTo>
                    <a:pt x="7240" y="8788"/>
                    <a:pt x="6852" y="8856"/>
                    <a:pt x="7091" y="8507"/>
                  </a:cubicBezTo>
                  <a:cubicBezTo>
                    <a:pt x="7091" y="8507"/>
                    <a:pt x="7777" y="7528"/>
                    <a:pt x="7344" y="7843"/>
                  </a:cubicBezTo>
                  <a:cubicBezTo>
                    <a:pt x="6956" y="8147"/>
                    <a:pt x="6956" y="8147"/>
                    <a:pt x="6956" y="8147"/>
                  </a:cubicBezTo>
                  <a:cubicBezTo>
                    <a:pt x="6956" y="8147"/>
                    <a:pt x="6538" y="8327"/>
                    <a:pt x="6807" y="8023"/>
                  </a:cubicBezTo>
                  <a:cubicBezTo>
                    <a:pt x="6807" y="8023"/>
                    <a:pt x="7270" y="7640"/>
                    <a:pt x="7404" y="7404"/>
                  </a:cubicBezTo>
                  <a:cubicBezTo>
                    <a:pt x="7553" y="7168"/>
                    <a:pt x="7777" y="6931"/>
                    <a:pt x="7986" y="6751"/>
                  </a:cubicBezTo>
                  <a:cubicBezTo>
                    <a:pt x="8210" y="6560"/>
                    <a:pt x="8150" y="6042"/>
                    <a:pt x="8180" y="5839"/>
                  </a:cubicBezTo>
                  <a:cubicBezTo>
                    <a:pt x="8210" y="5637"/>
                    <a:pt x="8464" y="3690"/>
                    <a:pt x="9121" y="3476"/>
                  </a:cubicBezTo>
                  <a:cubicBezTo>
                    <a:pt x="9777" y="3251"/>
                    <a:pt x="10210" y="3217"/>
                    <a:pt x="10569" y="3127"/>
                  </a:cubicBezTo>
                  <a:cubicBezTo>
                    <a:pt x="10927" y="3037"/>
                    <a:pt x="12808" y="2857"/>
                    <a:pt x="13390" y="2980"/>
                  </a:cubicBezTo>
                  <a:cubicBezTo>
                    <a:pt x="13390" y="2980"/>
                    <a:pt x="14360" y="3003"/>
                    <a:pt x="14495" y="2924"/>
                  </a:cubicBezTo>
                  <a:close/>
                </a:path>
              </a:pathLst>
            </a:custGeom>
            <a:solidFill>
              <a:srgbClr val="E5D4C2">
                <a:alpha val="10000"/>
              </a:srgbClr>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grpSp>
      <p:grpSp>
        <p:nvGrpSpPr>
          <p:cNvPr id="1848" name="Group 1848"/>
          <p:cNvGrpSpPr/>
          <p:nvPr/>
        </p:nvGrpSpPr>
        <p:grpSpPr>
          <a:xfrm>
            <a:off x="7020952" y="2457822"/>
            <a:ext cx="4714269" cy="861801"/>
            <a:chOff x="0" y="-1"/>
            <a:chExt cx="4561045" cy="820762"/>
          </a:xfrm>
        </p:grpSpPr>
        <p:sp>
          <p:nvSpPr>
            <p:cNvPr id="1844" name="Shape 1844"/>
            <p:cNvSpPr/>
            <p:nvPr/>
          </p:nvSpPr>
          <p:spPr>
            <a:xfrm>
              <a:off x="0" y="0"/>
              <a:ext cx="1489394" cy="28397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771" y="21600"/>
                  </a:lnTo>
                  <a:lnTo>
                    <a:pt x="1771" y="0"/>
                  </a:lnTo>
                  <a:lnTo>
                    <a:pt x="0" y="0"/>
                  </a:lnTo>
                </a:path>
              </a:pathLst>
            </a:custGeom>
            <a:noFill/>
            <a:ln w="14288" cap="flat">
              <a:solidFill>
                <a:schemeClr val="accent5"/>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grpSp>
          <p:nvGrpSpPr>
            <p:cNvPr id="1847" name="Group 1847"/>
            <p:cNvGrpSpPr/>
            <p:nvPr/>
          </p:nvGrpSpPr>
          <p:grpSpPr>
            <a:xfrm>
              <a:off x="1595493" y="-1"/>
              <a:ext cx="2965552" cy="820762"/>
              <a:chOff x="0" y="0"/>
              <a:chExt cx="2965550" cy="820760"/>
            </a:xfrm>
          </p:grpSpPr>
          <p:sp>
            <p:nvSpPr>
              <p:cNvPr id="1845" name="Shape 1845"/>
              <p:cNvSpPr/>
              <p:nvPr/>
            </p:nvSpPr>
            <p:spPr>
              <a:xfrm>
                <a:off x="1" y="310734"/>
                <a:ext cx="2965549" cy="510026"/>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solidFill>
                      <a:schemeClr val="accent1"/>
                    </a:solidFill>
                    <a:latin typeface="+mn-lt"/>
                    <a:ea typeface="+mn-ea"/>
                    <a:cs typeface="+mn-cs"/>
                    <a:sym typeface="Helvetica"/>
                  </a:defRPr>
                </a:lvl1pPr>
              </a:lstStyle>
              <a:p>
                <a:r>
                  <a:rPr lang="zh-CN" altLang="en-US" dirty="0">
                    <a:solidFill>
                      <a:schemeClr val="accent5"/>
                    </a:solidFill>
                    <a:latin typeface="微软雅黑" panose="020B0503020204020204" pitchFamily="34" charset="-122"/>
                  </a:rPr>
                  <a:t>点击输入内容点击输入内容</a:t>
                </a:r>
                <a:endParaRPr lang="zh-CN" altLang="en-US" dirty="0">
                  <a:solidFill>
                    <a:schemeClr val="accent5"/>
                  </a:solidFill>
                  <a:latin typeface="微软雅黑" panose="020B0503020204020204" pitchFamily="34" charset="-122"/>
                </a:endParaRPr>
              </a:p>
              <a:p>
                <a:r>
                  <a:rPr lang="zh-CN" altLang="en-US" dirty="0">
                    <a:solidFill>
                      <a:schemeClr val="accent5"/>
                    </a:solidFill>
                    <a:latin typeface="微软雅黑" panose="020B0503020204020204" pitchFamily="34" charset="-122"/>
                  </a:rPr>
                  <a:t>点击输入内容点击输入内容点击输入内容</a:t>
                </a:r>
                <a:endParaRPr lang="zh-CN" altLang="en-US" dirty="0">
                  <a:solidFill>
                    <a:schemeClr val="accent5"/>
                  </a:solidFill>
                  <a:latin typeface="微软雅黑" panose="020B0503020204020204" pitchFamily="34" charset="-122"/>
                </a:endParaRPr>
              </a:p>
            </p:txBody>
          </p:sp>
          <p:sp>
            <p:nvSpPr>
              <p:cNvPr id="1846" name="Shape 1846"/>
              <p:cNvSpPr/>
              <p:nvPr/>
            </p:nvSpPr>
            <p:spPr>
              <a:xfrm>
                <a:off x="0" y="0"/>
                <a:ext cx="2965549" cy="351742"/>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solidFill>
                      <a:schemeClr val="accent1"/>
                    </a:solidFill>
                    <a:latin typeface="+mn-lt"/>
                    <a:ea typeface="+mn-ea"/>
                    <a:cs typeface="+mn-cs"/>
                    <a:sym typeface="Helvetica"/>
                  </a:defRPr>
                </a:lvl1pPr>
              </a:lstStyle>
              <a:p>
                <a:r>
                  <a:rPr lang="zh-CN" altLang="en-US" dirty="0">
                    <a:solidFill>
                      <a:schemeClr val="accent5"/>
                    </a:solidFill>
                    <a:latin typeface="微软雅黑" panose="020B0503020204020204" pitchFamily="34" charset="-122"/>
                  </a:rPr>
                  <a:t>本地市场</a:t>
                </a:r>
                <a:endParaRPr dirty="0">
                  <a:solidFill>
                    <a:schemeClr val="accent5"/>
                  </a:solidFill>
                  <a:latin typeface="微软雅黑" panose="020B0503020204020204" pitchFamily="34" charset="-122"/>
                </a:endParaRPr>
              </a:p>
            </p:txBody>
          </p:sp>
        </p:grpSp>
      </p:grpSp>
      <p:grpSp>
        <p:nvGrpSpPr>
          <p:cNvPr id="1853" name="Group 1853"/>
          <p:cNvGrpSpPr/>
          <p:nvPr/>
        </p:nvGrpSpPr>
        <p:grpSpPr>
          <a:xfrm>
            <a:off x="6642253" y="3855916"/>
            <a:ext cx="4853970" cy="942512"/>
            <a:chOff x="0" y="0"/>
            <a:chExt cx="4696205" cy="897628"/>
          </a:xfrm>
        </p:grpSpPr>
        <p:sp>
          <p:nvSpPr>
            <p:cNvPr id="1849" name="Shape 1849"/>
            <p:cNvSpPr/>
            <p:nvPr/>
          </p:nvSpPr>
          <p:spPr>
            <a:xfrm>
              <a:off x="0" y="0"/>
              <a:ext cx="1609538" cy="38525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path>
              </a:pathLst>
            </a:custGeom>
            <a:noFill/>
            <a:ln w="14288" cap="flat">
              <a:solidFill>
                <a:schemeClr val="accent5"/>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grpSp>
          <p:nvGrpSpPr>
            <p:cNvPr id="1852" name="Group 1852"/>
            <p:cNvGrpSpPr/>
            <p:nvPr/>
          </p:nvGrpSpPr>
          <p:grpSpPr>
            <a:xfrm>
              <a:off x="1730655" y="76867"/>
              <a:ext cx="2965550" cy="820761"/>
              <a:chOff x="0" y="0"/>
              <a:chExt cx="2965549" cy="820759"/>
            </a:xfrm>
          </p:grpSpPr>
          <p:sp>
            <p:nvSpPr>
              <p:cNvPr id="1850" name="Shape 1850"/>
              <p:cNvSpPr/>
              <p:nvPr/>
            </p:nvSpPr>
            <p:spPr>
              <a:xfrm>
                <a:off x="0" y="310734"/>
                <a:ext cx="2965549" cy="510025"/>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solidFill>
                      <a:schemeClr val="accent3"/>
                    </a:solidFill>
                    <a:latin typeface="+mn-lt"/>
                    <a:ea typeface="+mn-ea"/>
                    <a:cs typeface="+mn-cs"/>
                    <a:sym typeface="Helvetica"/>
                  </a:defRPr>
                </a:lvl1pPr>
              </a:lstStyle>
              <a:p>
                <a:r>
                  <a:rPr lang="zh-CN" altLang="en-US" dirty="0">
                    <a:solidFill>
                      <a:schemeClr val="accent5"/>
                    </a:solidFill>
                    <a:latin typeface="微软雅黑" panose="020B0503020204020204" pitchFamily="34" charset="-122"/>
                  </a:rPr>
                  <a:t>点击输入内容点击输入内容</a:t>
                </a:r>
                <a:endParaRPr lang="zh-CN" altLang="en-US" dirty="0">
                  <a:solidFill>
                    <a:schemeClr val="accent5"/>
                  </a:solidFill>
                  <a:latin typeface="微软雅黑" panose="020B0503020204020204" pitchFamily="34" charset="-122"/>
                </a:endParaRPr>
              </a:p>
              <a:p>
                <a:r>
                  <a:rPr lang="zh-CN" altLang="en-US" dirty="0">
                    <a:solidFill>
                      <a:schemeClr val="accent5"/>
                    </a:solidFill>
                    <a:latin typeface="微软雅黑" panose="020B0503020204020204" pitchFamily="34" charset="-122"/>
                  </a:rPr>
                  <a:t>点击输入内容点击输入内容点击输入内容</a:t>
                </a:r>
                <a:endParaRPr lang="zh-CN" altLang="en-US" dirty="0">
                  <a:solidFill>
                    <a:schemeClr val="accent5"/>
                  </a:solidFill>
                  <a:latin typeface="微软雅黑" panose="020B0503020204020204" pitchFamily="34" charset="-122"/>
                </a:endParaRPr>
              </a:p>
            </p:txBody>
          </p:sp>
          <p:sp>
            <p:nvSpPr>
              <p:cNvPr id="1851" name="Shape 1851"/>
              <p:cNvSpPr/>
              <p:nvPr/>
            </p:nvSpPr>
            <p:spPr>
              <a:xfrm>
                <a:off x="0" y="0"/>
                <a:ext cx="2965548" cy="351741"/>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solidFill>
                      <a:schemeClr val="accent3"/>
                    </a:solidFill>
                    <a:latin typeface="+mn-lt"/>
                    <a:ea typeface="+mn-ea"/>
                    <a:cs typeface="+mn-cs"/>
                    <a:sym typeface="Helvetica"/>
                  </a:defRPr>
                </a:lvl1pPr>
              </a:lstStyle>
              <a:p>
                <a:r>
                  <a:rPr lang="zh-CN" altLang="en-US" dirty="0">
                    <a:solidFill>
                      <a:schemeClr val="accent5"/>
                    </a:solidFill>
                    <a:latin typeface="微软雅黑" panose="020B0503020204020204" pitchFamily="34" charset="-122"/>
                  </a:rPr>
                  <a:t>周边市场</a:t>
                </a:r>
                <a:endParaRPr dirty="0">
                  <a:solidFill>
                    <a:schemeClr val="accent5"/>
                  </a:solidFill>
                  <a:latin typeface="微软雅黑" panose="020B0503020204020204" pitchFamily="34" charset="-122"/>
                </a:endParaRPr>
              </a:p>
            </p:txBody>
          </p:sp>
        </p:grpSp>
      </p:grpSp>
      <p:grpSp>
        <p:nvGrpSpPr>
          <p:cNvPr id="1858" name="Group 1858"/>
          <p:cNvGrpSpPr/>
          <p:nvPr/>
        </p:nvGrpSpPr>
        <p:grpSpPr>
          <a:xfrm>
            <a:off x="7147186" y="5309267"/>
            <a:ext cx="4588033" cy="923312"/>
            <a:chOff x="0" y="0"/>
            <a:chExt cx="4438911" cy="879343"/>
          </a:xfrm>
        </p:grpSpPr>
        <p:sp>
          <p:nvSpPr>
            <p:cNvPr id="1854" name="Shape 1854"/>
            <p:cNvSpPr/>
            <p:nvPr/>
          </p:nvSpPr>
          <p:spPr>
            <a:xfrm>
              <a:off x="0" y="0"/>
              <a:ext cx="1367263" cy="3922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path>
              </a:pathLst>
            </a:custGeom>
            <a:noFill/>
            <a:ln w="14288" cap="flat">
              <a:solidFill>
                <a:schemeClr val="accent5"/>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grpSp>
          <p:nvGrpSpPr>
            <p:cNvPr id="1857" name="Group 1857"/>
            <p:cNvGrpSpPr/>
            <p:nvPr/>
          </p:nvGrpSpPr>
          <p:grpSpPr>
            <a:xfrm>
              <a:off x="1473361" y="58582"/>
              <a:ext cx="2965550" cy="820761"/>
              <a:chOff x="0" y="0"/>
              <a:chExt cx="2965549" cy="820759"/>
            </a:xfrm>
          </p:grpSpPr>
          <p:sp>
            <p:nvSpPr>
              <p:cNvPr id="1855" name="Shape 1855"/>
              <p:cNvSpPr/>
              <p:nvPr/>
            </p:nvSpPr>
            <p:spPr>
              <a:xfrm>
                <a:off x="0" y="310734"/>
                <a:ext cx="2965549" cy="510025"/>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solidFill>
                      <a:schemeClr val="accent5"/>
                    </a:solidFill>
                    <a:latin typeface="+mn-lt"/>
                    <a:ea typeface="+mn-ea"/>
                    <a:cs typeface="+mn-cs"/>
                    <a:sym typeface="Helvetica"/>
                  </a:defRPr>
                </a:lvl1pPr>
              </a:lstStyle>
              <a:p>
                <a:r>
                  <a:rPr lang="zh-CN" altLang="en-US" dirty="0">
                    <a:latin typeface="微软雅黑" panose="020B0503020204020204" pitchFamily="34" charset="-122"/>
                  </a:rPr>
                  <a:t>点击输入内容点击输入内容</a:t>
                </a:r>
                <a:endParaRPr lang="zh-CN" altLang="en-US" dirty="0">
                  <a:latin typeface="微软雅黑" panose="020B0503020204020204" pitchFamily="34" charset="-122"/>
                </a:endParaRPr>
              </a:p>
              <a:p>
                <a:r>
                  <a:rPr lang="zh-CN" altLang="en-US" dirty="0">
                    <a:latin typeface="微软雅黑" panose="020B0503020204020204" pitchFamily="34" charset="-122"/>
                  </a:rPr>
                  <a:t>点击输入内容点击输入内容点击输入内容</a:t>
                </a:r>
                <a:endParaRPr lang="zh-CN" altLang="en-US" dirty="0">
                  <a:latin typeface="微软雅黑" panose="020B0503020204020204" pitchFamily="34" charset="-122"/>
                </a:endParaRPr>
              </a:p>
            </p:txBody>
          </p:sp>
          <p:sp>
            <p:nvSpPr>
              <p:cNvPr id="1856" name="Shape 1856"/>
              <p:cNvSpPr/>
              <p:nvPr/>
            </p:nvSpPr>
            <p:spPr>
              <a:xfrm>
                <a:off x="0" y="0"/>
                <a:ext cx="2965548" cy="351741"/>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solidFill>
                      <a:schemeClr val="accent5"/>
                    </a:solidFill>
                    <a:latin typeface="+mn-lt"/>
                    <a:ea typeface="+mn-ea"/>
                    <a:cs typeface="+mn-cs"/>
                    <a:sym typeface="Helvetica"/>
                  </a:defRPr>
                </a:lvl1pPr>
              </a:lstStyle>
              <a:p>
                <a:r>
                  <a:rPr lang="zh-CN" altLang="en-US" dirty="0">
                    <a:latin typeface="微软雅黑" panose="020B0503020204020204" pitchFamily="34" charset="-122"/>
                  </a:rPr>
                  <a:t>二线市场</a:t>
                </a:r>
                <a:endParaRPr dirty="0">
                  <a:latin typeface="微软雅黑" panose="020B0503020204020204" pitchFamily="34" charset="-122"/>
                </a:endParaRPr>
              </a:p>
            </p:txBody>
          </p:sp>
        </p:grpSp>
      </p:grpSp>
      <p:grpSp>
        <p:nvGrpSpPr>
          <p:cNvPr id="1863" name="Group 1863"/>
          <p:cNvGrpSpPr/>
          <p:nvPr/>
        </p:nvGrpSpPr>
        <p:grpSpPr>
          <a:xfrm>
            <a:off x="927898" y="4380918"/>
            <a:ext cx="3820862" cy="1083399"/>
            <a:chOff x="0" y="-1"/>
            <a:chExt cx="3696676" cy="1031807"/>
          </a:xfrm>
        </p:grpSpPr>
        <p:sp>
          <p:nvSpPr>
            <p:cNvPr id="1859" name="Shape 1859"/>
            <p:cNvSpPr/>
            <p:nvPr/>
          </p:nvSpPr>
          <p:spPr>
            <a:xfrm>
              <a:off x="2320475" y="320158"/>
              <a:ext cx="1376201" cy="6225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noFill/>
            <a:ln w="14288" cap="flat">
              <a:solidFill>
                <a:schemeClr val="accent4"/>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grpSp>
          <p:nvGrpSpPr>
            <p:cNvPr id="1862" name="Group 1862"/>
            <p:cNvGrpSpPr/>
            <p:nvPr/>
          </p:nvGrpSpPr>
          <p:grpSpPr>
            <a:xfrm>
              <a:off x="0" y="-1"/>
              <a:ext cx="2278436" cy="1031807"/>
              <a:chOff x="0" y="0"/>
              <a:chExt cx="2278435" cy="1031806"/>
            </a:xfrm>
          </p:grpSpPr>
          <p:sp>
            <p:nvSpPr>
              <p:cNvPr id="1860" name="Shape 1860"/>
              <p:cNvSpPr/>
              <p:nvPr/>
            </p:nvSpPr>
            <p:spPr>
              <a:xfrm>
                <a:off x="1" y="310734"/>
                <a:ext cx="2278434" cy="721072"/>
              </a:xfrm>
              <a:prstGeom prst="rect">
                <a:avLst/>
              </a:prstGeom>
              <a:noFill/>
              <a:ln w="12700" cap="flat">
                <a:noFill/>
                <a:miter lim="400000"/>
              </a:ln>
              <a:effectLst/>
            </p:spPr>
            <p:txBody>
              <a:bodyPr wrap="square" lIns="45719" tIns="45719" rIns="45719" bIns="45719" numCol="1" anchor="t">
                <a:spAutoFit/>
              </a:bodyPr>
              <a:lstStyle>
                <a:lvl1pPr algn="r">
                  <a:lnSpc>
                    <a:spcPct val="120000"/>
                  </a:lnSpc>
                  <a:defRPr sz="1200">
                    <a:solidFill>
                      <a:schemeClr val="accent4"/>
                    </a:solidFill>
                    <a:latin typeface="+mn-lt"/>
                    <a:ea typeface="+mn-ea"/>
                    <a:cs typeface="+mn-cs"/>
                    <a:sym typeface="Helvetica"/>
                  </a:defRPr>
                </a:lvl1pPr>
              </a:lstStyle>
              <a:p>
                <a:r>
                  <a:rPr lang="zh-CN" altLang="en-US" dirty="0">
                    <a:latin typeface="微软雅黑" panose="020B0503020204020204" pitchFamily="34" charset="-122"/>
                  </a:rPr>
                  <a:t>点击输入内容点击输入内容</a:t>
                </a:r>
                <a:endParaRPr lang="zh-CN" altLang="en-US" dirty="0">
                  <a:latin typeface="微软雅黑" panose="020B0503020204020204" pitchFamily="34" charset="-122"/>
                </a:endParaRPr>
              </a:p>
              <a:p>
                <a:r>
                  <a:rPr lang="zh-CN" altLang="en-US" dirty="0">
                    <a:latin typeface="微软雅黑" panose="020B0503020204020204" pitchFamily="34" charset="-122"/>
                  </a:rPr>
                  <a:t>点击输入内容点击输入内容点击输入内容</a:t>
                </a:r>
                <a:endParaRPr lang="zh-CN" altLang="en-US" dirty="0">
                  <a:latin typeface="微软雅黑" panose="020B0503020204020204" pitchFamily="34" charset="-122"/>
                </a:endParaRPr>
              </a:p>
            </p:txBody>
          </p:sp>
          <p:sp>
            <p:nvSpPr>
              <p:cNvPr id="1861" name="Shape 1861"/>
              <p:cNvSpPr/>
              <p:nvPr/>
            </p:nvSpPr>
            <p:spPr>
              <a:xfrm>
                <a:off x="0" y="0"/>
                <a:ext cx="2278434" cy="351742"/>
              </a:xfrm>
              <a:prstGeom prst="rect">
                <a:avLst/>
              </a:prstGeom>
              <a:noFill/>
              <a:ln w="12700" cap="flat">
                <a:noFill/>
                <a:miter lim="400000"/>
              </a:ln>
              <a:effectLst/>
            </p:spPr>
            <p:txBody>
              <a:bodyPr wrap="square" lIns="45719" tIns="45719" rIns="45719" bIns="45719" numCol="1" anchor="t">
                <a:spAutoFit/>
              </a:bodyPr>
              <a:lstStyle>
                <a:lvl1pPr algn="r">
                  <a:lnSpc>
                    <a:spcPct val="90000"/>
                  </a:lnSpc>
                  <a:defRPr sz="2000" b="1">
                    <a:solidFill>
                      <a:schemeClr val="accent4"/>
                    </a:solidFill>
                    <a:latin typeface="+mn-lt"/>
                    <a:ea typeface="+mn-ea"/>
                    <a:cs typeface="+mn-cs"/>
                    <a:sym typeface="Helvetica"/>
                  </a:defRPr>
                </a:lvl1pPr>
              </a:lstStyle>
              <a:p>
                <a:r>
                  <a:rPr lang="zh-CN" altLang="en-US" dirty="0">
                    <a:latin typeface="微软雅黑" panose="020B0503020204020204" pitchFamily="34" charset="-122"/>
                  </a:rPr>
                  <a:t>细分市场</a:t>
                </a:r>
                <a:endParaRPr dirty="0">
                  <a:latin typeface="微软雅黑" panose="020B0503020204020204" pitchFamily="34" charset="-122"/>
                </a:endParaRPr>
              </a:p>
            </p:txBody>
          </p:sp>
        </p:grpSp>
      </p:grpSp>
      <p:grpSp>
        <p:nvGrpSpPr>
          <p:cNvPr id="1868" name="Group 1868"/>
          <p:cNvGrpSpPr/>
          <p:nvPr/>
        </p:nvGrpSpPr>
        <p:grpSpPr>
          <a:xfrm>
            <a:off x="866359" y="2457822"/>
            <a:ext cx="4938448" cy="843015"/>
            <a:chOff x="0" y="-1"/>
            <a:chExt cx="4777938" cy="802870"/>
          </a:xfrm>
        </p:grpSpPr>
        <p:sp>
          <p:nvSpPr>
            <p:cNvPr id="1864" name="Shape 1864"/>
            <p:cNvSpPr/>
            <p:nvPr/>
          </p:nvSpPr>
          <p:spPr>
            <a:xfrm>
              <a:off x="2710658" y="349510"/>
              <a:ext cx="2067280" cy="496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noFill/>
            <a:ln w="14288" cap="flat">
              <a:solidFill>
                <a:schemeClr val="accent2"/>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grpSp>
          <p:nvGrpSpPr>
            <p:cNvPr id="1867" name="Group 1867"/>
            <p:cNvGrpSpPr/>
            <p:nvPr/>
          </p:nvGrpSpPr>
          <p:grpSpPr>
            <a:xfrm>
              <a:off x="0" y="-1"/>
              <a:ext cx="2657610" cy="802870"/>
              <a:chOff x="0" y="0"/>
              <a:chExt cx="2657609" cy="802868"/>
            </a:xfrm>
          </p:grpSpPr>
          <p:sp>
            <p:nvSpPr>
              <p:cNvPr id="1865" name="Shape 1865"/>
              <p:cNvSpPr/>
              <p:nvPr/>
            </p:nvSpPr>
            <p:spPr>
              <a:xfrm>
                <a:off x="1" y="310734"/>
                <a:ext cx="2657608" cy="492134"/>
              </a:xfrm>
              <a:prstGeom prst="rect">
                <a:avLst/>
              </a:prstGeom>
              <a:noFill/>
              <a:ln w="12700" cap="flat">
                <a:noFill/>
                <a:miter lim="400000"/>
              </a:ln>
              <a:effectLst/>
            </p:spPr>
            <p:txBody>
              <a:bodyPr wrap="square" lIns="45719" tIns="45719" rIns="45719" bIns="45719" numCol="1" anchor="t">
                <a:spAutoFit/>
              </a:bodyPr>
              <a:lstStyle>
                <a:lvl1pPr algn="r">
                  <a:lnSpc>
                    <a:spcPct val="120000"/>
                  </a:lnSpc>
                  <a:defRPr sz="1200">
                    <a:solidFill>
                      <a:schemeClr val="accent2"/>
                    </a:solidFill>
                    <a:latin typeface="+mn-lt"/>
                    <a:ea typeface="+mn-ea"/>
                    <a:cs typeface="+mn-cs"/>
                    <a:sym typeface="Helvetica"/>
                  </a:defRPr>
                </a:lvl1pPr>
              </a:lstStyle>
              <a:p>
                <a:r>
                  <a:rPr lang="zh-CN" altLang="en-US" dirty="0">
                    <a:latin typeface="微软雅黑" panose="020B0503020204020204" pitchFamily="34" charset="-122"/>
                  </a:rPr>
                  <a:t>点击输入内容点击输入内容点击输入内容点击输入内容</a:t>
                </a:r>
                <a:endParaRPr lang="zh-CN" altLang="en-US" dirty="0">
                  <a:latin typeface="微软雅黑" panose="020B0503020204020204" pitchFamily="34" charset="-122"/>
                </a:endParaRPr>
              </a:p>
            </p:txBody>
          </p:sp>
          <p:sp>
            <p:nvSpPr>
              <p:cNvPr id="1866" name="Shape 1866"/>
              <p:cNvSpPr/>
              <p:nvPr/>
            </p:nvSpPr>
            <p:spPr>
              <a:xfrm>
                <a:off x="0" y="0"/>
                <a:ext cx="2657608" cy="351742"/>
              </a:xfrm>
              <a:prstGeom prst="rect">
                <a:avLst/>
              </a:prstGeom>
              <a:noFill/>
              <a:ln w="12700" cap="flat">
                <a:noFill/>
                <a:miter lim="400000"/>
              </a:ln>
              <a:effectLst/>
            </p:spPr>
            <p:txBody>
              <a:bodyPr wrap="square" lIns="45719" tIns="45719" rIns="45719" bIns="45719" numCol="1" anchor="t">
                <a:spAutoFit/>
              </a:bodyPr>
              <a:lstStyle>
                <a:lvl1pPr algn="r">
                  <a:lnSpc>
                    <a:spcPct val="90000"/>
                  </a:lnSpc>
                  <a:defRPr sz="2000" b="1">
                    <a:solidFill>
                      <a:schemeClr val="accent2"/>
                    </a:solidFill>
                    <a:latin typeface="+mn-lt"/>
                    <a:ea typeface="+mn-ea"/>
                    <a:cs typeface="+mn-cs"/>
                    <a:sym typeface="Helvetica"/>
                  </a:defRPr>
                </a:lvl1pPr>
              </a:lstStyle>
              <a:p>
                <a:r>
                  <a:rPr lang="zh-CN" altLang="en-US" dirty="0">
                    <a:latin typeface="微软雅黑" panose="020B0503020204020204" pitchFamily="34" charset="-122"/>
                  </a:rPr>
                  <a:t>高端市场</a:t>
                </a:r>
                <a:endParaRPr dirty="0">
                  <a:latin typeface="微软雅黑" panose="020B0503020204020204" pitchFamily="34" charset="-122"/>
                </a:endParaRPr>
              </a:p>
            </p:txBody>
          </p:sp>
        </p:grpSp>
      </p:grpSp>
      <p:sp>
        <p:nvSpPr>
          <p:cNvPr id="34" name="Shape 608"/>
          <p:cNvSpPr/>
          <p:nvPr/>
        </p:nvSpPr>
        <p:spPr>
          <a:xfrm>
            <a:off x="5333848" y="-153577"/>
            <a:ext cx="2721697" cy="2650526"/>
          </a:xfrm>
          <a:prstGeom prst="rect">
            <a:avLst/>
          </a:prstGeom>
          <a:ln w="12700">
            <a:miter lim="400000"/>
          </a:ln>
        </p:spPr>
        <p:txBody>
          <a:bodyPr wrap="none" lIns="47525" tIns="47526" rIns="47525" bIns="47526">
            <a:spAutoFit/>
          </a:bodyPr>
          <a:lstStyle>
            <a:lvl1pPr>
              <a:defRPr sz="16600" b="1">
                <a:solidFill>
                  <a:srgbClr val="E5D4C2">
                    <a:alpha val="5000"/>
                  </a:srgbClr>
                </a:solidFill>
                <a:latin typeface="+mn-lt"/>
                <a:ea typeface="+mn-ea"/>
                <a:cs typeface="+mn-cs"/>
                <a:sym typeface="Helvetica"/>
              </a:defRPr>
            </a:lvl1pPr>
          </a:lstStyle>
          <a:p>
            <a:r>
              <a:rPr lang="en-US" dirty="0">
                <a:latin typeface="微软雅黑" panose="020B0503020204020204" pitchFamily="34" charset="-122"/>
              </a:rPr>
              <a:t>04</a:t>
            </a:r>
            <a:endParaRPr dirty="0">
              <a:latin typeface="微软雅黑" panose="020B0503020204020204" pitchFamily="34" charset="-122"/>
            </a:endParaRPr>
          </a:p>
        </p:txBody>
      </p:sp>
      <p:sp>
        <p:nvSpPr>
          <p:cNvPr id="35" name="Shape 609"/>
          <p:cNvSpPr txBox="1"/>
          <p:nvPr/>
        </p:nvSpPr>
        <p:spPr>
          <a:xfrm>
            <a:off x="4975714" y="1006162"/>
            <a:ext cx="2997496" cy="654587"/>
          </a:xfrm>
          <a:prstGeom prst="rect">
            <a:avLst/>
          </a:prstGeom>
        </p:spPr>
        <p:txBody>
          <a:bodyPr/>
          <a:lstStyle>
            <a:lvl1pPr marL="0" marR="0" indent="0" algn="ctr" defTabSz="905510" rtl="0" latinLnBrk="0">
              <a:lnSpc>
                <a:spcPct val="90000"/>
              </a:lnSpc>
              <a:spcBef>
                <a:spcPts val="0"/>
              </a:spcBef>
              <a:spcAft>
                <a:spcPts val="0"/>
              </a:spcAft>
              <a:buClrTx/>
              <a:buSzTx/>
              <a:buFontTx/>
              <a:buNone/>
              <a:defRPr sz="3565" b="1" i="0" u="none" strike="noStrike" cap="none" spc="0" baseline="0">
                <a:ln>
                  <a:noFill/>
                </a:ln>
                <a:solidFill>
                  <a:srgbClr val="E5D4C2"/>
                </a:solidFill>
                <a:uFillTx/>
                <a:latin typeface="微软雅黑" panose="020B0503020204020204" pitchFamily="34" charset="-122"/>
                <a:ea typeface="+mn-ea"/>
                <a:cs typeface="+mn-cs"/>
                <a:sym typeface="Helvetica"/>
              </a:defRPr>
            </a:lvl1pPr>
            <a:lvl2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2pPr>
            <a:lvl3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3pPr>
            <a:lvl4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4pPr>
            <a:lvl5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5pPr>
            <a:lvl6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6pPr>
            <a:lvl7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7pPr>
            <a:lvl8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8pPr>
            <a:lvl9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9pPr>
          </a:lstStyle>
          <a:p>
            <a:r>
              <a:rPr lang="zh-CN" altLang="en-US" dirty="0"/>
              <a:t>市场计划</a:t>
            </a:r>
            <a:endParaRPr lang="zh-CN" altLang="en-US" dirty="0"/>
          </a:p>
        </p:txBody>
      </p:sp>
      <p:sp>
        <p:nvSpPr>
          <p:cNvPr id="36" name="Shape 610"/>
          <p:cNvSpPr/>
          <p:nvPr/>
        </p:nvSpPr>
        <p:spPr>
          <a:xfrm>
            <a:off x="5504787" y="682996"/>
            <a:ext cx="2468423" cy="311424"/>
          </a:xfrm>
          <a:prstGeom prst="rect">
            <a:avLst/>
          </a:prstGeom>
          <a:ln w="12700">
            <a:miter lim="400000"/>
          </a:ln>
        </p:spPr>
        <p:txBody>
          <a:bodyPr wrap="none" lIns="47525" tIns="47526" rIns="47525" bIns="47526">
            <a:spAutoFit/>
          </a:bodyPr>
          <a:lstStyle>
            <a:lvl1pPr>
              <a:defRPr sz="1400" b="1">
                <a:solidFill>
                  <a:srgbClr val="E5D4C2">
                    <a:alpha val="60000"/>
                  </a:srgbClr>
                </a:solidFill>
                <a:latin typeface="+mn-lt"/>
                <a:ea typeface="+mn-ea"/>
                <a:cs typeface="+mn-cs"/>
                <a:sym typeface="Helvetica"/>
              </a:defRPr>
            </a:lvl1pPr>
          </a:lstStyle>
          <a:p>
            <a:r>
              <a:rPr dirty="0">
                <a:latin typeface="微软雅黑" panose="020B0503020204020204" pitchFamily="34" charset="-122"/>
              </a:rPr>
              <a:t>A B O U T    C O M P A N Y</a:t>
            </a:r>
            <a:endParaRPr dirty="0">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5"/>
                                        </p:tgtEl>
                                        <p:attrNameLst>
                                          <p:attrName>style.visibility</p:attrName>
                                        </p:attrNameLst>
                                      </p:cBhvr>
                                      <p:to>
                                        <p:strVal val="visible"/>
                                      </p:to>
                                    </p:set>
                                    <p:anim calcmode="lin" valueType="num">
                                      <p:cBhvr>
                                        <p:cTn id="16"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5"/>
                                        </p:tgtEl>
                                        <p:attrNameLst>
                                          <p:attrName>ppt_y</p:attrName>
                                        </p:attrNameLst>
                                      </p:cBhvr>
                                      <p:tavLst>
                                        <p:tav tm="0">
                                          <p:val>
                                            <p:strVal val="#ppt_y"/>
                                          </p:val>
                                        </p:tav>
                                        <p:tav tm="100000">
                                          <p:val>
                                            <p:strVal val="#ppt_y"/>
                                          </p:val>
                                        </p:tav>
                                      </p:tavLst>
                                    </p:anim>
                                    <p:anim calcmode="lin" valueType="num">
                                      <p:cBhvr>
                                        <p:cTn id="18"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5"/>
                                        </p:tgtEl>
                                      </p:cBhvr>
                                    </p:animEffect>
                                  </p:childTnLst>
                                </p:cTn>
                              </p:par>
                            </p:childTnLst>
                          </p:cTn>
                        </p:par>
                        <p:par>
                          <p:cTn id="21" fill="hold">
                            <p:stCondLst>
                              <p:cond delay="649"/>
                            </p:stCondLst>
                            <p:childTnLst>
                              <p:par>
                                <p:cTn id="22" presetID="22" presetClass="entr" presetSubtype="4" fill="hold" grpId="6" nodeType="afterEffect">
                                  <p:stCondLst>
                                    <p:cond delay="0"/>
                                  </p:stCondLst>
                                  <p:childTnLst>
                                    <p:set>
                                      <p:cBhvr>
                                        <p:cTn id="23" dur="1" fill="hold">
                                          <p:stCondLst>
                                            <p:cond delay="0"/>
                                          </p:stCondLst>
                                        </p:cTn>
                                        <p:tgtEl>
                                          <p:spTgt spid="1843"/>
                                        </p:tgtEl>
                                        <p:attrNameLst>
                                          <p:attrName>style.visibility</p:attrName>
                                        </p:attrNameLst>
                                      </p:cBhvr>
                                      <p:to>
                                        <p:strVal val="visible"/>
                                      </p:to>
                                    </p:set>
                                    <p:animEffect transition="in" filter="wipe(down)">
                                      <p:cBhvr>
                                        <p:cTn id="24" dur="1000"/>
                                        <p:tgtEl>
                                          <p:spTgt spid="184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1868"/>
                                        </p:tgtEl>
                                        <p:attrNameLst>
                                          <p:attrName>style.visibility</p:attrName>
                                        </p:attrNameLst>
                                      </p:cBhvr>
                                      <p:to>
                                        <p:strVal val="visible"/>
                                      </p:to>
                                    </p:set>
                                    <p:animEffect transition="in" filter="wipe(right)">
                                      <p:cBhvr>
                                        <p:cTn id="29" dur="500"/>
                                        <p:tgtEl>
                                          <p:spTgt spid="186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48"/>
                                        </p:tgtEl>
                                        <p:attrNameLst>
                                          <p:attrName>style.visibility</p:attrName>
                                        </p:attrNameLst>
                                      </p:cBhvr>
                                      <p:to>
                                        <p:strVal val="visible"/>
                                      </p:to>
                                    </p:set>
                                    <p:animEffect transition="in" filter="wipe(left)">
                                      <p:cBhvr>
                                        <p:cTn id="34" dur="500"/>
                                        <p:tgtEl>
                                          <p:spTgt spid="184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1863"/>
                                        </p:tgtEl>
                                        <p:attrNameLst>
                                          <p:attrName>style.visibility</p:attrName>
                                        </p:attrNameLst>
                                      </p:cBhvr>
                                      <p:to>
                                        <p:strVal val="visible"/>
                                      </p:to>
                                    </p:set>
                                    <p:animEffect transition="in" filter="wipe(right)">
                                      <p:cBhvr>
                                        <p:cTn id="39" dur="500"/>
                                        <p:tgtEl>
                                          <p:spTgt spid="186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853"/>
                                        </p:tgtEl>
                                        <p:attrNameLst>
                                          <p:attrName>style.visibility</p:attrName>
                                        </p:attrNameLst>
                                      </p:cBhvr>
                                      <p:to>
                                        <p:strVal val="visible"/>
                                      </p:to>
                                    </p:set>
                                    <p:animEffect transition="in" filter="wipe(left)">
                                      <p:cBhvr>
                                        <p:cTn id="44" dur="500"/>
                                        <p:tgtEl>
                                          <p:spTgt spid="185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858"/>
                                        </p:tgtEl>
                                        <p:attrNameLst>
                                          <p:attrName>style.visibility</p:attrName>
                                        </p:attrNameLst>
                                      </p:cBhvr>
                                      <p:to>
                                        <p:strVal val="visible"/>
                                      </p:to>
                                    </p:set>
                                    <p:animEffect transition="in" filter="wipe(left)">
                                      <p:cBhvr>
                                        <p:cTn id="49" dur="500"/>
                                        <p:tgtEl>
                                          <p:spTgt spid="1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 grpId="6" animBg="1" advAuto="0"/>
      <p:bldP spid="34" grpId="0" animBg="1"/>
      <p:bldP spid="35" grpId="0"/>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34" name="Group 2334"/>
          <p:cNvGrpSpPr/>
          <p:nvPr/>
        </p:nvGrpSpPr>
        <p:grpSpPr>
          <a:xfrm>
            <a:off x="-893825" y="504106"/>
            <a:ext cx="13629831" cy="6885208"/>
            <a:chOff x="0" y="0"/>
            <a:chExt cx="13186835" cy="6557340"/>
          </a:xfrm>
        </p:grpSpPr>
        <p:sp>
          <p:nvSpPr>
            <p:cNvPr id="2165" name="Shape 2165"/>
            <p:cNvSpPr/>
            <p:nvPr/>
          </p:nvSpPr>
          <p:spPr>
            <a:xfrm>
              <a:off x="7773697" y="4695135"/>
              <a:ext cx="265404" cy="507513"/>
            </a:xfrm>
            <a:custGeom>
              <a:avLst/>
              <a:gdLst/>
              <a:ahLst/>
              <a:cxnLst>
                <a:cxn ang="0">
                  <a:pos x="wd2" y="hd2"/>
                </a:cxn>
                <a:cxn ang="5400000">
                  <a:pos x="wd2" y="hd2"/>
                </a:cxn>
                <a:cxn ang="10800000">
                  <a:pos x="wd2" y="hd2"/>
                </a:cxn>
                <a:cxn ang="16200000">
                  <a:pos x="wd2" y="hd2"/>
                </a:cxn>
              </a:cxnLst>
              <a:rect l="0" t="0" r="r" b="b"/>
              <a:pathLst>
                <a:path w="18424" h="18172" extrusionOk="0">
                  <a:moveTo>
                    <a:pt x="14781" y="0"/>
                  </a:moveTo>
                  <a:cubicBezTo>
                    <a:pt x="14520" y="2415"/>
                    <a:pt x="9055" y="4293"/>
                    <a:pt x="5152" y="5098"/>
                  </a:cubicBezTo>
                  <a:cubicBezTo>
                    <a:pt x="-313" y="6306"/>
                    <a:pt x="4631" y="9660"/>
                    <a:pt x="1769" y="11940"/>
                  </a:cubicBezTo>
                  <a:cubicBezTo>
                    <a:pt x="-3176" y="13550"/>
                    <a:pt x="3070" y="21600"/>
                    <a:pt x="10357" y="16502"/>
                  </a:cubicBezTo>
                  <a:cubicBezTo>
                    <a:pt x="14260" y="13819"/>
                    <a:pt x="17123" y="8184"/>
                    <a:pt x="17123" y="4830"/>
                  </a:cubicBezTo>
                  <a:cubicBezTo>
                    <a:pt x="17383" y="4964"/>
                    <a:pt x="17904" y="4964"/>
                    <a:pt x="18424" y="5098"/>
                  </a:cubicBezTo>
                  <a:cubicBezTo>
                    <a:pt x="18424" y="3354"/>
                    <a:pt x="17904" y="939"/>
                    <a:pt x="14781" y="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166" name="Shape 2166"/>
            <p:cNvSpPr/>
            <p:nvPr/>
          </p:nvSpPr>
          <p:spPr>
            <a:xfrm>
              <a:off x="9124183" y="3871752"/>
              <a:ext cx="70618" cy="137778"/>
            </a:xfrm>
            <a:custGeom>
              <a:avLst/>
              <a:gdLst/>
              <a:ahLst/>
              <a:cxnLst>
                <a:cxn ang="0">
                  <a:pos x="wd2" y="hd2"/>
                </a:cxn>
                <a:cxn ang="5400000">
                  <a:pos x="wd2" y="hd2"/>
                </a:cxn>
                <a:cxn ang="10800000">
                  <a:pos x="wd2" y="hd2"/>
                </a:cxn>
                <a:cxn ang="16200000">
                  <a:pos x="wd2" y="hd2"/>
                </a:cxn>
              </a:cxnLst>
              <a:rect l="0" t="0" r="r" b="b"/>
              <a:pathLst>
                <a:path w="19477" h="18025" extrusionOk="0">
                  <a:moveTo>
                    <a:pt x="963" y="15218"/>
                  </a:moveTo>
                  <a:cubicBezTo>
                    <a:pt x="5077" y="21600"/>
                    <a:pt x="18448" y="15709"/>
                    <a:pt x="19477" y="11291"/>
                  </a:cubicBezTo>
                  <a:cubicBezTo>
                    <a:pt x="17420" y="6873"/>
                    <a:pt x="11248" y="2945"/>
                    <a:pt x="5077" y="0"/>
                  </a:cubicBezTo>
                  <a:cubicBezTo>
                    <a:pt x="3020" y="4418"/>
                    <a:pt x="-2123" y="10800"/>
                    <a:pt x="963" y="15218"/>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167" name="Shape 2167"/>
            <p:cNvSpPr/>
            <p:nvPr/>
          </p:nvSpPr>
          <p:spPr>
            <a:xfrm>
              <a:off x="9698567" y="4022035"/>
              <a:ext cx="399684" cy="425451"/>
            </a:xfrm>
            <a:custGeom>
              <a:avLst/>
              <a:gdLst/>
              <a:ahLst/>
              <a:cxnLst>
                <a:cxn ang="0">
                  <a:pos x="wd2" y="hd2"/>
                </a:cxn>
                <a:cxn ang="5400000">
                  <a:pos x="wd2" y="hd2"/>
                </a:cxn>
                <a:cxn ang="10800000">
                  <a:pos x="wd2" y="hd2"/>
                </a:cxn>
                <a:cxn ang="16200000">
                  <a:pos x="wd2" y="hd2"/>
                </a:cxn>
              </a:cxnLst>
              <a:rect l="0" t="0" r="r" b="b"/>
              <a:pathLst>
                <a:path w="18290" h="21600" extrusionOk="0">
                  <a:moveTo>
                    <a:pt x="14229" y="11087"/>
                  </a:moveTo>
                  <a:cubicBezTo>
                    <a:pt x="13029" y="8984"/>
                    <a:pt x="10800" y="7455"/>
                    <a:pt x="8229" y="5161"/>
                  </a:cubicBezTo>
                  <a:cubicBezTo>
                    <a:pt x="7371" y="4205"/>
                    <a:pt x="5829" y="2103"/>
                    <a:pt x="4971" y="1529"/>
                  </a:cubicBezTo>
                  <a:cubicBezTo>
                    <a:pt x="3257" y="573"/>
                    <a:pt x="1714" y="765"/>
                    <a:pt x="0" y="0"/>
                  </a:cubicBezTo>
                  <a:cubicBezTo>
                    <a:pt x="343" y="1912"/>
                    <a:pt x="3086" y="5161"/>
                    <a:pt x="4457" y="6117"/>
                  </a:cubicBezTo>
                  <a:cubicBezTo>
                    <a:pt x="6343" y="7455"/>
                    <a:pt x="6514" y="9940"/>
                    <a:pt x="8057" y="11087"/>
                  </a:cubicBezTo>
                  <a:cubicBezTo>
                    <a:pt x="9429" y="13189"/>
                    <a:pt x="13371" y="21600"/>
                    <a:pt x="16114" y="21600"/>
                  </a:cubicBezTo>
                  <a:cubicBezTo>
                    <a:pt x="21600" y="21600"/>
                    <a:pt x="15086" y="12425"/>
                    <a:pt x="14229" y="11087"/>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168" name="Shape 2168"/>
            <p:cNvSpPr/>
            <p:nvPr/>
          </p:nvSpPr>
          <p:spPr>
            <a:xfrm>
              <a:off x="10216298" y="3969118"/>
              <a:ext cx="362803" cy="403243"/>
            </a:xfrm>
            <a:custGeom>
              <a:avLst/>
              <a:gdLst/>
              <a:ahLst/>
              <a:cxnLst>
                <a:cxn ang="0">
                  <a:pos x="wd2" y="hd2"/>
                </a:cxn>
                <a:cxn ang="5400000">
                  <a:pos x="wd2" y="hd2"/>
                </a:cxn>
                <a:cxn ang="10800000">
                  <a:pos x="wd2" y="hd2"/>
                </a:cxn>
                <a:cxn ang="16200000">
                  <a:pos x="wd2" y="hd2"/>
                </a:cxn>
              </a:cxnLst>
              <a:rect l="0" t="0" r="r" b="b"/>
              <a:pathLst>
                <a:path w="20683" h="19595" extrusionOk="0">
                  <a:moveTo>
                    <a:pt x="2933" y="17756"/>
                  </a:moveTo>
                  <a:cubicBezTo>
                    <a:pt x="4857" y="18305"/>
                    <a:pt x="4643" y="17390"/>
                    <a:pt x="5499" y="18671"/>
                  </a:cubicBezTo>
                  <a:cubicBezTo>
                    <a:pt x="9134" y="18305"/>
                    <a:pt x="13626" y="21600"/>
                    <a:pt x="15123" y="17573"/>
                  </a:cubicBezTo>
                  <a:cubicBezTo>
                    <a:pt x="15978" y="15376"/>
                    <a:pt x="16620" y="10983"/>
                    <a:pt x="20255" y="10434"/>
                  </a:cubicBezTo>
                  <a:cubicBezTo>
                    <a:pt x="14695" y="7688"/>
                    <a:pt x="18117" y="5125"/>
                    <a:pt x="20683" y="3295"/>
                  </a:cubicBezTo>
                  <a:cubicBezTo>
                    <a:pt x="18972" y="2563"/>
                    <a:pt x="17261" y="1464"/>
                    <a:pt x="16406" y="0"/>
                  </a:cubicBezTo>
                  <a:cubicBezTo>
                    <a:pt x="14053" y="1098"/>
                    <a:pt x="12129" y="3295"/>
                    <a:pt x="9990" y="4576"/>
                  </a:cubicBezTo>
                  <a:cubicBezTo>
                    <a:pt x="7424" y="6224"/>
                    <a:pt x="5499" y="8603"/>
                    <a:pt x="2933" y="10068"/>
                  </a:cubicBezTo>
                  <a:cubicBezTo>
                    <a:pt x="-917" y="12081"/>
                    <a:pt x="-489" y="10800"/>
                    <a:pt x="1435" y="14278"/>
                  </a:cubicBezTo>
                  <a:cubicBezTo>
                    <a:pt x="2077" y="15376"/>
                    <a:pt x="1435" y="17207"/>
                    <a:pt x="2933" y="17756"/>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169" name="Shape 2169"/>
            <p:cNvSpPr/>
            <p:nvPr/>
          </p:nvSpPr>
          <p:spPr>
            <a:xfrm>
              <a:off x="10575514" y="4164099"/>
              <a:ext cx="225838" cy="274920"/>
            </a:xfrm>
            <a:custGeom>
              <a:avLst/>
              <a:gdLst/>
              <a:ahLst/>
              <a:cxnLst>
                <a:cxn ang="0">
                  <a:pos x="wd2" y="hd2"/>
                </a:cxn>
                <a:cxn ang="5400000">
                  <a:pos x="wd2" y="hd2"/>
                </a:cxn>
                <a:cxn ang="10800000">
                  <a:pos x="wd2" y="hd2"/>
                </a:cxn>
                <a:cxn ang="16200000">
                  <a:pos x="wd2" y="hd2"/>
                </a:cxn>
              </a:cxnLst>
              <a:rect l="0" t="0" r="r" b="b"/>
              <a:pathLst>
                <a:path w="20577" h="20478" extrusionOk="0">
                  <a:moveTo>
                    <a:pt x="8920" y="3647"/>
                  </a:moveTo>
                  <a:cubicBezTo>
                    <a:pt x="13720" y="3086"/>
                    <a:pt x="19206" y="5330"/>
                    <a:pt x="20577" y="0"/>
                  </a:cubicBezTo>
                  <a:cubicBezTo>
                    <a:pt x="14406" y="4769"/>
                    <a:pt x="8234" y="-1122"/>
                    <a:pt x="2748" y="4488"/>
                  </a:cubicBezTo>
                  <a:cubicBezTo>
                    <a:pt x="-1023" y="8696"/>
                    <a:pt x="-1023" y="17392"/>
                    <a:pt x="3434" y="20478"/>
                  </a:cubicBezTo>
                  <a:cubicBezTo>
                    <a:pt x="6177" y="17673"/>
                    <a:pt x="2406" y="13184"/>
                    <a:pt x="6863" y="12343"/>
                  </a:cubicBezTo>
                  <a:cubicBezTo>
                    <a:pt x="6520" y="14307"/>
                    <a:pt x="7206" y="16551"/>
                    <a:pt x="8234" y="18234"/>
                  </a:cubicBezTo>
                  <a:cubicBezTo>
                    <a:pt x="14748" y="17673"/>
                    <a:pt x="10291" y="12904"/>
                    <a:pt x="8234" y="9818"/>
                  </a:cubicBezTo>
                  <a:cubicBezTo>
                    <a:pt x="10977" y="8977"/>
                    <a:pt x="13377" y="8135"/>
                    <a:pt x="14406" y="6172"/>
                  </a:cubicBezTo>
                  <a:cubicBezTo>
                    <a:pt x="12691" y="6452"/>
                    <a:pt x="8234" y="7574"/>
                    <a:pt x="7548" y="7574"/>
                  </a:cubicBezTo>
                  <a:cubicBezTo>
                    <a:pt x="3091" y="8977"/>
                    <a:pt x="3091" y="4208"/>
                    <a:pt x="8920" y="3647"/>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170" name="Shape 2170"/>
            <p:cNvSpPr/>
            <p:nvPr/>
          </p:nvSpPr>
          <p:spPr>
            <a:xfrm>
              <a:off x="10077450" y="4450511"/>
              <a:ext cx="378885" cy="100692"/>
            </a:xfrm>
            <a:custGeom>
              <a:avLst/>
              <a:gdLst/>
              <a:ahLst/>
              <a:cxnLst>
                <a:cxn ang="0">
                  <a:pos x="wd2" y="hd2"/>
                </a:cxn>
                <a:cxn ang="5400000">
                  <a:pos x="wd2" y="hd2"/>
                </a:cxn>
                <a:cxn ang="10800000">
                  <a:pos x="wd2" y="hd2"/>
                </a:cxn>
                <a:cxn ang="16200000">
                  <a:pos x="wd2" y="hd2"/>
                </a:cxn>
              </a:cxnLst>
              <a:rect l="0" t="0" r="r" b="b"/>
              <a:pathLst>
                <a:path w="21600" h="16573" extrusionOk="0">
                  <a:moveTo>
                    <a:pt x="21600" y="14104"/>
                  </a:moveTo>
                  <a:cubicBezTo>
                    <a:pt x="19248" y="11636"/>
                    <a:pt x="17109" y="10402"/>
                    <a:pt x="14756" y="7316"/>
                  </a:cubicBezTo>
                  <a:cubicBezTo>
                    <a:pt x="15398" y="6699"/>
                    <a:pt x="15826" y="6699"/>
                    <a:pt x="16253" y="6082"/>
                  </a:cubicBezTo>
                  <a:cubicBezTo>
                    <a:pt x="14970" y="6699"/>
                    <a:pt x="13687" y="5464"/>
                    <a:pt x="12404" y="3613"/>
                  </a:cubicBezTo>
                  <a:cubicBezTo>
                    <a:pt x="10907" y="2379"/>
                    <a:pt x="8982" y="4847"/>
                    <a:pt x="7485" y="4847"/>
                  </a:cubicBezTo>
                  <a:cubicBezTo>
                    <a:pt x="4063" y="3613"/>
                    <a:pt x="2994" y="-5027"/>
                    <a:pt x="0" y="4230"/>
                  </a:cubicBezTo>
                  <a:cubicBezTo>
                    <a:pt x="5560" y="14104"/>
                    <a:pt x="15398" y="15339"/>
                    <a:pt x="20745" y="16573"/>
                  </a:cubicBezTo>
                  <a:cubicBezTo>
                    <a:pt x="20958" y="15956"/>
                    <a:pt x="21172" y="15339"/>
                    <a:pt x="21600" y="14104"/>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171" name="Shape 2171"/>
            <p:cNvSpPr/>
            <p:nvPr/>
          </p:nvSpPr>
          <p:spPr>
            <a:xfrm>
              <a:off x="10361084" y="4487702"/>
              <a:ext cx="23284" cy="1271"/>
            </a:xfrm>
            <a:prstGeom prst="ellipse">
              <a:avLst/>
            </a:prstGeom>
            <a:no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172" name="Shape 2172"/>
            <p:cNvSpPr/>
            <p:nvPr/>
          </p:nvSpPr>
          <p:spPr>
            <a:xfrm>
              <a:off x="10608734" y="4532152"/>
              <a:ext cx="114301" cy="29270"/>
            </a:xfrm>
            <a:custGeom>
              <a:avLst/>
              <a:gdLst/>
              <a:ahLst/>
              <a:cxnLst>
                <a:cxn ang="0">
                  <a:pos x="wd2" y="hd2"/>
                </a:cxn>
                <a:cxn ang="5400000">
                  <a:pos x="wd2" y="hd2"/>
                </a:cxn>
                <a:cxn ang="10800000">
                  <a:pos x="wd2" y="hd2"/>
                </a:cxn>
                <a:cxn ang="16200000">
                  <a:pos x="wd2" y="hd2"/>
                </a:cxn>
              </a:cxnLst>
              <a:rect l="0" t="0" r="r" b="b"/>
              <a:pathLst>
                <a:path w="21600" h="19913" extrusionOk="0">
                  <a:moveTo>
                    <a:pt x="14400" y="18900"/>
                  </a:moveTo>
                  <a:cubicBezTo>
                    <a:pt x="16560" y="13500"/>
                    <a:pt x="19440" y="8100"/>
                    <a:pt x="21600" y="0"/>
                  </a:cubicBezTo>
                  <a:cubicBezTo>
                    <a:pt x="13680" y="16200"/>
                    <a:pt x="7200" y="0"/>
                    <a:pt x="0" y="10800"/>
                  </a:cubicBezTo>
                  <a:cubicBezTo>
                    <a:pt x="4320" y="18900"/>
                    <a:pt x="9360" y="21600"/>
                    <a:pt x="14400" y="1890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173" name="Shape 2173"/>
            <p:cNvSpPr/>
            <p:nvPr/>
          </p:nvSpPr>
          <p:spPr>
            <a:xfrm>
              <a:off x="10496551" y="4542460"/>
              <a:ext cx="78318" cy="18620"/>
            </a:xfrm>
            <a:custGeom>
              <a:avLst/>
              <a:gdLst/>
              <a:ahLst/>
              <a:cxnLst>
                <a:cxn ang="0">
                  <a:pos x="wd2" y="hd2"/>
                </a:cxn>
                <a:cxn ang="5400000">
                  <a:pos x="wd2" y="hd2"/>
                </a:cxn>
                <a:cxn ang="10800000">
                  <a:pos x="wd2" y="hd2"/>
                </a:cxn>
                <a:cxn ang="16200000">
                  <a:pos x="wd2" y="hd2"/>
                </a:cxn>
              </a:cxnLst>
              <a:rect l="0" t="0" r="r" b="b"/>
              <a:pathLst>
                <a:path w="21600" h="11875" extrusionOk="0">
                  <a:moveTo>
                    <a:pt x="0" y="8875"/>
                  </a:moveTo>
                  <a:cubicBezTo>
                    <a:pt x="7200" y="13675"/>
                    <a:pt x="13371" y="11275"/>
                    <a:pt x="21600" y="11275"/>
                  </a:cubicBezTo>
                  <a:cubicBezTo>
                    <a:pt x="17486" y="-7925"/>
                    <a:pt x="9257" y="1675"/>
                    <a:pt x="0" y="8875"/>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174" name="Shape 2174"/>
            <p:cNvSpPr/>
            <p:nvPr/>
          </p:nvSpPr>
          <p:spPr>
            <a:xfrm>
              <a:off x="10579101" y="4576190"/>
              <a:ext cx="49097" cy="38513"/>
            </a:xfrm>
            <a:custGeom>
              <a:avLst/>
              <a:gdLst/>
              <a:ahLst/>
              <a:cxnLst>
                <a:cxn ang="0">
                  <a:pos x="wd2" y="hd2"/>
                </a:cxn>
                <a:cxn ang="5400000">
                  <a:pos x="wd2" y="hd2"/>
                </a:cxn>
                <a:cxn ang="10800000">
                  <a:pos x="wd2" y="hd2"/>
                </a:cxn>
                <a:cxn ang="16200000">
                  <a:pos x="wd2" y="hd2"/>
                </a:cxn>
              </a:cxnLst>
              <a:rect l="0" t="0" r="r" b="b"/>
              <a:pathLst>
                <a:path w="17276" h="17087" extrusionOk="0">
                  <a:moveTo>
                    <a:pt x="0" y="2133"/>
                  </a:moveTo>
                  <a:cubicBezTo>
                    <a:pt x="9450" y="3795"/>
                    <a:pt x="9450" y="12102"/>
                    <a:pt x="14850" y="17087"/>
                  </a:cubicBezTo>
                  <a:cubicBezTo>
                    <a:pt x="21600" y="5456"/>
                    <a:pt x="13500" y="-4513"/>
                    <a:pt x="0" y="2133"/>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175" name="Shape 2175"/>
            <p:cNvSpPr/>
            <p:nvPr/>
          </p:nvSpPr>
          <p:spPr>
            <a:xfrm>
              <a:off x="10466615" y="4536385"/>
              <a:ext cx="23587" cy="23284"/>
            </a:xfrm>
            <a:custGeom>
              <a:avLst/>
              <a:gdLst/>
              <a:ahLst/>
              <a:cxnLst>
                <a:cxn ang="0">
                  <a:pos x="wd2" y="hd2"/>
                </a:cxn>
                <a:cxn ang="5400000">
                  <a:pos x="wd2" y="hd2"/>
                </a:cxn>
                <a:cxn ang="10800000">
                  <a:pos x="wd2" y="hd2"/>
                </a:cxn>
                <a:cxn ang="16200000">
                  <a:pos x="wd2" y="hd2"/>
                </a:cxn>
              </a:cxnLst>
              <a:rect l="0" t="0" r="r" b="b"/>
              <a:pathLst>
                <a:path w="18514" h="21600" extrusionOk="0">
                  <a:moveTo>
                    <a:pt x="9257" y="21600"/>
                  </a:moveTo>
                  <a:cubicBezTo>
                    <a:pt x="12343" y="18000"/>
                    <a:pt x="15428" y="14400"/>
                    <a:pt x="18514" y="10800"/>
                  </a:cubicBezTo>
                  <a:cubicBezTo>
                    <a:pt x="12343" y="3600"/>
                    <a:pt x="3085" y="3600"/>
                    <a:pt x="0" y="0"/>
                  </a:cubicBezTo>
                  <a:cubicBezTo>
                    <a:pt x="3085" y="7200"/>
                    <a:pt x="-3086" y="14400"/>
                    <a:pt x="9257" y="2160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176" name="Shape 2176"/>
            <p:cNvSpPr/>
            <p:nvPr/>
          </p:nvSpPr>
          <p:spPr>
            <a:xfrm>
              <a:off x="10751130" y="4546776"/>
              <a:ext cx="124305" cy="67927"/>
            </a:xfrm>
            <a:custGeom>
              <a:avLst/>
              <a:gdLst/>
              <a:ahLst/>
              <a:cxnLst>
                <a:cxn ang="0">
                  <a:pos x="wd2" y="hd2"/>
                </a:cxn>
                <a:cxn ang="5400000">
                  <a:pos x="wd2" y="hd2"/>
                </a:cxn>
                <a:cxn ang="10800000">
                  <a:pos x="wd2" y="hd2"/>
                </a:cxn>
                <a:cxn ang="16200000">
                  <a:pos x="wd2" y="hd2"/>
                </a:cxn>
              </a:cxnLst>
              <a:rect l="0" t="0" r="r" b="b"/>
              <a:pathLst>
                <a:path w="19515" h="19805" extrusionOk="0">
                  <a:moveTo>
                    <a:pt x="7256" y="9005"/>
                  </a:moveTo>
                  <a:cubicBezTo>
                    <a:pt x="11926" y="9005"/>
                    <a:pt x="16012" y="5765"/>
                    <a:pt x="19515" y="365"/>
                  </a:cubicBezTo>
                  <a:cubicBezTo>
                    <a:pt x="12510" y="-1795"/>
                    <a:pt x="-2085" y="5765"/>
                    <a:pt x="250" y="19805"/>
                  </a:cubicBezTo>
                  <a:cubicBezTo>
                    <a:pt x="4337" y="18725"/>
                    <a:pt x="6088" y="14405"/>
                    <a:pt x="7256" y="9005"/>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177" name="Shape 2177"/>
            <p:cNvSpPr/>
            <p:nvPr/>
          </p:nvSpPr>
          <p:spPr>
            <a:xfrm>
              <a:off x="11136658" y="4434785"/>
              <a:ext cx="13944" cy="52918"/>
            </a:xfrm>
            <a:custGeom>
              <a:avLst/>
              <a:gdLst/>
              <a:ahLst/>
              <a:cxnLst>
                <a:cxn ang="0">
                  <a:pos x="wd2" y="hd2"/>
                </a:cxn>
                <a:cxn ang="5400000">
                  <a:pos x="wd2" y="hd2"/>
                </a:cxn>
                <a:cxn ang="10800000">
                  <a:pos x="wd2" y="hd2"/>
                </a:cxn>
                <a:cxn ang="16200000">
                  <a:pos x="wd2" y="hd2"/>
                </a:cxn>
              </a:cxnLst>
              <a:rect l="0" t="0" r="r" b="b"/>
              <a:pathLst>
                <a:path w="15809" h="21600" extrusionOk="0">
                  <a:moveTo>
                    <a:pt x="15809" y="0"/>
                  </a:moveTo>
                  <a:cubicBezTo>
                    <a:pt x="7169" y="7714"/>
                    <a:pt x="-5791" y="13886"/>
                    <a:pt x="2849" y="21600"/>
                  </a:cubicBezTo>
                  <a:cubicBezTo>
                    <a:pt x="15809" y="13886"/>
                    <a:pt x="15809" y="6171"/>
                    <a:pt x="15809" y="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178" name="Shape 2178"/>
            <p:cNvSpPr/>
            <p:nvPr/>
          </p:nvSpPr>
          <p:spPr>
            <a:xfrm>
              <a:off x="10835217" y="4348002"/>
              <a:ext cx="35985" cy="27517"/>
            </a:xfrm>
            <a:custGeom>
              <a:avLst/>
              <a:gdLst/>
              <a:ahLst/>
              <a:cxnLst>
                <a:cxn ang="0">
                  <a:pos x="wd2" y="hd2"/>
                </a:cxn>
                <a:cxn ang="5400000">
                  <a:pos x="wd2" y="hd2"/>
                </a:cxn>
                <a:cxn ang="10800000">
                  <a:pos x="wd2" y="hd2"/>
                </a:cxn>
                <a:cxn ang="16200000">
                  <a:pos x="wd2" y="hd2"/>
                </a:cxn>
              </a:cxnLst>
              <a:rect l="0" t="0" r="r" b="b"/>
              <a:pathLst>
                <a:path w="21600" h="21600" extrusionOk="0">
                  <a:moveTo>
                    <a:pt x="15120" y="21600"/>
                  </a:moveTo>
                  <a:cubicBezTo>
                    <a:pt x="17280" y="15429"/>
                    <a:pt x="19440" y="12343"/>
                    <a:pt x="21600" y="6171"/>
                  </a:cubicBezTo>
                  <a:cubicBezTo>
                    <a:pt x="15120" y="6171"/>
                    <a:pt x="8640" y="3086"/>
                    <a:pt x="0" y="0"/>
                  </a:cubicBezTo>
                  <a:cubicBezTo>
                    <a:pt x="4320" y="6171"/>
                    <a:pt x="10800" y="15429"/>
                    <a:pt x="15120" y="2160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179" name="Shape 2179"/>
            <p:cNvSpPr/>
            <p:nvPr/>
          </p:nvSpPr>
          <p:spPr>
            <a:xfrm>
              <a:off x="10902951" y="4337573"/>
              <a:ext cx="107951" cy="27363"/>
            </a:xfrm>
            <a:custGeom>
              <a:avLst/>
              <a:gdLst/>
              <a:ahLst/>
              <a:cxnLst>
                <a:cxn ang="0">
                  <a:pos x="wd2" y="hd2"/>
                </a:cxn>
                <a:cxn ang="5400000">
                  <a:pos x="wd2" y="hd2"/>
                </a:cxn>
                <a:cxn ang="10800000">
                  <a:pos x="wd2" y="hd2"/>
                </a:cxn>
                <a:cxn ang="16200000">
                  <a:pos x="wd2" y="hd2"/>
                </a:cxn>
              </a:cxnLst>
              <a:rect l="0" t="0" r="r" b="b"/>
              <a:pathLst>
                <a:path w="21600" h="18615" extrusionOk="0">
                  <a:moveTo>
                    <a:pt x="0" y="7815"/>
                  </a:moveTo>
                  <a:cubicBezTo>
                    <a:pt x="7448" y="10515"/>
                    <a:pt x="14897" y="15915"/>
                    <a:pt x="21600" y="18615"/>
                  </a:cubicBezTo>
                  <a:cubicBezTo>
                    <a:pt x="20110" y="13215"/>
                    <a:pt x="19366" y="7815"/>
                    <a:pt x="18621" y="2415"/>
                  </a:cubicBezTo>
                  <a:cubicBezTo>
                    <a:pt x="11917" y="-285"/>
                    <a:pt x="5214" y="-2985"/>
                    <a:pt x="0" y="7815"/>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180" name="Shape 2180"/>
            <p:cNvSpPr/>
            <p:nvPr/>
          </p:nvSpPr>
          <p:spPr>
            <a:xfrm>
              <a:off x="10898717" y="4225235"/>
              <a:ext cx="14818" cy="2328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6200" y="14400"/>
                    <a:pt x="10800" y="7200"/>
                    <a:pt x="5400" y="0"/>
                  </a:cubicBezTo>
                  <a:cubicBezTo>
                    <a:pt x="5400" y="0"/>
                    <a:pt x="0" y="0"/>
                    <a:pt x="0" y="0"/>
                  </a:cubicBezTo>
                  <a:cubicBezTo>
                    <a:pt x="10800" y="7200"/>
                    <a:pt x="16200" y="14400"/>
                    <a:pt x="21600" y="2160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181" name="Shape 2181"/>
            <p:cNvSpPr/>
            <p:nvPr/>
          </p:nvSpPr>
          <p:spPr>
            <a:xfrm>
              <a:off x="10892537" y="4142685"/>
              <a:ext cx="37529" cy="82551"/>
            </a:xfrm>
            <a:custGeom>
              <a:avLst/>
              <a:gdLst/>
              <a:ahLst/>
              <a:cxnLst>
                <a:cxn ang="0">
                  <a:pos x="wd2" y="hd2"/>
                </a:cxn>
                <a:cxn ang="5400000">
                  <a:pos x="wd2" y="hd2"/>
                </a:cxn>
                <a:cxn ang="10800000">
                  <a:pos x="wd2" y="hd2"/>
                </a:cxn>
                <a:cxn ang="16200000">
                  <a:pos x="wd2" y="hd2"/>
                </a:cxn>
              </a:cxnLst>
              <a:rect l="0" t="0" r="r" b="b"/>
              <a:pathLst>
                <a:path w="18236" h="21600" extrusionOk="0">
                  <a:moveTo>
                    <a:pt x="3260" y="0"/>
                  </a:moveTo>
                  <a:cubicBezTo>
                    <a:pt x="-2140" y="7855"/>
                    <a:pt x="-340" y="14727"/>
                    <a:pt x="5060" y="21600"/>
                  </a:cubicBezTo>
                  <a:cubicBezTo>
                    <a:pt x="6860" y="20618"/>
                    <a:pt x="10460" y="17673"/>
                    <a:pt x="17660" y="18655"/>
                  </a:cubicBezTo>
                  <a:cubicBezTo>
                    <a:pt x="19460" y="11782"/>
                    <a:pt x="17660" y="5891"/>
                    <a:pt x="3260" y="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182" name="Shape 2182"/>
            <p:cNvSpPr/>
            <p:nvPr/>
          </p:nvSpPr>
          <p:spPr>
            <a:xfrm>
              <a:off x="11667067" y="4381868"/>
              <a:ext cx="141605" cy="80632"/>
            </a:xfrm>
            <a:custGeom>
              <a:avLst/>
              <a:gdLst/>
              <a:ahLst/>
              <a:cxnLst>
                <a:cxn ang="0">
                  <a:pos x="wd2" y="hd2"/>
                </a:cxn>
                <a:cxn ang="5400000">
                  <a:pos x="wd2" y="hd2"/>
                </a:cxn>
                <a:cxn ang="10800000">
                  <a:pos x="wd2" y="hd2"/>
                </a:cxn>
                <a:cxn ang="16200000">
                  <a:pos x="wd2" y="hd2"/>
                </a:cxn>
              </a:cxnLst>
              <a:rect l="0" t="0" r="r" b="b"/>
              <a:pathLst>
                <a:path w="18063" h="20069" extrusionOk="0">
                  <a:moveTo>
                    <a:pt x="0" y="13148"/>
                  </a:moveTo>
                  <a:cubicBezTo>
                    <a:pt x="1920" y="15026"/>
                    <a:pt x="3360" y="17843"/>
                    <a:pt x="4800" y="19722"/>
                  </a:cubicBezTo>
                  <a:cubicBezTo>
                    <a:pt x="6720" y="21600"/>
                    <a:pt x="21600" y="15965"/>
                    <a:pt x="17280" y="0"/>
                  </a:cubicBezTo>
                  <a:cubicBezTo>
                    <a:pt x="14400" y="12209"/>
                    <a:pt x="6240" y="13148"/>
                    <a:pt x="0" y="13148"/>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183" name="Shape 2183"/>
            <p:cNvSpPr/>
            <p:nvPr/>
          </p:nvSpPr>
          <p:spPr>
            <a:xfrm>
              <a:off x="11006667" y="4241883"/>
              <a:ext cx="751418" cy="384339"/>
            </a:xfrm>
            <a:custGeom>
              <a:avLst/>
              <a:gdLst/>
              <a:ahLst/>
              <a:cxnLst>
                <a:cxn ang="0">
                  <a:pos x="wd2" y="hd2"/>
                </a:cxn>
                <a:cxn ang="5400000">
                  <a:pos x="wd2" y="hd2"/>
                </a:cxn>
                <a:cxn ang="10800000">
                  <a:pos x="wd2" y="hd2"/>
                </a:cxn>
                <a:cxn ang="16200000">
                  <a:pos x="wd2" y="hd2"/>
                </a:cxn>
              </a:cxnLst>
              <a:rect l="0" t="0" r="r" b="b"/>
              <a:pathLst>
                <a:path w="21600" h="18074" extrusionOk="0">
                  <a:moveTo>
                    <a:pt x="7992" y="1995"/>
                  </a:moveTo>
                  <a:cubicBezTo>
                    <a:pt x="7128" y="1286"/>
                    <a:pt x="5724" y="5005"/>
                    <a:pt x="5076" y="5005"/>
                  </a:cubicBezTo>
                  <a:cubicBezTo>
                    <a:pt x="3564" y="4650"/>
                    <a:pt x="3888" y="1286"/>
                    <a:pt x="2916" y="401"/>
                  </a:cubicBezTo>
                  <a:cubicBezTo>
                    <a:pt x="1836" y="-484"/>
                    <a:pt x="864" y="224"/>
                    <a:pt x="0" y="1286"/>
                  </a:cubicBezTo>
                  <a:cubicBezTo>
                    <a:pt x="972" y="2703"/>
                    <a:pt x="1944" y="3942"/>
                    <a:pt x="3240" y="3234"/>
                  </a:cubicBezTo>
                  <a:cubicBezTo>
                    <a:pt x="2592" y="3588"/>
                    <a:pt x="2052" y="4119"/>
                    <a:pt x="1404" y="4296"/>
                  </a:cubicBezTo>
                  <a:cubicBezTo>
                    <a:pt x="1836" y="5713"/>
                    <a:pt x="2376" y="7129"/>
                    <a:pt x="3132" y="5536"/>
                  </a:cubicBezTo>
                  <a:cubicBezTo>
                    <a:pt x="3564" y="6598"/>
                    <a:pt x="11340" y="10316"/>
                    <a:pt x="7668" y="13503"/>
                  </a:cubicBezTo>
                  <a:cubicBezTo>
                    <a:pt x="8748" y="14034"/>
                    <a:pt x="10044" y="14565"/>
                    <a:pt x="11016" y="14919"/>
                  </a:cubicBezTo>
                  <a:cubicBezTo>
                    <a:pt x="11772" y="15273"/>
                    <a:pt x="12420" y="15805"/>
                    <a:pt x="13284" y="15450"/>
                  </a:cubicBezTo>
                  <a:cubicBezTo>
                    <a:pt x="13608" y="15273"/>
                    <a:pt x="13608" y="13149"/>
                    <a:pt x="14364" y="12795"/>
                  </a:cubicBezTo>
                  <a:cubicBezTo>
                    <a:pt x="16308" y="11732"/>
                    <a:pt x="19980" y="21116"/>
                    <a:pt x="21600" y="17044"/>
                  </a:cubicBezTo>
                  <a:cubicBezTo>
                    <a:pt x="19656" y="16336"/>
                    <a:pt x="18900" y="13857"/>
                    <a:pt x="17604" y="11555"/>
                  </a:cubicBezTo>
                  <a:cubicBezTo>
                    <a:pt x="19764" y="8900"/>
                    <a:pt x="11988" y="5005"/>
                    <a:pt x="10800" y="3588"/>
                  </a:cubicBezTo>
                  <a:cubicBezTo>
                    <a:pt x="10692" y="3765"/>
                    <a:pt x="8964" y="2703"/>
                    <a:pt x="7992" y="1995"/>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184" name="Shape 2184"/>
            <p:cNvSpPr/>
            <p:nvPr/>
          </p:nvSpPr>
          <p:spPr>
            <a:xfrm>
              <a:off x="11768667" y="4322602"/>
              <a:ext cx="69488" cy="76201"/>
            </a:xfrm>
            <a:custGeom>
              <a:avLst/>
              <a:gdLst/>
              <a:ahLst/>
              <a:cxnLst>
                <a:cxn ang="0">
                  <a:pos x="wd2" y="hd2"/>
                </a:cxn>
                <a:cxn ang="5400000">
                  <a:pos x="wd2" y="hd2"/>
                </a:cxn>
                <a:cxn ang="10800000">
                  <a:pos x="wd2" y="hd2"/>
                </a:cxn>
                <a:cxn ang="16200000">
                  <a:pos x="wd2" y="hd2"/>
                </a:cxn>
              </a:cxnLst>
              <a:rect l="0" t="0" r="r" b="b"/>
              <a:pathLst>
                <a:path w="19697" h="21600" extrusionOk="0">
                  <a:moveTo>
                    <a:pt x="0" y="0"/>
                  </a:moveTo>
                  <a:cubicBezTo>
                    <a:pt x="8640" y="5400"/>
                    <a:pt x="16200" y="12960"/>
                    <a:pt x="19440" y="21600"/>
                  </a:cubicBezTo>
                  <a:cubicBezTo>
                    <a:pt x="21600" y="15120"/>
                    <a:pt x="9720" y="5400"/>
                    <a:pt x="0" y="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185" name="Shape 2185"/>
            <p:cNvSpPr/>
            <p:nvPr/>
          </p:nvSpPr>
          <p:spPr>
            <a:xfrm>
              <a:off x="11889317" y="4434785"/>
              <a:ext cx="38101" cy="48684"/>
            </a:xfrm>
            <a:custGeom>
              <a:avLst/>
              <a:gdLst/>
              <a:ahLst/>
              <a:cxnLst>
                <a:cxn ang="0">
                  <a:pos x="wd2" y="hd2"/>
                </a:cxn>
                <a:cxn ang="5400000">
                  <a:pos x="wd2" y="hd2"/>
                </a:cxn>
                <a:cxn ang="10800000">
                  <a:pos x="wd2" y="hd2"/>
                </a:cxn>
                <a:cxn ang="16200000">
                  <a:pos x="wd2" y="hd2"/>
                </a:cxn>
              </a:cxnLst>
              <a:rect l="0" t="0" r="r" b="b"/>
              <a:pathLst>
                <a:path w="21600" h="21600" extrusionOk="0">
                  <a:moveTo>
                    <a:pt x="10800" y="11631"/>
                  </a:moveTo>
                  <a:cubicBezTo>
                    <a:pt x="12960" y="14954"/>
                    <a:pt x="10800" y="18277"/>
                    <a:pt x="15120" y="21600"/>
                  </a:cubicBezTo>
                  <a:cubicBezTo>
                    <a:pt x="17280" y="19938"/>
                    <a:pt x="19440" y="18277"/>
                    <a:pt x="21600" y="16615"/>
                  </a:cubicBezTo>
                  <a:cubicBezTo>
                    <a:pt x="15120" y="9969"/>
                    <a:pt x="6480" y="4985"/>
                    <a:pt x="0" y="0"/>
                  </a:cubicBezTo>
                  <a:cubicBezTo>
                    <a:pt x="4320" y="3323"/>
                    <a:pt x="6480" y="8308"/>
                    <a:pt x="10800" y="11631"/>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186" name="Shape 2186"/>
            <p:cNvSpPr/>
            <p:nvPr/>
          </p:nvSpPr>
          <p:spPr>
            <a:xfrm>
              <a:off x="12154695" y="4622639"/>
              <a:ext cx="12701" cy="12701"/>
            </a:xfrm>
            <a:custGeom>
              <a:avLst/>
              <a:gdLst/>
              <a:ahLst/>
              <a:cxnLst>
                <a:cxn ang="0">
                  <a:pos x="wd2" y="hd2"/>
                </a:cxn>
                <a:cxn ang="5400000">
                  <a:pos x="wd2" y="hd2"/>
                </a:cxn>
                <a:cxn ang="10800000">
                  <a:pos x="wd2" y="hd2"/>
                </a:cxn>
                <a:cxn ang="16200000">
                  <a:pos x="wd2" y="hd2"/>
                </a:cxn>
              </a:cxnLst>
              <a:rect l="0" t="0" r="r" b="b"/>
              <a:pathLst>
                <a:path w="16200" h="16200" extrusionOk="0">
                  <a:moveTo>
                    <a:pt x="0" y="0"/>
                  </a:moveTo>
                  <a:cubicBezTo>
                    <a:pt x="21600" y="21600"/>
                    <a:pt x="21600" y="21600"/>
                    <a:pt x="0" y="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187" name="Shape 2187"/>
            <p:cNvSpPr/>
            <p:nvPr/>
          </p:nvSpPr>
          <p:spPr>
            <a:xfrm>
              <a:off x="12141201" y="4608352"/>
              <a:ext cx="19051" cy="190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2960" y="17280"/>
                    <a:pt x="8640" y="8640"/>
                    <a:pt x="0" y="0"/>
                  </a:cubicBezTo>
                  <a:cubicBezTo>
                    <a:pt x="4320" y="4320"/>
                    <a:pt x="17280" y="17280"/>
                    <a:pt x="21600" y="2160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188" name="Shape 2188"/>
            <p:cNvSpPr/>
            <p:nvPr/>
          </p:nvSpPr>
          <p:spPr>
            <a:xfrm>
              <a:off x="12084051" y="4589302"/>
              <a:ext cx="42334" cy="148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3745" y="16200"/>
                    <a:pt x="5891" y="5400"/>
                    <a:pt x="0" y="0"/>
                  </a:cubicBezTo>
                  <a:cubicBezTo>
                    <a:pt x="5891" y="10800"/>
                    <a:pt x="15709" y="16200"/>
                    <a:pt x="21600" y="2160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189" name="Shape 2189"/>
            <p:cNvSpPr/>
            <p:nvPr/>
          </p:nvSpPr>
          <p:spPr>
            <a:xfrm>
              <a:off x="12088284" y="4536385"/>
              <a:ext cx="38101" cy="423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6480" y="11782"/>
                    <a:pt x="12960" y="13745"/>
                    <a:pt x="21600" y="21600"/>
                  </a:cubicBezTo>
                  <a:cubicBezTo>
                    <a:pt x="15120" y="13745"/>
                    <a:pt x="10800" y="5891"/>
                    <a:pt x="0" y="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190" name="Shape 2190"/>
            <p:cNvSpPr/>
            <p:nvPr/>
          </p:nvSpPr>
          <p:spPr>
            <a:xfrm>
              <a:off x="12016317" y="4506752"/>
              <a:ext cx="46568"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2343"/>
                    <a:pt x="7200" y="6171"/>
                    <a:pt x="0" y="0"/>
                  </a:cubicBezTo>
                  <a:cubicBezTo>
                    <a:pt x="1800" y="3086"/>
                    <a:pt x="10800" y="21600"/>
                    <a:pt x="21600" y="2160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191" name="Shape 2191"/>
            <p:cNvSpPr/>
            <p:nvPr/>
          </p:nvSpPr>
          <p:spPr>
            <a:xfrm>
              <a:off x="11952817" y="4472885"/>
              <a:ext cx="29635" cy="190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3500" y="12960"/>
                    <a:pt x="8100" y="8640"/>
                    <a:pt x="0" y="0"/>
                  </a:cubicBezTo>
                  <a:cubicBezTo>
                    <a:pt x="2700" y="4320"/>
                    <a:pt x="5400" y="17280"/>
                    <a:pt x="21600" y="2160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192" name="Shape 2192"/>
            <p:cNvSpPr/>
            <p:nvPr/>
          </p:nvSpPr>
          <p:spPr>
            <a:xfrm>
              <a:off x="11506201" y="5830455"/>
              <a:ext cx="137635" cy="129914"/>
            </a:xfrm>
            <a:custGeom>
              <a:avLst/>
              <a:gdLst/>
              <a:ahLst/>
              <a:cxnLst>
                <a:cxn ang="0">
                  <a:pos x="wd2" y="hd2"/>
                </a:cxn>
                <a:cxn ang="5400000">
                  <a:pos x="wd2" y="hd2"/>
                </a:cxn>
                <a:cxn ang="10800000">
                  <a:pos x="wd2" y="hd2"/>
                </a:cxn>
                <a:cxn ang="16200000">
                  <a:pos x="wd2" y="hd2"/>
                </a:cxn>
              </a:cxnLst>
              <a:rect l="0" t="0" r="r" b="b"/>
              <a:pathLst>
                <a:path w="18480" h="14568" extrusionOk="0">
                  <a:moveTo>
                    <a:pt x="9544" y="1010"/>
                  </a:moveTo>
                  <a:cubicBezTo>
                    <a:pt x="6530" y="163"/>
                    <a:pt x="3014" y="163"/>
                    <a:pt x="0" y="1010"/>
                  </a:cubicBezTo>
                  <a:cubicBezTo>
                    <a:pt x="1005" y="5245"/>
                    <a:pt x="6530" y="17951"/>
                    <a:pt x="13060" y="13716"/>
                  </a:cubicBezTo>
                  <a:cubicBezTo>
                    <a:pt x="20093" y="9057"/>
                    <a:pt x="21600" y="-3649"/>
                    <a:pt x="9544" y="101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193" name="Shape 2193"/>
            <p:cNvSpPr/>
            <p:nvPr/>
          </p:nvSpPr>
          <p:spPr>
            <a:xfrm>
              <a:off x="11630736" y="5791568"/>
              <a:ext cx="15166" cy="23284"/>
            </a:xfrm>
            <a:custGeom>
              <a:avLst/>
              <a:gdLst/>
              <a:ahLst/>
              <a:cxnLst>
                <a:cxn ang="0">
                  <a:pos x="wd2" y="hd2"/>
                </a:cxn>
                <a:cxn ang="5400000">
                  <a:pos x="wd2" y="hd2"/>
                </a:cxn>
                <a:cxn ang="10800000">
                  <a:pos x="wd2" y="hd2"/>
                </a:cxn>
                <a:cxn ang="16200000">
                  <a:pos x="wd2" y="hd2"/>
                </a:cxn>
              </a:cxnLst>
              <a:rect l="0" t="0" r="r" b="b"/>
              <a:pathLst>
                <a:path w="11904" h="21600" extrusionOk="0">
                  <a:moveTo>
                    <a:pt x="8818" y="21600"/>
                  </a:moveTo>
                  <a:cubicBezTo>
                    <a:pt x="11904" y="14400"/>
                    <a:pt x="11904" y="7200"/>
                    <a:pt x="11904" y="0"/>
                  </a:cubicBezTo>
                  <a:cubicBezTo>
                    <a:pt x="5733" y="10800"/>
                    <a:pt x="-9696" y="0"/>
                    <a:pt x="8818" y="2160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194" name="Shape 2194"/>
            <p:cNvSpPr/>
            <p:nvPr/>
          </p:nvSpPr>
          <p:spPr>
            <a:xfrm>
              <a:off x="10966451" y="4657035"/>
              <a:ext cx="52918" cy="190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2960"/>
                    <a:pt x="21600" y="4320"/>
                    <a:pt x="21600" y="0"/>
                  </a:cubicBezTo>
                  <a:cubicBezTo>
                    <a:pt x="13886" y="0"/>
                    <a:pt x="7714" y="0"/>
                    <a:pt x="0" y="4320"/>
                  </a:cubicBezTo>
                  <a:cubicBezTo>
                    <a:pt x="6171" y="17280"/>
                    <a:pt x="13886" y="17280"/>
                    <a:pt x="21600" y="2160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195" name="Shape 2195"/>
            <p:cNvSpPr/>
            <p:nvPr/>
          </p:nvSpPr>
          <p:spPr>
            <a:xfrm>
              <a:off x="10356853" y="4633752"/>
              <a:ext cx="1479522" cy="1125636"/>
            </a:xfrm>
            <a:custGeom>
              <a:avLst/>
              <a:gdLst/>
              <a:ahLst/>
              <a:cxnLst>
                <a:cxn ang="0">
                  <a:pos x="wd2" y="hd2"/>
                </a:cxn>
                <a:cxn ang="5400000">
                  <a:pos x="wd2" y="hd2"/>
                </a:cxn>
                <a:cxn ang="10800000">
                  <a:pos x="wd2" y="hd2"/>
                </a:cxn>
                <a:cxn ang="16200000">
                  <a:pos x="wd2" y="hd2"/>
                </a:cxn>
              </a:cxnLst>
              <a:rect l="0" t="0" r="r" b="b"/>
              <a:pathLst>
                <a:path w="21205" h="20923" extrusionOk="0">
                  <a:moveTo>
                    <a:pt x="19960" y="9157"/>
                  </a:moveTo>
                  <a:cubicBezTo>
                    <a:pt x="19745" y="8878"/>
                    <a:pt x="19853" y="8528"/>
                    <a:pt x="19691" y="8249"/>
                  </a:cubicBezTo>
                  <a:cubicBezTo>
                    <a:pt x="19584" y="8039"/>
                    <a:pt x="19208" y="8179"/>
                    <a:pt x="19100" y="7969"/>
                  </a:cubicBezTo>
                  <a:cubicBezTo>
                    <a:pt x="18778" y="7480"/>
                    <a:pt x="18670" y="6990"/>
                    <a:pt x="18348" y="6501"/>
                  </a:cubicBezTo>
                  <a:cubicBezTo>
                    <a:pt x="18026" y="6082"/>
                    <a:pt x="17596" y="6082"/>
                    <a:pt x="17435" y="5452"/>
                  </a:cubicBezTo>
                  <a:cubicBezTo>
                    <a:pt x="17166" y="4474"/>
                    <a:pt x="17058" y="2936"/>
                    <a:pt x="16253" y="2586"/>
                  </a:cubicBezTo>
                  <a:cubicBezTo>
                    <a:pt x="15876" y="2377"/>
                    <a:pt x="15608" y="559"/>
                    <a:pt x="15500" y="0"/>
                  </a:cubicBezTo>
                  <a:cubicBezTo>
                    <a:pt x="14909" y="489"/>
                    <a:pt x="15017" y="5662"/>
                    <a:pt x="13996" y="4893"/>
                  </a:cubicBezTo>
                  <a:cubicBezTo>
                    <a:pt x="13029" y="4124"/>
                    <a:pt x="10611" y="2936"/>
                    <a:pt x="12330" y="1328"/>
                  </a:cubicBezTo>
                  <a:cubicBezTo>
                    <a:pt x="12061" y="839"/>
                    <a:pt x="10450" y="699"/>
                    <a:pt x="9805" y="350"/>
                  </a:cubicBezTo>
                  <a:cubicBezTo>
                    <a:pt x="9912" y="559"/>
                    <a:pt x="10020" y="769"/>
                    <a:pt x="10127" y="909"/>
                  </a:cubicBezTo>
                  <a:cubicBezTo>
                    <a:pt x="9106" y="1258"/>
                    <a:pt x="8515" y="1538"/>
                    <a:pt x="8408" y="3076"/>
                  </a:cubicBezTo>
                  <a:cubicBezTo>
                    <a:pt x="8300" y="3076"/>
                    <a:pt x="7817" y="3146"/>
                    <a:pt x="7709" y="3146"/>
                  </a:cubicBezTo>
                  <a:cubicBezTo>
                    <a:pt x="7494" y="1188"/>
                    <a:pt x="5990" y="3076"/>
                    <a:pt x="5775" y="4124"/>
                  </a:cubicBezTo>
                  <a:cubicBezTo>
                    <a:pt x="5667" y="4054"/>
                    <a:pt x="5506" y="3984"/>
                    <a:pt x="5399" y="3915"/>
                  </a:cubicBezTo>
                  <a:cubicBezTo>
                    <a:pt x="5345" y="4124"/>
                    <a:pt x="5238" y="4404"/>
                    <a:pt x="5184" y="4614"/>
                  </a:cubicBezTo>
                  <a:cubicBezTo>
                    <a:pt x="5076" y="4474"/>
                    <a:pt x="5023" y="4334"/>
                    <a:pt x="4915" y="4124"/>
                  </a:cubicBezTo>
                  <a:cubicBezTo>
                    <a:pt x="4378" y="5942"/>
                    <a:pt x="3894" y="6221"/>
                    <a:pt x="2444" y="6781"/>
                  </a:cubicBezTo>
                  <a:cubicBezTo>
                    <a:pt x="1853" y="6990"/>
                    <a:pt x="509" y="8109"/>
                    <a:pt x="241" y="7969"/>
                  </a:cubicBezTo>
                  <a:cubicBezTo>
                    <a:pt x="-243" y="8948"/>
                    <a:pt x="133" y="10136"/>
                    <a:pt x="241" y="11184"/>
                  </a:cubicBezTo>
                  <a:cubicBezTo>
                    <a:pt x="187" y="11115"/>
                    <a:pt x="133" y="10975"/>
                    <a:pt x="79" y="10905"/>
                  </a:cubicBezTo>
                  <a:cubicBezTo>
                    <a:pt x="-82" y="12233"/>
                    <a:pt x="1047" y="14190"/>
                    <a:pt x="1208" y="15588"/>
                  </a:cubicBezTo>
                  <a:cubicBezTo>
                    <a:pt x="1369" y="16707"/>
                    <a:pt x="348" y="17406"/>
                    <a:pt x="1799" y="17755"/>
                  </a:cubicBezTo>
                  <a:cubicBezTo>
                    <a:pt x="2551" y="17895"/>
                    <a:pt x="3088" y="17336"/>
                    <a:pt x="3787" y="17056"/>
                  </a:cubicBezTo>
                  <a:cubicBezTo>
                    <a:pt x="5291" y="16567"/>
                    <a:pt x="6688" y="16217"/>
                    <a:pt x="8247" y="15239"/>
                  </a:cubicBezTo>
                  <a:cubicBezTo>
                    <a:pt x="9912" y="14190"/>
                    <a:pt x="10987" y="16217"/>
                    <a:pt x="11685" y="17685"/>
                  </a:cubicBezTo>
                  <a:cubicBezTo>
                    <a:pt x="12276" y="17336"/>
                    <a:pt x="12491" y="16637"/>
                    <a:pt x="12867" y="16078"/>
                  </a:cubicBezTo>
                  <a:cubicBezTo>
                    <a:pt x="12921" y="16707"/>
                    <a:pt x="12760" y="17336"/>
                    <a:pt x="12330" y="17755"/>
                  </a:cubicBezTo>
                  <a:cubicBezTo>
                    <a:pt x="12384" y="17825"/>
                    <a:pt x="12491" y="17895"/>
                    <a:pt x="12545" y="17965"/>
                  </a:cubicBezTo>
                  <a:cubicBezTo>
                    <a:pt x="12706" y="17616"/>
                    <a:pt x="12975" y="17616"/>
                    <a:pt x="13029" y="17196"/>
                  </a:cubicBezTo>
                  <a:cubicBezTo>
                    <a:pt x="13029" y="17546"/>
                    <a:pt x="13190" y="17755"/>
                    <a:pt x="13136" y="18175"/>
                  </a:cubicBezTo>
                  <a:cubicBezTo>
                    <a:pt x="13297" y="18105"/>
                    <a:pt x="13512" y="18245"/>
                    <a:pt x="13727" y="18105"/>
                  </a:cubicBezTo>
                  <a:cubicBezTo>
                    <a:pt x="14157" y="19573"/>
                    <a:pt x="14909" y="21600"/>
                    <a:pt x="16414" y="20412"/>
                  </a:cubicBezTo>
                  <a:cubicBezTo>
                    <a:pt x="16682" y="20202"/>
                    <a:pt x="17112" y="20691"/>
                    <a:pt x="17435" y="20901"/>
                  </a:cubicBezTo>
                  <a:cubicBezTo>
                    <a:pt x="17650" y="21041"/>
                    <a:pt x="17703" y="20482"/>
                    <a:pt x="17972" y="20272"/>
                  </a:cubicBezTo>
                  <a:cubicBezTo>
                    <a:pt x="18509" y="19922"/>
                    <a:pt x="19100" y="19852"/>
                    <a:pt x="19423" y="19223"/>
                  </a:cubicBezTo>
                  <a:cubicBezTo>
                    <a:pt x="19530" y="17546"/>
                    <a:pt x="20497" y="16357"/>
                    <a:pt x="20927" y="14889"/>
                  </a:cubicBezTo>
                  <a:cubicBezTo>
                    <a:pt x="21303" y="13561"/>
                    <a:pt x="21357" y="11464"/>
                    <a:pt x="20712" y="10206"/>
                  </a:cubicBezTo>
                  <a:cubicBezTo>
                    <a:pt x="20605" y="9926"/>
                    <a:pt x="20229" y="9507"/>
                    <a:pt x="19960" y="9157"/>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196" name="Shape 2196"/>
            <p:cNvSpPr/>
            <p:nvPr/>
          </p:nvSpPr>
          <p:spPr>
            <a:xfrm>
              <a:off x="12346517" y="6111185"/>
              <a:ext cx="27518" cy="211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171" y="14400"/>
                    <a:pt x="12343" y="7200"/>
                    <a:pt x="21600" y="0"/>
                  </a:cubicBezTo>
                  <a:cubicBezTo>
                    <a:pt x="12343" y="0"/>
                    <a:pt x="6171" y="0"/>
                    <a:pt x="0" y="0"/>
                  </a:cubicBezTo>
                  <a:cubicBezTo>
                    <a:pt x="0" y="7200"/>
                    <a:pt x="0" y="14400"/>
                    <a:pt x="0" y="2160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197" name="Shape 2197"/>
            <p:cNvSpPr/>
            <p:nvPr/>
          </p:nvSpPr>
          <p:spPr>
            <a:xfrm>
              <a:off x="12319844" y="5829668"/>
              <a:ext cx="271493" cy="272463"/>
            </a:xfrm>
            <a:custGeom>
              <a:avLst/>
              <a:gdLst/>
              <a:ahLst/>
              <a:cxnLst>
                <a:cxn ang="0">
                  <a:pos x="wd2" y="hd2"/>
                </a:cxn>
                <a:cxn ang="5400000">
                  <a:pos x="wd2" y="hd2"/>
                </a:cxn>
                <a:cxn ang="10800000">
                  <a:pos x="wd2" y="hd2"/>
                </a:cxn>
                <a:cxn ang="16200000">
                  <a:pos x="wd2" y="hd2"/>
                </a:cxn>
              </a:cxnLst>
              <a:rect l="0" t="0" r="r" b="b"/>
              <a:pathLst>
                <a:path w="16108" h="20444" extrusionOk="0">
                  <a:moveTo>
                    <a:pt x="14139" y="2244"/>
                  </a:moveTo>
                  <a:cubicBezTo>
                    <a:pt x="13916" y="1403"/>
                    <a:pt x="13471" y="842"/>
                    <a:pt x="13026" y="0"/>
                  </a:cubicBezTo>
                  <a:cubicBezTo>
                    <a:pt x="11690" y="1683"/>
                    <a:pt x="10799" y="3927"/>
                    <a:pt x="9685" y="5610"/>
                  </a:cubicBezTo>
                  <a:cubicBezTo>
                    <a:pt x="7459" y="9818"/>
                    <a:pt x="3673" y="11501"/>
                    <a:pt x="1001" y="14868"/>
                  </a:cubicBezTo>
                  <a:cubicBezTo>
                    <a:pt x="-2562" y="19075"/>
                    <a:pt x="4341" y="21600"/>
                    <a:pt x="6791" y="19917"/>
                  </a:cubicBezTo>
                  <a:cubicBezTo>
                    <a:pt x="8572" y="18514"/>
                    <a:pt x="8349" y="15709"/>
                    <a:pt x="9685" y="14026"/>
                  </a:cubicBezTo>
                  <a:cubicBezTo>
                    <a:pt x="10799" y="12623"/>
                    <a:pt x="13248" y="10660"/>
                    <a:pt x="13248" y="9538"/>
                  </a:cubicBezTo>
                  <a:cubicBezTo>
                    <a:pt x="13248" y="7855"/>
                    <a:pt x="19038" y="0"/>
                    <a:pt x="14139" y="2244"/>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198" name="Shape 2198"/>
            <p:cNvSpPr/>
            <p:nvPr/>
          </p:nvSpPr>
          <p:spPr>
            <a:xfrm>
              <a:off x="12541251" y="5562968"/>
              <a:ext cx="213348" cy="299364"/>
            </a:xfrm>
            <a:custGeom>
              <a:avLst/>
              <a:gdLst/>
              <a:ahLst/>
              <a:cxnLst>
                <a:cxn ang="0">
                  <a:pos x="wd2" y="hd2"/>
                </a:cxn>
                <a:cxn ang="5400000">
                  <a:pos x="wd2" y="hd2"/>
                </a:cxn>
                <a:cxn ang="10800000">
                  <a:pos x="wd2" y="hd2"/>
                </a:cxn>
                <a:cxn ang="16200000">
                  <a:pos x="wd2" y="hd2"/>
                </a:cxn>
              </a:cxnLst>
              <a:rect l="0" t="0" r="r" b="b"/>
              <a:pathLst>
                <a:path w="19974" h="20503" extrusionOk="0">
                  <a:moveTo>
                    <a:pt x="10269" y="6429"/>
                  </a:moveTo>
                  <a:cubicBezTo>
                    <a:pt x="7082" y="8229"/>
                    <a:pt x="3895" y="1800"/>
                    <a:pt x="0" y="0"/>
                  </a:cubicBezTo>
                  <a:cubicBezTo>
                    <a:pt x="1062" y="3600"/>
                    <a:pt x="5311" y="4629"/>
                    <a:pt x="6374" y="7971"/>
                  </a:cubicBezTo>
                  <a:cubicBezTo>
                    <a:pt x="7082" y="9000"/>
                    <a:pt x="6374" y="12600"/>
                    <a:pt x="3541" y="14400"/>
                  </a:cubicBezTo>
                  <a:cubicBezTo>
                    <a:pt x="8144" y="15943"/>
                    <a:pt x="6374" y="21600"/>
                    <a:pt x="9915" y="20314"/>
                  </a:cubicBezTo>
                  <a:cubicBezTo>
                    <a:pt x="13102" y="19029"/>
                    <a:pt x="13456" y="15429"/>
                    <a:pt x="15580" y="14400"/>
                  </a:cubicBezTo>
                  <a:cubicBezTo>
                    <a:pt x="16289" y="14143"/>
                    <a:pt x="21600" y="10543"/>
                    <a:pt x="19475" y="9514"/>
                  </a:cubicBezTo>
                  <a:cubicBezTo>
                    <a:pt x="16643" y="7971"/>
                    <a:pt x="10623" y="12086"/>
                    <a:pt x="10269" y="6429"/>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199" name="Shape 2199"/>
            <p:cNvSpPr/>
            <p:nvPr/>
          </p:nvSpPr>
          <p:spPr>
            <a:xfrm>
              <a:off x="12704234" y="4881402"/>
              <a:ext cx="39411" cy="28432"/>
            </a:xfrm>
            <a:custGeom>
              <a:avLst/>
              <a:gdLst/>
              <a:ahLst/>
              <a:cxnLst>
                <a:cxn ang="0">
                  <a:pos x="wd2" y="hd2"/>
                </a:cxn>
                <a:cxn ang="5400000">
                  <a:pos x="wd2" y="hd2"/>
                </a:cxn>
                <a:cxn ang="10800000">
                  <a:pos x="wd2" y="hd2"/>
                </a:cxn>
                <a:cxn ang="16200000">
                  <a:pos x="wd2" y="hd2"/>
                </a:cxn>
              </a:cxnLst>
              <a:rect l="0" t="0" r="r" b="b"/>
              <a:pathLst>
                <a:path w="15468" h="18133" extrusionOk="0">
                  <a:moveTo>
                    <a:pt x="10080" y="0"/>
                  </a:moveTo>
                  <a:cubicBezTo>
                    <a:pt x="7200" y="4800"/>
                    <a:pt x="2880" y="9600"/>
                    <a:pt x="0" y="14400"/>
                  </a:cubicBezTo>
                  <a:cubicBezTo>
                    <a:pt x="12960" y="21600"/>
                    <a:pt x="21600" y="19200"/>
                    <a:pt x="10080" y="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00" name="Shape 2200"/>
            <p:cNvSpPr/>
            <p:nvPr/>
          </p:nvSpPr>
          <p:spPr>
            <a:xfrm>
              <a:off x="12752918" y="4845418"/>
              <a:ext cx="40218" cy="25401"/>
            </a:xfrm>
            <a:custGeom>
              <a:avLst/>
              <a:gdLst/>
              <a:ahLst/>
              <a:cxnLst>
                <a:cxn ang="0">
                  <a:pos x="wd2" y="hd2"/>
                </a:cxn>
                <a:cxn ang="5400000">
                  <a:pos x="wd2" y="hd2"/>
                </a:cxn>
                <a:cxn ang="10800000">
                  <a:pos x="wd2" y="hd2"/>
                </a:cxn>
                <a:cxn ang="16200000">
                  <a:pos x="wd2" y="hd2"/>
                </a:cxn>
              </a:cxnLst>
              <a:rect l="0" t="0" r="r" b="b"/>
              <a:pathLst>
                <a:path w="21600" h="21600" extrusionOk="0">
                  <a:moveTo>
                    <a:pt x="3927" y="21600"/>
                  </a:moveTo>
                  <a:cubicBezTo>
                    <a:pt x="15709" y="18514"/>
                    <a:pt x="17673" y="3086"/>
                    <a:pt x="21600" y="0"/>
                  </a:cubicBezTo>
                  <a:cubicBezTo>
                    <a:pt x="13745" y="3086"/>
                    <a:pt x="7855" y="9257"/>
                    <a:pt x="0" y="12343"/>
                  </a:cubicBezTo>
                  <a:cubicBezTo>
                    <a:pt x="1964" y="15429"/>
                    <a:pt x="3927" y="18514"/>
                    <a:pt x="3927" y="2160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01" name="Shape 2201"/>
            <p:cNvSpPr/>
            <p:nvPr/>
          </p:nvSpPr>
          <p:spPr>
            <a:xfrm>
              <a:off x="10682892" y="3867518"/>
              <a:ext cx="159464" cy="158751"/>
            </a:xfrm>
            <a:custGeom>
              <a:avLst/>
              <a:gdLst/>
              <a:ahLst/>
              <a:cxnLst>
                <a:cxn ang="0">
                  <a:pos x="wd2" y="hd2"/>
                </a:cxn>
                <a:cxn ang="5400000">
                  <a:pos x="wd2" y="hd2"/>
                </a:cxn>
                <a:cxn ang="10800000">
                  <a:pos x="wd2" y="hd2"/>
                </a:cxn>
                <a:cxn ang="16200000">
                  <a:pos x="wd2" y="hd2"/>
                </a:cxn>
              </a:cxnLst>
              <a:rect l="0" t="0" r="r" b="b"/>
              <a:pathLst>
                <a:path w="17312" h="21600" extrusionOk="0">
                  <a:moveTo>
                    <a:pt x="12721" y="0"/>
                  </a:moveTo>
                  <a:cubicBezTo>
                    <a:pt x="11091" y="12343"/>
                    <a:pt x="-2766" y="2057"/>
                    <a:pt x="494" y="18000"/>
                  </a:cubicBezTo>
                  <a:cubicBezTo>
                    <a:pt x="902" y="15943"/>
                    <a:pt x="2125" y="13886"/>
                    <a:pt x="2940" y="11314"/>
                  </a:cubicBezTo>
                  <a:cubicBezTo>
                    <a:pt x="9868" y="11314"/>
                    <a:pt x="5385" y="18514"/>
                    <a:pt x="12721" y="21600"/>
                  </a:cubicBezTo>
                  <a:cubicBezTo>
                    <a:pt x="12721" y="18000"/>
                    <a:pt x="12721" y="14914"/>
                    <a:pt x="14759" y="15429"/>
                  </a:cubicBezTo>
                  <a:cubicBezTo>
                    <a:pt x="13943" y="12857"/>
                    <a:pt x="15981" y="18000"/>
                    <a:pt x="15981" y="18514"/>
                  </a:cubicBezTo>
                  <a:cubicBezTo>
                    <a:pt x="18834" y="12857"/>
                    <a:pt x="16796" y="3600"/>
                    <a:pt x="12721" y="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02" name="Shape 2202"/>
            <p:cNvSpPr/>
            <p:nvPr/>
          </p:nvSpPr>
          <p:spPr>
            <a:xfrm>
              <a:off x="10529800" y="3827302"/>
              <a:ext cx="65949" cy="86784"/>
            </a:xfrm>
            <a:custGeom>
              <a:avLst/>
              <a:gdLst/>
              <a:ahLst/>
              <a:cxnLst>
                <a:cxn ang="0">
                  <a:pos x="wd2" y="hd2"/>
                </a:cxn>
                <a:cxn ang="5400000">
                  <a:pos x="wd2" y="hd2"/>
                </a:cxn>
                <a:cxn ang="10800000">
                  <a:pos x="wd2" y="hd2"/>
                </a:cxn>
                <a:cxn ang="16200000">
                  <a:pos x="wd2" y="hd2"/>
                </a:cxn>
              </a:cxnLst>
              <a:rect l="0" t="0" r="r" b="b"/>
              <a:pathLst>
                <a:path w="18694" h="21600" extrusionOk="0">
                  <a:moveTo>
                    <a:pt x="55" y="21600"/>
                  </a:moveTo>
                  <a:cubicBezTo>
                    <a:pt x="9775" y="15026"/>
                    <a:pt x="20575" y="7513"/>
                    <a:pt x="18415" y="0"/>
                  </a:cubicBezTo>
                  <a:cubicBezTo>
                    <a:pt x="14095" y="8452"/>
                    <a:pt x="-1025" y="15965"/>
                    <a:pt x="55" y="2160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03" name="Shape 2203"/>
            <p:cNvSpPr/>
            <p:nvPr/>
          </p:nvSpPr>
          <p:spPr>
            <a:xfrm>
              <a:off x="10592469" y="3545785"/>
              <a:ext cx="147500" cy="224368"/>
            </a:xfrm>
            <a:custGeom>
              <a:avLst/>
              <a:gdLst/>
              <a:ahLst/>
              <a:cxnLst>
                <a:cxn ang="0">
                  <a:pos x="wd2" y="hd2"/>
                </a:cxn>
                <a:cxn ang="5400000">
                  <a:pos x="wd2" y="hd2"/>
                </a:cxn>
                <a:cxn ang="10800000">
                  <a:pos x="wd2" y="hd2"/>
                </a:cxn>
                <a:cxn ang="16200000">
                  <a:pos x="wd2" y="hd2"/>
                </a:cxn>
              </a:cxnLst>
              <a:rect l="0" t="0" r="r" b="b"/>
              <a:pathLst>
                <a:path w="20340" h="21600" extrusionOk="0">
                  <a:moveTo>
                    <a:pt x="5426" y="13680"/>
                  </a:moveTo>
                  <a:cubicBezTo>
                    <a:pt x="3883" y="17640"/>
                    <a:pt x="9026" y="17280"/>
                    <a:pt x="13654" y="19440"/>
                  </a:cubicBezTo>
                  <a:cubicBezTo>
                    <a:pt x="13654" y="18720"/>
                    <a:pt x="13654" y="18000"/>
                    <a:pt x="13654" y="17280"/>
                  </a:cubicBezTo>
                  <a:cubicBezTo>
                    <a:pt x="15711" y="19080"/>
                    <a:pt x="18283" y="19800"/>
                    <a:pt x="20340" y="21600"/>
                  </a:cubicBezTo>
                  <a:cubicBezTo>
                    <a:pt x="19826" y="19080"/>
                    <a:pt x="19826" y="20160"/>
                    <a:pt x="17769" y="18720"/>
                  </a:cubicBezTo>
                  <a:cubicBezTo>
                    <a:pt x="18283" y="18360"/>
                    <a:pt x="18283" y="18000"/>
                    <a:pt x="18797" y="17280"/>
                  </a:cubicBezTo>
                  <a:cubicBezTo>
                    <a:pt x="15711" y="16560"/>
                    <a:pt x="13140" y="16200"/>
                    <a:pt x="11083" y="16920"/>
                  </a:cubicBezTo>
                  <a:cubicBezTo>
                    <a:pt x="3883" y="12600"/>
                    <a:pt x="12111" y="6480"/>
                    <a:pt x="7483" y="720"/>
                  </a:cubicBezTo>
                  <a:cubicBezTo>
                    <a:pt x="6969" y="720"/>
                    <a:pt x="3883" y="0"/>
                    <a:pt x="2854" y="0"/>
                  </a:cubicBezTo>
                  <a:cubicBezTo>
                    <a:pt x="797" y="2880"/>
                    <a:pt x="1311" y="5400"/>
                    <a:pt x="797" y="8640"/>
                  </a:cubicBezTo>
                  <a:cubicBezTo>
                    <a:pt x="-1260" y="12240"/>
                    <a:pt x="797" y="14400"/>
                    <a:pt x="5426" y="1368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04" name="Shape 2204"/>
            <p:cNvSpPr/>
            <p:nvPr/>
          </p:nvSpPr>
          <p:spPr>
            <a:xfrm>
              <a:off x="10752667" y="3774903"/>
              <a:ext cx="47248" cy="86266"/>
            </a:xfrm>
            <a:custGeom>
              <a:avLst/>
              <a:gdLst/>
              <a:ahLst/>
              <a:cxnLst>
                <a:cxn ang="0">
                  <a:pos x="wd2" y="hd2"/>
                </a:cxn>
                <a:cxn ang="5400000">
                  <a:pos x="wd2" y="hd2"/>
                </a:cxn>
                <a:cxn ang="10800000">
                  <a:pos x="wd2" y="hd2"/>
                </a:cxn>
                <a:cxn ang="16200000">
                  <a:pos x="wd2" y="hd2"/>
                </a:cxn>
              </a:cxnLst>
              <a:rect l="0" t="0" r="r" b="b"/>
              <a:pathLst>
                <a:path w="19286" h="19562" extrusionOk="0">
                  <a:moveTo>
                    <a:pt x="0" y="554"/>
                  </a:moveTo>
                  <a:cubicBezTo>
                    <a:pt x="3086" y="3146"/>
                    <a:pt x="6171" y="5738"/>
                    <a:pt x="10800" y="7466"/>
                  </a:cubicBezTo>
                  <a:cubicBezTo>
                    <a:pt x="9257" y="8330"/>
                    <a:pt x="3086" y="9194"/>
                    <a:pt x="1543" y="9194"/>
                  </a:cubicBezTo>
                  <a:cubicBezTo>
                    <a:pt x="4629" y="11786"/>
                    <a:pt x="7714" y="16970"/>
                    <a:pt x="10800" y="19562"/>
                  </a:cubicBezTo>
                  <a:cubicBezTo>
                    <a:pt x="12343" y="19562"/>
                    <a:pt x="13886" y="19562"/>
                    <a:pt x="15429" y="19562"/>
                  </a:cubicBezTo>
                  <a:cubicBezTo>
                    <a:pt x="9257" y="12650"/>
                    <a:pt x="18514" y="14378"/>
                    <a:pt x="18514" y="12650"/>
                  </a:cubicBezTo>
                  <a:cubicBezTo>
                    <a:pt x="21600" y="4874"/>
                    <a:pt x="15429" y="-2038"/>
                    <a:pt x="0" y="554"/>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05" name="Shape 2205"/>
            <p:cNvSpPr/>
            <p:nvPr/>
          </p:nvSpPr>
          <p:spPr>
            <a:xfrm>
              <a:off x="10672465" y="3797668"/>
              <a:ext cx="42103" cy="55034"/>
            </a:xfrm>
            <a:custGeom>
              <a:avLst/>
              <a:gdLst/>
              <a:ahLst/>
              <a:cxnLst>
                <a:cxn ang="0">
                  <a:pos x="wd2" y="hd2"/>
                </a:cxn>
                <a:cxn ang="5400000">
                  <a:pos x="wd2" y="hd2"/>
                </a:cxn>
                <a:cxn ang="10800000">
                  <a:pos x="wd2" y="hd2"/>
                </a:cxn>
                <a:cxn ang="16200000">
                  <a:pos x="wd2" y="hd2"/>
                </a:cxn>
              </a:cxnLst>
              <a:rect l="0" t="0" r="r" b="b"/>
              <a:pathLst>
                <a:path w="18680" h="21600" extrusionOk="0">
                  <a:moveTo>
                    <a:pt x="2065" y="21600"/>
                  </a:moveTo>
                  <a:cubicBezTo>
                    <a:pt x="10372" y="17280"/>
                    <a:pt x="13695" y="14400"/>
                    <a:pt x="18680" y="7200"/>
                  </a:cubicBezTo>
                  <a:cubicBezTo>
                    <a:pt x="13695" y="5760"/>
                    <a:pt x="8711" y="2880"/>
                    <a:pt x="3726" y="0"/>
                  </a:cubicBezTo>
                  <a:cubicBezTo>
                    <a:pt x="7049" y="1440"/>
                    <a:pt x="7049" y="1440"/>
                    <a:pt x="7049" y="1440"/>
                  </a:cubicBezTo>
                  <a:cubicBezTo>
                    <a:pt x="2065" y="4320"/>
                    <a:pt x="-2920" y="8640"/>
                    <a:pt x="2065" y="2160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06" name="Shape 2206"/>
            <p:cNvSpPr/>
            <p:nvPr/>
          </p:nvSpPr>
          <p:spPr>
            <a:xfrm>
              <a:off x="10699751" y="3833652"/>
              <a:ext cx="57151" cy="67734"/>
            </a:xfrm>
            <a:custGeom>
              <a:avLst/>
              <a:gdLst/>
              <a:ahLst/>
              <a:cxnLst>
                <a:cxn ang="0">
                  <a:pos x="wd2" y="hd2"/>
                </a:cxn>
                <a:cxn ang="5400000">
                  <a:pos x="wd2" y="hd2"/>
                </a:cxn>
                <a:cxn ang="10800000">
                  <a:pos x="wd2" y="hd2"/>
                </a:cxn>
                <a:cxn ang="16200000">
                  <a:pos x="wd2" y="hd2"/>
                </a:cxn>
              </a:cxnLst>
              <a:rect l="0" t="0" r="r" b="b"/>
              <a:pathLst>
                <a:path w="21600" h="21600" extrusionOk="0">
                  <a:moveTo>
                    <a:pt x="14400" y="3600"/>
                  </a:moveTo>
                  <a:cubicBezTo>
                    <a:pt x="12960" y="2400"/>
                    <a:pt x="10080" y="1200"/>
                    <a:pt x="8640" y="0"/>
                  </a:cubicBezTo>
                  <a:cubicBezTo>
                    <a:pt x="7200" y="1200"/>
                    <a:pt x="0" y="9600"/>
                    <a:pt x="0" y="12000"/>
                  </a:cubicBezTo>
                  <a:cubicBezTo>
                    <a:pt x="2880" y="15600"/>
                    <a:pt x="5760" y="18000"/>
                    <a:pt x="8640" y="21600"/>
                  </a:cubicBezTo>
                  <a:cubicBezTo>
                    <a:pt x="10080" y="19200"/>
                    <a:pt x="11520" y="15600"/>
                    <a:pt x="12960" y="12000"/>
                  </a:cubicBezTo>
                  <a:cubicBezTo>
                    <a:pt x="12960" y="12000"/>
                    <a:pt x="12960" y="13200"/>
                    <a:pt x="12960" y="13200"/>
                  </a:cubicBezTo>
                  <a:cubicBezTo>
                    <a:pt x="17280" y="10800"/>
                    <a:pt x="18720" y="4800"/>
                    <a:pt x="21600" y="0"/>
                  </a:cubicBezTo>
                  <a:cubicBezTo>
                    <a:pt x="20160" y="1200"/>
                    <a:pt x="15840" y="3600"/>
                    <a:pt x="14400" y="7200"/>
                  </a:cubicBezTo>
                  <a:cubicBezTo>
                    <a:pt x="14400" y="6000"/>
                    <a:pt x="14400" y="4800"/>
                    <a:pt x="14400" y="360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07" name="Shape 2207"/>
            <p:cNvSpPr/>
            <p:nvPr/>
          </p:nvSpPr>
          <p:spPr>
            <a:xfrm>
              <a:off x="10744201" y="3864797"/>
              <a:ext cx="27518" cy="16493"/>
            </a:xfrm>
            <a:custGeom>
              <a:avLst/>
              <a:gdLst/>
              <a:ahLst/>
              <a:cxnLst>
                <a:cxn ang="0">
                  <a:pos x="wd2" y="hd2"/>
                </a:cxn>
                <a:cxn ang="5400000">
                  <a:pos x="wd2" y="hd2"/>
                </a:cxn>
                <a:cxn ang="10800000">
                  <a:pos x="wd2" y="hd2"/>
                </a:cxn>
                <a:cxn ang="16200000">
                  <a:pos x="wd2" y="hd2"/>
                </a:cxn>
              </a:cxnLst>
              <a:rect l="0" t="0" r="r" b="b"/>
              <a:pathLst>
                <a:path w="21600" h="14025" extrusionOk="0">
                  <a:moveTo>
                    <a:pt x="21600" y="0"/>
                  </a:moveTo>
                  <a:cubicBezTo>
                    <a:pt x="12343" y="3085"/>
                    <a:pt x="3086" y="-3086"/>
                    <a:pt x="0" y="12343"/>
                  </a:cubicBezTo>
                  <a:cubicBezTo>
                    <a:pt x="12343" y="18514"/>
                    <a:pt x="9257" y="6171"/>
                    <a:pt x="21600" y="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08" name="Shape 2208"/>
            <p:cNvSpPr/>
            <p:nvPr/>
          </p:nvSpPr>
          <p:spPr>
            <a:xfrm>
              <a:off x="10714567" y="3773193"/>
              <a:ext cx="29635" cy="26593"/>
            </a:xfrm>
            <a:custGeom>
              <a:avLst/>
              <a:gdLst/>
              <a:ahLst/>
              <a:cxnLst>
                <a:cxn ang="0">
                  <a:pos x="wd2" y="hd2"/>
                </a:cxn>
                <a:cxn ang="5400000">
                  <a:pos x="wd2" y="hd2"/>
                </a:cxn>
                <a:cxn ang="10800000">
                  <a:pos x="wd2" y="hd2"/>
                </a:cxn>
                <a:cxn ang="16200000">
                  <a:pos x="wd2" y="hd2"/>
                </a:cxn>
              </a:cxnLst>
              <a:rect l="0" t="0" r="r" b="b"/>
              <a:pathLst>
                <a:path w="21600" h="12922" extrusionOk="0">
                  <a:moveTo>
                    <a:pt x="0" y="7522"/>
                  </a:moveTo>
                  <a:cubicBezTo>
                    <a:pt x="10800" y="9322"/>
                    <a:pt x="13500" y="5722"/>
                    <a:pt x="21600" y="12922"/>
                  </a:cubicBezTo>
                  <a:cubicBezTo>
                    <a:pt x="5400" y="-8678"/>
                    <a:pt x="10800" y="2122"/>
                    <a:pt x="0" y="7522"/>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09" name="Shape 2209"/>
            <p:cNvSpPr/>
            <p:nvPr/>
          </p:nvSpPr>
          <p:spPr>
            <a:xfrm>
              <a:off x="10617201" y="3736285"/>
              <a:ext cx="34291" cy="42334"/>
            </a:xfrm>
            <a:custGeom>
              <a:avLst/>
              <a:gdLst/>
              <a:ahLst/>
              <a:cxnLst>
                <a:cxn ang="0">
                  <a:pos x="wd2" y="hd2"/>
                </a:cxn>
                <a:cxn ang="5400000">
                  <a:pos x="wd2" y="hd2"/>
                </a:cxn>
                <a:cxn ang="10800000">
                  <a:pos x="wd2" y="hd2"/>
                </a:cxn>
                <a:cxn ang="16200000">
                  <a:pos x="wd2" y="hd2"/>
                </a:cxn>
              </a:cxnLst>
              <a:rect l="0" t="0" r="r" b="b"/>
              <a:pathLst>
                <a:path w="19440" h="21600" extrusionOk="0">
                  <a:moveTo>
                    <a:pt x="0" y="0"/>
                  </a:moveTo>
                  <a:cubicBezTo>
                    <a:pt x="4320" y="7855"/>
                    <a:pt x="10800" y="15709"/>
                    <a:pt x="19440" y="21600"/>
                  </a:cubicBezTo>
                  <a:cubicBezTo>
                    <a:pt x="17280" y="9818"/>
                    <a:pt x="21600" y="1964"/>
                    <a:pt x="0" y="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10" name="Shape 2210"/>
            <p:cNvSpPr/>
            <p:nvPr/>
          </p:nvSpPr>
          <p:spPr>
            <a:xfrm>
              <a:off x="10603889" y="3245218"/>
              <a:ext cx="54421" cy="116418"/>
            </a:xfrm>
            <a:custGeom>
              <a:avLst/>
              <a:gdLst/>
              <a:ahLst/>
              <a:cxnLst>
                <a:cxn ang="0">
                  <a:pos x="wd2" y="hd2"/>
                </a:cxn>
                <a:cxn ang="5400000">
                  <a:pos x="wd2" y="hd2"/>
                </a:cxn>
                <a:cxn ang="10800000">
                  <a:pos x="wd2" y="hd2"/>
                </a:cxn>
                <a:cxn ang="16200000">
                  <a:pos x="wd2" y="hd2"/>
                </a:cxn>
              </a:cxnLst>
              <a:rect l="0" t="0" r="r" b="b"/>
              <a:pathLst>
                <a:path w="14239" h="21600" extrusionOk="0">
                  <a:moveTo>
                    <a:pt x="11438" y="0"/>
                  </a:moveTo>
                  <a:cubicBezTo>
                    <a:pt x="638" y="4877"/>
                    <a:pt x="-4271" y="13935"/>
                    <a:pt x="4565" y="21600"/>
                  </a:cubicBezTo>
                  <a:cubicBezTo>
                    <a:pt x="13402" y="16723"/>
                    <a:pt x="17329" y="6968"/>
                    <a:pt x="11438" y="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11" name="Shape 2211"/>
            <p:cNvSpPr/>
            <p:nvPr/>
          </p:nvSpPr>
          <p:spPr>
            <a:xfrm>
              <a:off x="10176934" y="3453472"/>
              <a:ext cx="78846" cy="59022"/>
            </a:xfrm>
            <a:custGeom>
              <a:avLst/>
              <a:gdLst/>
              <a:ahLst/>
              <a:cxnLst>
                <a:cxn ang="0">
                  <a:pos x="wd2" y="hd2"/>
                </a:cxn>
                <a:cxn ang="5400000">
                  <a:pos x="wd2" y="hd2"/>
                </a:cxn>
                <a:cxn ang="10800000">
                  <a:pos x="wd2" y="hd2"/>
                </a:cxn>
                <a:cxn ang="16200000">
                  <a:pos x="wd2" y="hd2"/>
                </a:cxn>
              </a:cxnLst>
              <a:rect l="0" t="0" r="r" b="b"/>
              <a:pathLst>
                <a:path w="9812" h="6274" extrusionOk="0">
                  <a:moveTo>
                    <a:pt x="0" y="2538"/>
                  </a:moveTo>
                  <a:cubicBezTo>
                    <a:pt x="939" y="14538"/>
                    <a:pt x="21600" y="-7062"/>
                    <a:pt x="0" y="2538"/>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12" name="Shape 2212"/>
            <p:cNvSpPr/>
            <p:nvPr/>
          </p:nvSpPr>
          <p:spPr>
            <a:xfrm>
              <a:off x="10054167" y="4254868"/>
              <a:ext cx="59268" cy="59268"/>
            </a:xfrm>
            <a:custGeom>
              <a:avLst/>
              <a:gdLst/>
              <a:ahLst/>
              <a:cxnLst>
                <a:cxn ang="0">
                  <a:pos x="wd2" y="hd2"/>
                </a:cxn>
                <a:cxn ang="5400000">
                  <a:pos x="wd2" y="hd2"/>
                </a:cxn>
                <a:cxn ang="10800000">
                  <a:pos x="wd2" y="hd2"/>
                </a:cxn>
                <a:cxn ang="16200000">
                  <a:pos x="wd2" y="hd2"/>
                </a:cxn>
              </a:cxnLst>
              <a:rect l="0" t="0" r="r" b="b"/>
              <a:pathLst>
                <a:path w="21600" h="21600" extrusionOk="0">
                  <a:moveTo>
                    <a:pt x="12150" y="18900"/>
                  </a:moveTo>
                  <a:cubicBezTo>
                    <a:pt x="16200" y="18900"/>
                    <a:pt x="17550" y="21600"/>
                    <a:pt x="21600" y="21600"/>
                  </a:cubicBezTo>
                  <a:cubicBezTo>
                    <a:pt x="18900" y="14850"/>
                    <a:pt x="13500" y="5400"/>
                    <a:pt x="9450" y="0"/>
                  </a:cubicBezTo>
                  <a:cubicBezTo>
                    <a:pt x="6750" y="2700"/>
                    <a:pt x="2700" y="4050"/>
                    <a:pt x="0" y="6750"/>
                  </a:cubicBezTo>
                  <a:cubicBezTo>
                    <a:pt x="8100" y="9450"/>
                    <a:pt x="8100" y="14850"/>
                    <a:pt x="12150" y="1890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13" name="Shape 2213"/>
            <p:cNvSpPr/>
            <p:nvPr/>
          </p:nvSpPr>
          <p:spPr>
            <a:xfrm>
              <a:off x="10147300" y="4299318"/>
              <a:ext cx="23285" cy="2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7200" y="18000"/>
                    <a:pt x="10800" y="21600"/>
                  </a:cubicBezTo>
                  <a:cubicBezTo>
                    <a:pt x="14400" y="14400"/>
                    <a:pt x="18000" y="10800"/>
                    <a:pt x="21600" y="7200"/>
                  </a:cubicBezTo>
                  <a:cubicBezTo>
                    <a:pt x="14400" y="0"/>
                    <a:pt x="3600" y="3600"/>
                    <a:pt x="0" y="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14" name="Shape 2214"/>
            <p:cNvSpPr/>
            <p:nvPr/>
          </p:nvSpPr>
          <p:spPr>
            <a:xfrm>
              <a:off x="9817100" y="4244285"/>
              <a:ext cx="23285" cy="338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cubicBezTo>
                    <a:pt x="18000" y="14400"/>
                    <a:pt x="10800" y="7200"/>
                    <a:pt x="7200" y="0"/>
                  </a:cubicBezTo>
                  <a:cubicBezTo>
                    <a:pt x="3600" y="0"/>
                    <a:pt x="3600" y="0"/>
                    <a:pt x="0" y="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15" name="Shape 2215"/>
            <p:cNvSpPr/>
            <p:nvPr/>
          </p:nvSpPr>
          <p:spPr>
            <a:xfrm>
              <a:off x="9820805" y="4239523"/>
              <a:ext cx="12701" cy="12701"/>
            </a:xfrm>
            <a:custGeom>
              <a:avLst/>
              <a:gdLst/>
              <a:ahLst/>
              <a:cxnLst>
                <a:cxn ang="0">
                  <a:pos x="wd2" y="hd2"/>
                </a:cxn>
                <a:cxn ang="5400000">
                  <a:pos x="wd2" y="hd2"/>
                </a:cxn>
                <a:cxn ang="10800000">
                  <a:pos x="wd2" y="hd2"/>
                </a:cxn>
                <a:cxn ang="16200000">
                  <a:pos x="wd2" y="hd2"/>
                </a:cxn>
              </a:cxnLst>
              <a:rect l="0" t="0" r="r" b="b"/>
              <a:pathLst>
                <a:path w="16200" h="16200" extrusionOk="0">
                  <a:moveTo>
                    <a:pt x="0" y="0"/>
                  </a:moveTo>
                  <a:cubicBezTo>
                    <a:pt x="21600" y="21600"/>
                    <a:pt x="21600" y="21600"/>
                    <a:pt x="0" y="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16" name="Shape 2216"/>
            <p:cNvSpPr/>
            <p:nvPr/>
          </p:nvSpPr>
          <p:spPr>
            <a:xfrm>
              <a:off x="9776884" y="4165132"/>
              <a:ext cx="19051" cy="30471"/>
            </a:xfrm>
            <a:custGeom>
              <a:avLst/>
              <a:gdLst/>
              <a:ahLst/>
              <a:cxnLst>
                <a:cxn ang="0">
                  <a:pos x="wd2" y="hd2"/>
                </a:cxn>
                <a:cxn ang="5400000">
                  <a:pos x="wd2" y="hd2"/>
                </a:cxn>
                <a:cxn ang="10800000">
                  <a:pos x="wd2" y="hd2"/>
                </a:cxn>
                <a:cxn ang="16200000">
                  <a:pos x="wd2" y="hd2"/>
                </a:cxn>
              </a:cxnLst>
              <a:rect l="0" t="0" r="r" b="b"/>
              <a:pathLst>
                <a:path w="21600" h="19433" extrusionOk="0">
                  <a:moveTo>
                    <a:pt x="21600" y="19433"/>
                  </a:moveTo>
                  <a:cubicBezTo>
                    <a:pt x="17280" y="12233"/>
                    <a:pt x="8640" y="5033"/>
                    <a:pt x="0" y="233"/>
                  </a:cubicBezTo>
                  <a:cubicBezTo>
                    <a:pt x="0" y="-2167"/>
                    <a:pt x="8640" y="14633"/>
                    <a:pt x="21600" y="19433"/>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17" name="Shape 2217"/>
            <p:cNvSpPr/>
            <p:nvPr/>
          </p:nvSpPr>
          <p:spPr>
            <a:xfrm>
              <a:off x="10960229" y="2902677"/>
              <a:ext cx="77891" cy="105476"/>
            </a:xfrm>
            <a:custGeom>
              <a:avLst/>
              <a:gdLst/>
              <a:ahLst/>
              <a:cxnLst>
                <a:cxn ang="0">
                  <a:pos x="wd2" y="hd2"/>
                </a:cxn>
                <a:cxn ang="5400000">
                  <a:pos x="wd2" y="hd2"/>
                </a:cxn>
                <a:cxn ang="10800000">
                  <a:pos x="wd2" y="hd2"/>
                </a:cxn>
                <a:cxn ang="16200000">
                  <a:pos x="wd2" y="hd2"/>
                </a:cxn>
              </a:cxnLst>
              <a:rect l="0" t="0" r="r" b="b"/>
              <a:pathLst>
                <a:path w="13247" h="17360" extrusionOk="0">
                  <a:moveTo>
                    <a:pt x="3557" y="4400"/>
                  </a:moveTo>
                  <a:cubicBezTo>
                    <a:pt x="5463" y="6251"/>
                    <a:pt x="5463" y="7486"/>
                    <a:pt x="4827" y="9954"/>
                  </a:cubicBezTo>
                  <a:cubicBezTo>
                    <a:pt x="3557" y="14274"/>
                    <a:pt x="3557" y="16126"/>
                    <a:pt x="6098" y="17360"/>
                  </a:cubicBezTo>
                  <a:cubicBezTo>
                    <a:pt x="9274" y="13657"/>
                    <a:pt x="16898" y="4400"/>
                    <a:pt x="11180" y="1314"/>
                  </a:cubicBezTo>
                  <a:cubicBezTo>
                    <a:pt x="2922" y="-4240"/>
                    <a:pt x="-4702" y="9954"/>
                    <a:pt x="3557" y="440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18" name="Shape 2218"/>
            <p:cNvSpPr/>
            <p:nvPr/>
          </p:nvSpPr>
          <p:spPr>
            <a:xfrm>
              <a:off x="11061544" y="2878190"/>
              <a:ext cx="68700" cy="62229"/>
            </a:xfrm>
            <a:custGeom>
              <a:avLst/>
              <a:gdLst/>
              <a:ahLst/>
              <a:cxnLst>
                <a:cxn ang="0">
                  <a:pos x="wd2" y="hd2"/>
                </a:cxn>
                <a:cxn ang="5400000">
                  <a:pos x="wd2" y="hd2"/>
                </a:cxn>
                <a:cxn ang="10800000">
                  <a:pos x="wd2" y="hd2"/>
                </a:cxn>
                <a:cxn ang="16200000">
                  <a:pos x="wd2" y="hd2"/>
                </a:cxn>
              </a:cxnLst>
              <a:rect l="0" t="0" r="r" b="b"/>
              <a:pathLst>
                <a:path w="10954" h="14432" extrusionOk="0">
                  <a:moveTo>
                    <a:pt x="9887" y="9248"/>
                  </a:moveTo>
                  <a:cubicBezTo>
                    <a:pt x="15887" y="-7168"/>
                    <a:pt x="-5713" y="608"/>
                    <a:pt x="1487" y="14432"/>
                  </a:cubicBezTo>
                  <a:cubicBezTo>
                    <a:pt x="4487" y="6656"/>
                    <a:pt x="6287" y="9248"/>
                    <a:pt x="9887" y="9248"/>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19" name="Shape 2219"/>
            <p:cNvSpPr/>
            <p:nvPr/>
          </p:nvSpPr>
          <p:spPr>
            <a:xfrm>
              <a:off x="11000317" y="2576352"/>
              <a:ext cx="401461" cy="327044"/>
            </a:xfrm>
            <a:custGeom>
              <a:avLst/>
              <a:gdLst/>
              <a:ahLst/>
              <a:cxnLst>
                <a:cxn ang="0">
                  <a:pos x="wd2" y="hd2"/>
                </a:cxn>
                <a:cxn ang="5400000">
                  <a:pos x="wd2" y="hd2"/>
                </a:cxn>
                <a:cxn ang="10800000">
                  <a:pos x="wd2" y="hd2"/>
                </a:cxn>
                <a:cxn ang="16200000">
                  <a:pos x="wd2" y="hd2"/>
                </a:cxn>
              </a:cxnLst>
              <a:rect l="0" t="0" r="r" b="b"/>
              <a:pathLst>
                <a:path w="20281" h="21123" extrusionOk="0">
                  <a:moveTo>
                    <a:pt x="5684" y="16018"/>
                  </a:moveTo>
                  <a:cubicBezTo>
                    <a:pt x="3032" y="15775"/>
                    <a:pt x="2084" y="18445"/>
                    <a:pt x="0" y="19901"/>
                  </a:cubicBezTo>
                  <a:cubicBezTo>
                    <a:pt x="2274" y="20387"/>
                    <a:pt x="9095" y="15775"/>
                    <a:pt x="8337" y="20872"/>
                  </a:cubicBezTo>
                  <a:cubicBezTo>
                    <a:pt x="9474" y="21600"/>
                    <a:pt x="10421" y="20629"/>
                    <a:pt x="11368" y="19416"/>
                  </a:cubicBezTo>
                  <a:cubicBezTo>
                    <a:pt x="10989" y="18445"/>
                    <a:pt x="11179" y="18202"/>
                    <a:pt x="11179" y="17474"/>
                  </a:cubicBezTo>
                  <a:cubicBezTo>
                    <a:pt x="12884" y="19658"/>
                    <a:pt x="15726" y="18202"/>
                    <a:pt x="17053" y="16261"/>
                  </a:cubicBezTo>
                  <a:cubicBezTo>
                    <a:pt x="17053" y="16746"/>
                    <a:pt x="17053" y="17231"/>
                    <a:pt x="17053" y="17717"/>
                  </a:cubicBezTo>
                  <a:cubicBezTo>
                    <a:pt x="19705" y="15290"/>
                    <a:pt x="21600" y="2912"/>
                    <a:pt x="19137" y="0"/>
                  </a:cubicBezTo>
                  <a:cubicBezTo>
                    <a:pt x="19137" y="0"/>
                    <a:pt x="19326" y="728"/>
                    <a:pt x="19326" y="728"/>
                  </a:cubicBezTo>
                  <a:cubicBezTo>
                    <a:pt x="17053" y="485"/>
                    <a:pt x="17432" y="3640"/>
                    <a:pt x="17242" y="5582"/>
                  </a:cubicBezTo>
                  <a:cubicBezTo>
                    <a:pt x="16674" y="9222"/>
                    <a:pt x="14400" y="11407"/>
                    <a:pt x="11937" y="12620"/>
                  </a:cubicBezTo>
                  <a:cubicBezTo>
                    <a:pt x="11747" y="11892"/>
                    <a:pt x="11747" y="12135"/>
                    <a:pt x="11747" y="11164"/>
                  </a:cubicBezTo>
                  <a:cubicBezTo>
                    <a:pt x="10232" y="15047"/>
                    <a:pt x="8905" y="16018"/>
                    <a:pt x="5684" y="16018"/>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20" name="Shape 2220"/>
            <p:cNvSpPr/>
            <p:nvPr/>
          </p:nvSpPr>
          <p:spPr>
            <a:xfrm>
              <a:off x="11340530" y="2392202"/>
              <a:ext cx="208006" cy="175684"/>
            </a:xfrm>
            <a:custGeom>
              <a:avLst/>
              <a:gdLst/>
              <a:ahLst/>
              <a:cxnLst>
                <a:cxn ang="0">
                  <a:pos x="wd2" y="hd2"/>
                </a:cxn>
                <a:cxn ang="5400000">
                  <a:pos x="wd2" y="hd2"/>
                </a:cxn>
                <a:cxn ang="10800000">
                  <a:pos x="wd2" y="hd2"/>
                </a:cxn>
                <a:cxn ang="16200000">
                  <a:pos x="wd2" y="hd2"/>
                </a:cxn>
              </a:cxnLst>
              <a:rect l="0" t="0" r="r" b="b"/>
              <a:pathLst>
                <a:path w="21016" h="21600" extrusionOk="0">
                  <a:moveTo>
                    <a:pt x="2448" y="11489"/>
                  </a:moveTo>
                  <a:cubicBezTo>
                    <a:pt x="1311" y="11949"/>
                    <a:pt x="-584" y="17464"/>
                    <a:pt x="174" y="21600"/>
                  </a:cubicBezTo>
                  <a:cubicBezTo>
                    <a:pt x="1690" y="21600"/>
                    <a:pt x="3205" y="20681"/>
                    <a:pt x="4342" y="19302"/>
                  </a:cubicBezTo>
                  <a:cubicBezTo>
                    <a:pt x="3205" y="18383"/>
                    <a:pt x="2448" y="17923"/>
                    <a:pt x="1690" y="17004"/>
                  </a:cubicBezTo>
                  <a:cubicBezTo>
                    <a:pt x="5479" y="14247"/>
                    <a:pt x="7374" y="15166"/>
                    <a:pt x="10784" y="17464"/>
                  </a:cubicBezTo>
                  <a:cubicBezTo>
                    <a:pt x="11921" y="18383"/>
                    <a:pt x="17605" y="11949"/>
                    <a:pt x="21016" y="11489"/>
                  </a:cubicBezTo>
                  <a:cubicBezTo>
                    <a:pt x="20637" y="10570"/>
                    <a:pt x="20258" y="7813"/>
                    <a:pt x="20258" y="7353"/>
                  </a:cubicBezTo>
                  <a:cubicBezTo>
                    <a:pt x="14574" y="8732"/>
                    <a:pt x="11163" y="4136"/>
                    <a:pt x="7374" y="0"/>
                  </a:cubicBezTo>
                  <a:cubicBezTo>
                    <a:pt x="6995" y="4136"/>
                    <a:pt x="6995" y="10111"/>
                    <a:pt x="2448" y="11489"/>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21" name="Shape 2221"/>
            <p:cNvSpPr/>
            <p:nvPr/>
          </p:nvSpPr>
          <p:spPr>
            <a:xfrm>
              <a:off x="11544301" y="2432418"/>
              <a:ext cx="25401" cy="338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5429" y="16800"/>
                    <a:pt x="21600" y="2400"/>
                    <a:pt x="21600" y="0"/>
                  </a:cubicBezTo>
                  <a:cubicBezTo>
                    <a:pt x="18514" y="2400"/>
                    <a:pt x="6171" y="12000"/>
                    <a:pt x="0" y="2160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22" name="Shape 2222"/>
            <p:cNvSpPr/>
            <p:nvPr/>
          </p:nvSpPr>
          <p:spPr>
            <a:xfrm>
              <a:off x="11616267" y="2390433"/>
              <a:ext cx="48685" cy="31403"/>
            </a:xfrm>
            <a:custGeom>
              <a:avLst/>
              <a:gdLst/>
              <a:ahLst/>
              <a:cxnLst>
                <a:cxn ang="0">
                  <a:pos x="wd2" y="hd2"/>
                </a:cxn>
                <a:cxn ang="5400000">
                  <a:pos x="wd2" y="hd2"/>
                </a:cxn>
                <a:cxn ang="10800000">
                  <a:pos x="wd2" y="hd2"/>
                </a:cxn>
                <a:cxn ang="16200000">
                  <a:pos x="wd2" y="hd2"/>
                </a:cxn>
              </a:cxnLst>
              <a:rect l="0" t="0" r="r" b="b"/>
              <a:pathLst>
                <a:path w="21600" h="16866" extrusionOk="0">
                  <a:moveTo>
                    <a:pt x="0" y="16866"/>
                  </a:moveTo>
                  <a:cubicBezTo>
                    <a:pt x="6646" y="10975"/>
                    <a:pt x="14954" y="9011"/>
                    <a:pt x="21600" y="3121"/>
                  </a:cubicBezTo>
                  <a:cubicBezTo>
                    <a:pt x="13292" y="-4734"/>
                    <a:pt x="4985" y="3121"/>
                    <a:pt x="0" y="16866"/>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23" name="Shape 2223"/>
            <p:cNvSpPr/>
            <p:nvPr/>
          </p:nvSpPr>
          <p:spPr>
            <a:xfrm>
              <a:off x="11701709" y="2349868"/>
              <a:ext cx="26743" cy="22790"/>
            </a:xfrm>
            <a:custGeom>
              <a:avLst/>
              <a:gdLst/>
              <a:ahLst/>
              <a:cxnLst>
                <a:cxn ang="0">
                  <a:pos x="wd2" y="hd2"/>
                </a:cxn>
                <a:cxn ang="5400000">
                  <a:pos x="wd2" y="hd2"/>
                </a:cxn>
                <a:cxn ang="10800000">
                  <a:pos x="wd2" y="hd2"/>
                </a:cxn>
                <a:cxn ang="16200000">
                  <a:pos x="wd2" y="hd2"/>
                </a:cxn>
              </a:cxnLst>
              <a:rect l="0" t="0" r="r" b="b"/>
              <a:pathLst>
                <a:path w="15161" h="15503" extrusionOk="0">
                  <a:moveTo>
                    <a:pt x="2201" y="13500"/>
                  </a:moveTo>
                  <a:cubicBezTo>
                    <a:pt x="-6439" y="21600"/>
                    <a:pt x="13001" y="2700"/>
                    <a:pt x="15161" y="0"/>
                  </a:cubicBezTo>
                  <a:cubicBezTo>
                    <a:pt x="4361" y="0"/>
                    <a:pt x="6521" y="8100"/>
                    <a:pt x="2201" y="1350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24" name="Shape 2224"/>
            <p:cNvSpPr/>
            <p:nvPr/>
          </p:nvSpPr>
          <p:spPr>
            <a:xfrm>
              <a:off x="11403648" y="1956168"/>
              <a:ext cx="102554" cy="406401"/>
            </a:xfrm>
            <a:custGeom>
              <a:avLst/>
              <a:gdLst/>
              <a:ahLst/>
              <a:cxnLst>
                <a:cxn ang="0">
                  <a:pos x="wd2" y="hd2"/>
                </a:cxn>
                <a:cxn ang="5400000">
                  <a:pos x="wd2" y="hd2"/>
                </a:cxn>
                <a:cxn ang="10800000">
                  <a:pos x="wd2" y="hd2"/>
                </a:cxn>
                <a:cxn ang="16200000">
                  <a:pos x="wd2" y="hd2"/>
                </a:cxn>
              </a:cxnLst>
              <a:rect l="0" t="0" r="r" b="b"/>
              <a:pathLst>
                <a:path w="20931" h="21600" extrusionOk="0">
                  <a:moveTo>
                    <a:pt x="15531" y="13000"/>
                  </a:moveTo>
                  <a:cubicBezTo>
                    <a:pt x="17074" y="13400"/>
                    <a:pt x="19388" y="13800"/>
                    <a:pt x="20931" y="14000"/>
                  </a:cubicBezTo>
                  <a:cubicBezTo>
                    <a:pt x="15531" y="9800"/>
                    <a:pt x="14760" y="3000"/>
                    <a:pt x="6274" y="0"/>
                  </a:cubicBezTo>
                  <a:cubicBezTo>
                    <a:pt x="7045" y="2000"/>
                    <a:pt x="874" y="2800"/>
                    <a:pt x="102" y="4800"/>
                  </a:cubicBezTo>
                  <a:cubicBezTo>
                    <a:pt x="-669" y="6600"/>
                    <a:pt x="3188" y="8400"/>
                    <a:pt x="3188" y="10200"/>
                  </a:cubicBezTo>
                  <a:cubicBezTo>
                    <a:pt x="4731" y="14000"/>
                    <a:pt x="2417" y="17800"/>
                    <a:pt x="2417" y="21600"/>
                  </a:cubicBezTo>
                  <a:cubicBezTo>
                    <a:pt x="6274" y="20000"/>
                    <a:pt x="10902" y="19600"/>
                    <a:pt x="15531" y="20600"/>
                  </a:cubicBezTo>
                  <a:cubicBezTo>
                    <a:pt x="7817" y="18600"/>
                    <a:pt x="2417" y="14200"/>
                    <a:pt x="15531" y="1300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25" name="Shape 2225"/>
            <p:cNvSpPr/>
            <p:nvPr/>
          </p:nvSpPr>
          <p:spPr>
            <a:xfrm>
              <a:off x="8281741" y="1008590"/>
              <a:ext cx="12701" cy="12701"/>
            </a:xfrm>
            <a:custGeom>
              <a:avLst/>
              <a:gdLst/>
              <a:ahLst/>
              <a:cxnLst>
                <a:cxn ang="0">
                  <a:pos x="wd2" y="hd2"/>
                </a:cxn>
                <a:cxn ang="5400000">
                  <a:pos x="wd2" y="hd2"/>
                </a:cxn>
                <a:cxn ang="10800000">
                  <a:pos x="wd2" y="hd2"/>
                </a:cxn>
                <a:cxn ang="16200000">
                  <a:pos x="wd2" y="hd2"/>
                </a:cxn>
              </a:cxnLst>
              <a:rect l="0" t="0" r="r" b="b"/>
              <a:pathLst>
                <a:path w="12781" h="12838" extrusionOk="0">
                  <a:moveTo>
                    <a:pt x="4141" y="8518"/>
                  </a:moveTo>
                  <a:cubicBezTo>
                    <a:pt x="8461" y="8518"/>
                    <a:pt x="8461" y="8518"/>
                    <a:pt x="12781" y="12838"/>
                  </a:cubicBezTo>
                  <a:cubicBezTo>
                    <a:pt x="12781" y="4198"/>
                    <a:pt x="-8819" y="-8762"/>
                    <a:pt x="4141" y="8518"/>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26" name="Shape 2226"/>
            <p:cNvSpPr/>
            <p:nvPr/>
          </p:nvSpPr>
          <p:spPr>
            <a:xfrm>
              <a:off x="8072953" y="552513"/>
              <a:ext cx="643242" cy="474979"/>
            </a:xfrm>
            <a:custGeom>
              <a:avLst/>
              <a:gdLst/>
              <a:ahLst/>
              <a:cxnLst>
                <a:cxn ang="0">
                  <a:pos x="wd2" y="hd2"/>
                </a:cxn>
                <a:cxn ang="5400000">
                  <a:pos x="wd2" y="hd2"/>
                </a:cxn>
                <a:cxn ang="10800000">
                  <a:pos x="wd2" y="hd2"/>
                </a:cxn>
                <a:cxn ang="16200000">
                  <a:pos x="wd2" y="hd2"/>
                </a:cxn>
              </a:cxnLst>
              <a:rect l="0" t="0" r="r" b="b"/>
              <a:pathLst>
                <a:path w="19594" h="19624" extrusionOk="0">
                  <a:moveTo>
                    <a:pt x="1826" y="17154"/>
                  </a:moveTo>
                  <a:cubicBezTo>
                    <a:pt x="2055" y="17465"/>
                    <a:pt x="2283" y="17931"/>
                    <a:pt x="2283" y="18552"/>
                  </a:cubicBezTo>
                  <a:cubicBezTo>
                    <a:pt x="2398" y="19640"/>
                    <a:pt x="2969" y="18552"/>
                    <a:pt x="3540" y="19174"/>
                  </a:cubicBezTo>
                  <a:cubicBezTo>
                    <a:pt x="3998" y="19951"/>
                    <a:pt x="5940" y="19485"/>
                    <a:pt x="6740" y="19485"/>
                  </a:cubicBezTo>
                  <a:cubicBezTo>
                    <a:pt x="6626" y="19329"/>
                    <a:pt x="6512" y="19174"/>
                    <a:pt x="6512" y="19174"/>
                  </a:cubicBezTo>
                  <a:cubicBezTo>
                    <a:pt x="2055" y="14668"/>
                    <a:pt x="6398" y="10472"/>
                    <a:pt x="9598" y="7364"/>
                  </a:cubicBezTo>
                  <a:cubicBezTo>
                    <a:pt x="11198" y="5965"/>
                    <a:pt x="12340" y="5033"/>
                    <a:pt x="14283" y="4411"/>
                  </a:cubicBezTo>
                  <a:cubicBezTo>
                    <a:pt x="15540" y="4101"/>
                    <a:pt x="18740" y="3324"/>
                    <a:pt x="19426" y="1614"/>
                  </a:cubicBezTo>
                  <a:cubicBezTo>
                    <a:pt x="20569" y="-1649"/>
                    <a:pt x="15540" y="993"/>
                    <a:pt x="14969" y="1304"/>
                  </a:cubicBezTo>
                  <a:cubicBezTo>
                    <a:pt x="12912" y="2547"/>
                    <a:pt x="11655" y="2080"/>
                    <a:pt x="9712" y="2702"/>
                  </a:cubicBezTo>
                  <a:cubicBezTo>
                    <a:pt x="8569" y="3168"/>
                    <a:pt x="7998" y="4256"/>
                    <a:pt x="6969" y="4878"/>
                  </a:cubicBezTo>
                  <a:cubicBezTo>
                    <a:pt x="6512" y="5188"/>
                    <a:pt x="4912" y="5344"/>
                    <a:pt x="4569" y="5655"/>
                  </a:cubicBezTo>
                  <a:cubicBezTo>
                    <a:pt x="3998" y="6432"/>
                    <a:pt x="2398" y="10783"/>
                    <a:pt x="2969" y="11560"/>
                  </a:cubicBezTo>
                  <a:cubicBezTo>
                    <a:pt x="1369" y="11870"/>
                    <a:pt x="1483" y="13269"/>
                    <a:pt x="683" y="14357"/>
                  </a:cubicBezTo>
                  <a:cubicBezTo>
                    <a:pt x="-1031" y="16998"/>
                    <a:pt x="912" y="16222"/>
                    <a:pt x="1826" y="17154"/>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27" name="Shape 2227"/>
            <p:cNvSpPr/>
            <p:nvPr/>
          </p:nvSpPr>
          <p:spPr>
            <a:xfrm>
              <a:off x="5560500" y="503382"/>
              <a:ext cx="7626336" cy="5061689"/>
            </a:xfrm>
            <a:custGeom>
              <a:avLst/>
              <a:gdLst/>
              <a:ahLst/>
              <a:cxnLst>
                <a:cxn ang="0">
                  <a:pos x="wd2" y="hd2"/>
                </a:cxn>
                <a:cxn ang="5400000">
                  <a:pos x="wd2" y="hd2"/>
                </a:cxn>
                <a:cxn ang="10800000">
                  <a:pos x="wd2" y="hd2"/>
                </a:cxn>
                <a:cxn ang="16200000">
                  <a:pos x="wd2" y="hd2"/>
                </a:cxn>
              </a:cxnLst>
              <a:rect l="0" t="0" r="r" b="b"/>
              <a:pathLst>
                <a:path w="21552" h="21513" extrusionOk="0">
                  <a:moveTo>
                    <a:pt x="20746" y="2886"/>
                  </a:moveTo>
                  <a:cubicBezTo>
                    <a:pt x="20714" y="2631"/>
                    <a:pt x="20608" y="2727"/>
                    <a:pt x="20492" y="2647"/>
                  </a:cubicBezTo>
                  <a:cubicBezTo>
                    <a:pt x="20449" y="2615"/>
                    <a:pt x="20364" y="2471"/>
                    <a:pt x="20333" y="2455"/>
                  </a:cubicBezTo>
                  <a:cubicBezTo>
                    <a:pt x="20280" y="2439"/>
                    <a:pt x="20237" y="2519"/>
                    <a:pt x="20174" y="2487"/>
                  </a:cubicBezTo>
                  <a:cubicBezTo>
                    <a:pt x="19951" y="2376"/>
                    <a:pt x="19760" y="2216"/>
                    <a:pt x="19495" y="2408"/>
                  </a:cubicBezTo>
                  <a:cubicBezTo>
                    <a:pt x="19643" y="2631"/>
                    <a:pt x="19463" y="2631"/>
                    <a:pt x="19378" y="2599"/>
                  </a:cubicBezTo>
                  <a:cubicBezTo>
                    <a:pt x="19315" y="2583"/>
                    <a:pt x="19421" y="2424"/>
                    <a:pt x="19304" y="2439"/>
                  </a:cubicBezTo>
                  <a:cubicBezTo>
                    <a:pt x="19230" y="2455"/>
                    <a:pt x="19177" y="2408"/>
                    <a:pt x="19113" y="2376"/>
                  </a:cubicBezTo>
                  <a:cubicBezTo>
                    <a:pt x="19028" y="2360"/>
                    <a:pt x="19028" y="2455"/>
                    <a:pt x="18965" y="2455"/>
                  </a:cubicBezTo>
                  <a:cubicBezTo>
                    <a:pt x="18890" y="2455"/>
                    <a:pt x="18827" y="2392"/>
                    <a:pt x="18774" y="2392"/>
                  </a:cubicBezTo>
                  <a:cubicBezTo>
                    <a:pt x="18647" y="2392"/>
                    <a:pt x="18530" y="2376"/>
                    <a:pt x="18413" y="2392"/>
                  </a:cubicBezTo>
                  <a:cubicBezTo>
                    <a:pt x="18424" y="2008"/>
                    <a:pt x="18148" y="1961"/>
                    <a:pt x="17936" y="2008"/>
                  </a:cubicBezTo>
                  <a:cubicBezTo>
                    <a:pt x="17841" y="2024"/>
                    <a:pt x="17692" y="2072"/>
                    <a:pt x="17607" y="2040"/>
                  </a:cubicBezTo>
                  <a:cubicBezTo>
                    <a:pt x="17523" y="1992"/>
                    <a:pt x="17554" y="1945"/>
                    <a:pt x="17501" y="1881"/>
                  </a:cubicBezTo>
                  <a:cubicBezTo>
                    <a:pt x="17491" y="1833"/>
                    <a:pt x="17480" y="1785"/>
                    <a:pt x="17480" y="1737"/>
                  </a:cubicBezTo>
                  <a:cubicBezTo>
                    <a:pt x="17448" y="1737"/>
                    <a:pt x="17417" y="1737"/>
                    <a:pt x="17385" y="1737"/>
                  </a:cubicBezTo>
                  <a:cubicBezTo>
                    <a:pt x="17321" y="1673"/>
                    <a:pt x="17173" y="1593"/>
                    <a:pt x="17109" y="1577"/>
                  </a:cubicBezTo>
                  <a:cubicBezTo>
                    <a:pt x="17035" y="1545"/>
                    <a:pt x="16812" y="1577"/>
                    <a:pt x="16791" y="1545"/>
                  </a:cubicBezTo>
                  <a:cubicBezTo>
                    <a:pt x="16759" y="1498"/>
                    <a:pt x="16717" y="1482"/>
                    <a:pt x="16685" y="1466"/>
                  </a:cubicBezTo>
                  <a:cubicBezTo>
                    <a:pt x="16642" y="1226"/>
                    <a:pt x="16441" y="1242"/>
                    <a:pt x="16346" y="1434"/>
                  </a:cubicBezTo>
                  <a:cubicBezTo>
                    <a:pt x="16420" y="1418"/>
                    <a:pt x="16505" y="1466"/>
                    <a:pt x="16589" y="1482"/>
                  </a:cubicBezTo>
                  <a:cubicBezTo>
                    <a:pt x="16473" y="1545"/>
                    <a:pt x="16377" y="1753"/>
                    <a:pt x="16314" y="1881"/>
                  </a:cubicBezTo>
                  <a:cubicBezTo>
                    <a:pt x="16271" y="1961"/>
                    <a:pt x="15784" y="2008"/>
                    <a:pt x="15709" y="1992"/>
                  </a:cubicBezTo>
                  <a:cubicBezTo>
                    <a:pt x="15593" y="1945"/>
                    <a:pt x="15614" y="1817"/>
                    <a:pt x="15476" y="1849"/>
                  </a:cubicBezTo>
                  <a:cubicBezTo>
                    <a:pt x="15412" y="1865"/>
                    <a:pt x="15359" y="2120"/>
                    <a:pt x="15253" y="2072"/>
                  </a:cubicBezTo>
                  <a:cubicBezTo>
                    <a:pt x="15009" y="1945"/>
                    <a:pt x="15317" y="1418"/>
                    <a:pt x="15126" y="1354"/>
                  </a:cubicBezTo>
                  <a:cubicBezTo>
                    <a:pt x="14978" y="1290"/>
                    <a:pt x="14532" y="1003"/>
                    <a:pt x="14575" y="1482"/>
                  </a:cubicBezTo>
                  <a:cubicBezTo>
                    <a:pt x="14373" y="1226"/>
                    <a:pt x="14098" y="1593"/>
                    <a:pt x="13907" y="1370"/>
                  </a:cubicBezTo>
                  <a:cubicBezTo>
                    <a:pt x="13758" y="1210"/>
                    <a:pt x="13345" y="1338"/>
                    <a:pt x="13313" y="1035"/>
                  </a:cubicBezTo>
                  <a:cubicBezTo>
                    <a:pt x="13217" y="1242"/>
                    <a:pt x="13080" y="1290"/>
                    <a:pt x="12952" y="1434"/>
                  </a:cubicBezTo>
                  <a:cubicBezTo>
                    <a:pt x="12899" y="1035"/>
                    <a:pt x="13419" y="1035"/>
                    <a:pt x="13536" y="747"/>
                  </a:cubicBezTo>
                  <a:cubicBezTo>
                    <a:pt x="13631" y="508"/>
                    <a:pt x="13546" y="460"/>
                    <a:pt x="13429" y="364"/>
                  </a:cubicBezTo>
                  <a:cubicBezTo>
                    <a:pt x="13313" y="284"/>
                    <a:pt x="13133" y="188"/>
                    <a:pt x="13005" y="284"/>
                  </a:cubicBezTo>
                  <a:cubicBezTo>
                    <a:pt x="12867" y="396"/>
                    <a:pt x="12814" y="45"/>
                    <a:pt x="12719" y="45"/>
                  </a:cubicBezTo>
                  <a:cubicBezTo>
                    <a:pt x="12645" y="61"/>
                    <a:pt x="12624" y="-51"/>
                    <a:pt x="12549" y="29"/>
                  </a:cubicBezTo>
                  <a:cubicBezTo>
                    <a:pt x="12496" y="93"/>
                    <a:pt x="12454" y="109"/>
                    <a:pt x="12390" y="125"/>
                  </a:cubicBezTo>
                  <a:cubicBezTo>
                    <a:pt x="12337" y="125"/>
                    <a:pt x="11754" y="891"/>
                    <a:pt x="11765" y="412"/>
                  </a:cubicBezTo>
                  <a:cubicBezTo>
                    <a:pt x="11637" y="588"/>
                    <a:pt x="11415" y="524"/>
                    <a:pt x="11245" y="588"/>
                  </a:cubicBezTo>
                  <a:cubicBezTo>
                    <a:pt x="11160" y="635"/>
                    <a:pt x="11097" y="715"/>
                    <a:pt x="11022" y="731"/>
                  </a:cubicBezTo>
                  <a:cubicBezTo>
                    <a:pt x="10853" y="779"/>
                    <a:pt x="10906" y="811"/>
                    <a:pt x="10810" y="987"/>
                  </a:cubicBezTo>
                  <a:cubicBezTo>
                    <a:pt x="10641" y="1274"/>
                    <a:pt x="10577" y="1082"/>
                    <a:pt x="10365" y="1162"/>
                  </a:cubicBezTo>
                  <a:cubicBezTo>
                    <a:pt x="10217" y="1210"/>
                    <a:pt x="10026" y="1450"/>
                    <a:pt x="10174" y="1689"/>
                  </a:cubicBezTo>
                  <a:cubicBezTo>
                    <a:pt x="9973" y="1881"/>
                    <a:pt x="9824" y="1434"/>
                    <a:pt x="9644" y="1897"/>
                  </a:cubicBezTo>
                  <a:cubicBezTo>
                    <a:pt x="9623" y="1769"/>
                    <a:pt x="9601" y="1657"/>
                    <a:pt x="9559" y="1545"/>
                  </a:cubicBezTo>
                  <a:cubicBezTo>
                    <a:pt x="9538" y="1721"/>
                    <a:pt x="9411" y="1769"/>
                    <a:pt x="9305" y="1817"/>
                  </a:cubicBezTo>
                  <a:cubicBezTo>
                    <a:pt x="9506" y="1961"/>
                    <a:pt x="9400" y="2072"/>
                    <a:pt x="9411" y="2328"/>
                  </a:cubicBezTo>
                  <a:cubicBezTo>
                    <a:pt x="9421" y="2439"/>
                    <a:pt x="9559" y="2998"/>
                    <a:pt x="9347" y="2775"/>
                  </a:cubicBezTo>
                  <a:cubicBezTo>
                    <a:pt x="9379" y="2823"/>
                    <a:pt x="9283" y="2439"/>
                    <a:pt x="9283" y="2471"/>
                  </a:cubicBezTo>
                  <a:cubicBezTo>
                    <a:pt x="9273" y="2328"/>
                    <a:pt x="9294" y="2216"/>
                    <a:pt x="9294" y="2088"/>
                  </a:cubicBezTo>
                  <a:cubicBezTo>
                    <a:pt x="9283" y="1945"/>
                    <a:pt x="9199" y="1929"/>
                    <a:pt x="9230" y="1785"/>
                  </a:cubicBezTo>
                  <a:cubicBezTo>
                    <a:pt x="9262" y="1657"/>
                    <a:pt x="9294" y="1609"/>
                    <a:pt x="9241" y="1482"/>
                  </a:cubicBezTo>
                  <a:cubicBezTo>
                    <a:pt x="9220" y="1514"/>
                    <a:pt x="9188" y="1529"/>
                    <a:pt x="9167" y="1545"/>
                  </a:cubicBezTo>
                  <a:cubicBezTo>
                    <a:pt x="9135" y="1514"/>
                    <a:pt x="9103" y="1466"/>
                    <a:pt x="9071" y="1434"/>
                  </a:cubicBezTo>
                  <a:cubicBezTo>
                    <a:pt x="9039" y="1482"/>
                    <a:pt x="9029" y="1529"/>
                    <a:pt x="9018" y="1577"/>
                  </a:cubicBezTo>
                  <a:cubicBezTo>
                    <a:pt x="8902" y="1609"/>
                    <a:pt x="8796" y="1625"/>
                    <a:pt x="8732" y="1849"/>
                  </a:cubicBezTo>
                  <a:cubicBezTo>
                    <a:pt x="8594" y="2344"/>
                    <a:pt x="8806" y="2312"/>
                    <a:pt x="8902" y="2743"/>
                  </a:cubicBezTo>
                  <a:cubicBezTo>
                    <a:pt x="8668" y="2823"/>
                    <a:pt x="8022" y="1992"/>
                    <a:pt x="8043" y="2727"/>
                  </a:cubicBezTo>
                  <a:cubicBezTo>
                    <a:pt x="8043" y="2934"/>
                    <a:pt x="7841" y="2679"/>
                    <a:pt x="7841" y="2679"/>
                  </a:cubicBezTo>
                  <a:cubicBezTo>
                    <a:pt x="7756" y="2695"/>
                    <a:pt x="7661" y="2807"/>
                    <a:pt x="7608" y="2807"/>
                  </a:cubicBezTo>
                  <a:cubicBezTo>
                    <a:pt x="7544" y="2775"/>
                    <a:pt x="7534" y="2759"/>
                    <a:pt x="7470" y="2823"/>
                  </a:cubicBezTo>
                  <a:cubicBezTo>
                    <a:pt x="7364" y="2918"/>
                    <a:pt x="7438" y="2759"/>
                    <a:pt x="7343" y="2743"/>
                  </a:cubicBezTo>
                  <a:cubicBezTo>
                    <a:pt x="7290" y="2743"/>
                    <a:pt x="7290" y="2599"/>
                    <a:pt x="7226" y="2679"/>
                  </a:cubicBezTo>
                  <a:cubicBezTo>
                    <a:pt x="7184" y="2727"/>
                    <a:pt x="7173" y="2775"/>
                    <a:pt x="7131" y="2759"/>
                  </a:cubicBezTo>
                  <a:cubicBezTo>
                    <a:pt x="6982" y="2711"/>
                    <a:pt x="7004" y="2855"/>
                    <a:pt x="6898" y="2950"/>
                  </a:cubicBezTo>
                  <a:cubicBezTo>
                    <a:pt x="6919" y="2934"/>
                    <a:pt x="6601" y="3190"/>
                    <a:pt x="6654" y="3190"/>
                  </a:cubicBezTo>
                  <a:cubicBezTo>
                    <a:pt x="6378" y="3206"/>
                    <a:pt x="6569" y="2583"/>
                    <a:pt x="6314" y="2823"/>
                  </a:cubicBezTo>
                  <a:cubicBezTo>
                    <a:pt x="6293" y="2855"/>
                    <a:pt x="6282" y="3158"/>
                    <a:pt x="6304" y="3222"/>
                  </a:cubicBezTo>
                  <a:cubicBezTo>
                    <a:pt x="6367" y="3381"/>
                    <a:pt x="6166" y="3413"/>
                    <a:pt x="6102" y="3397"/>
                  </a:cubicBezTo>
                  <a:cubicBezTo>
                    <a:pt x="5901" y="3318"/>
                    <a:pt x="5880" y="3988"/>
                    <a:pt x="5583" y="3701"/>
                  </a:cubicBezTo>
                  <a:cubicBezTo>
                    <a:pt x="5593" y="3765"/>
                    <a:pt x="5572" y="3844"/>
                    <a:pt x="5583" y="3924"/>
                  </a:cubicBezTo>
                  <a:cubicBezTo>
                    <a:pt x="5328" y="3828"/>
                    <a:pt x="5466" y="3477"/>
                    <a:pt x="5286" y="3333"/>
                  </a:cubicBezTo>
                  <a:cubicBezTo>
                    <a:pt x="5434" y="3413"/>
                    <a:pt x="5763" y="3541"/>
                    <a:pt x="5890" y="3413"/>
                  </a:cubicBezTo>
                  <a:cubicBezTo>
                    <a:pt x="5975" y="3318"/>
                    <a:pt x="6028" y="3206"/>
                    <a:pt x="5954" y="3078"/>
                  </a:cubicBezTo>
                  <a:cubicBezTo>
                    <a:pt x="5922" y="3014"/>
                    <a:pt x="5890" y="3014"/>
                    <a:pt x="5848" y="2966"/>
                  </a:cubicBezTo>
                  <a:cubicBezTo>
                    <a:pt x="5827" y="2918"/>
                    <a:pt x="5816" y="2871"/>
                    <a:pt x="5795" y="2807"/>
                  </a:cubicBezTo>
                  <a:cubicBezTo>
                    <a:pt x="5763" y="2839"/>
                    <a:pt x="5720" y="2855"/>
                    <a:pt x="5689" y="2871"/>
                  </a:cubicBezTo>
                  <a:cubicBezTo>
                    <a:pt x="5519" y="2743"/>
                    <a:pt x="5307" y="2599"/>
                    <a:pt x="5137" y="2455"/>
                  </a:cubicBezTo>
                  <a:cubicBezTo>
                    <a:pt x="5031" y="2344"/>
                    <a:pt x="4554" y="2615"/>
                    <a:pt x="4851" y="2200"/>
                  </a:cubicBezTo>
                  <a:cubicBezTo>
                    <a:pt x="4703" y="2216"/>
                    <a:pt x="4586" y="1961"/>
                    <a:pt x="4512" y="2264"/>
                  </a:cubicBezTo>
                  <a:cubicBezTo>
                    <a:pt x="4512" y="2200"/>
                    <a:pt x="4501" y="2136"/>
                    <a:pt x="4501" y="2072"/>
                  </a:cubicBezTo>
                  <a:cubicBezTo>
                    <a:pt x="4459" y="2152"/>
                    <a:pt x="4406" y="2200"/>
                    <a:pt x="4363" y="2280"/>
                  </a:cubicBezTo>
                  <a:cubicBezTo>
                    <a:pt x="4384" y="2232"/>
                    <a:pt x="4406" y="2168"/>
                    <a:pt x="4437" y="2120"/>
                  </a:cubicBezTo>
                  <a:cubicBezTo>
                    <a:pt x="4353" y="2104"/>
                    <a:pt x="4300" y="2136"/>
                    <a:pt x="4236" y="2216"/>
                  </a:cubicBezTo>
                  <a:cubicBezTo>
                    <a:pt x="4215" y="2232"/>
                    <a:pt x="4109" y="2168"/>
                    <a:pt x="4045" y="2184"/>
                  </a:cubicBezTo>
                  <a:cubicBezTo>
                    <a:pt x="4066" y="2200"/>
                    <a:pt x="4077" y="2216"/>
                    <a:pt x="4098" y="2248"/>
                  </a:cubicBezTo>
                  <a:cubicBezTo>
                    <a:pt x="4024" y="2296"/>
                    <a:pt x="4013" y="2312"/>
                    <a:pt x="3950" y="2392"/>
                  </a:cubicBezTo>
                  <a:cubicBezTo>
                    <a:pt x="3950" y="2360"/>
                    <a:pt x="3950" y="2328"/>
                    <a:pt x="3950" y="2296"/>
                  </a:cubicBezTo>
                  <a:cubicBezTo>
                    <a:pt x="3865" y="2376"/>
                    <a:pt x="3865" y="2312"/>
                    <a:pt x="3822" y="2439"/>
                  </a:cubicBezTo>
                  <a:cubicBezTo>
                    <a:pt x="3822" y="2408"/>
                    <a:pt x="3822" y="2392"/>
                    <a:pt x="3822" y="2376"/>
                  </a:cubicBezTo>
                  <a:cubicBezTo>
                    <a:pt x="3685" y="2471"/>
                    <a:pt x="3600" y="2439"/>
                    <a:pt x="3504" y="2615"/>
                  </a:cubicBezTo>
                  <a:cubicBezTo>
                    <a:pt x="3536" y="2599"/>
                    <a:pt x="3568" y="2583"/>
                    <a:pt x="3600" y="2567"/>
                  </a:cubicBezTo>
                  <a:cubicBezTo>
                    <a:pt x="3568" y="2679"/>
                    <a:pt x="3504" y="2743"/>
                    <a:pt x="3441" y="2743"/>
                  </a:cubicBezTo>
                  <a:cubicBezTo>
                    <a:pt x="3398" y="2855"/>
                    <a:pt x="3377" y="2982"/>
                    <a:pt x="3313" y="3062"/>
                  </a:cubicBezTo>
                  <a:cubicBezTo>
                    <a:pt x="3229" y="3158"/>
                    <a:pt x="3080" y="3206"/>
                    <a:pt x="3080" y="3381"/>
                  </a:cubicBezTo>
                  <a:cubicBezTo>
                    <a:pt x="3080" y="3669"/>
                    <a:pt x="2794" y="3892"/>
                    <a:pt x="2656" y="4036"/>
                  </a:cubicBezTo>
                  <a:cubicBezTo>
                    <a:pt x="2677" y="4052"/>
                    <a:pt x="2709" y="4052"/>
                    <a:pt x="2741" y="4068"/>
                  </a:cubicBezTo>
                  <a:cubicBezTo>
                    <a:pt x="2550" y="4100"/>
                    <a:pt x="2030" y="4770"/>
                    <a:pt x="2391" y="4930"/>
                  </a:cubicBezTo>
                  <a:cubicBezTo>
                    <a:pt x="2359" y="4962"/>
                    <a:pt x="2327" y="5042"/>
                    <a:pt x="2295" y="5074"/>
                  </a:cubicBezTo>
                  <a:cubicBezTo>
                    <a:pt x="2433" y="5042"/>
                    <a:pt x="2423" y="5137"/>
                    <a:pt x="2295" y="5217"/>
                  </a:cubicBezTo>
                  <a:cubicBezTo>
                    <a:pt x="2444" y="5409"/>
                    <a:pt x="2751" y="5329"/>
                    <a:pt x="2826" y="5042"/>
                  </a:cubicBezTo>
                  <a:cubicBezTo>
                    <a:pt x="2857" y="5090"/>
                    <a:pt x="2879" y="5153"/>
                    <a:pt x="2910" y="5201"/>
                  </a:cubicBezTo>
                  <a:cubicBezTo>
                    <a:pt x="2889" y="5185"/>
                    <a:pt x="2995" y="5473"/>
                    <a:pt x="2995" y="5473"/>
                  </a:cubicBezTo>
                  <a:cubicBezTo>
                    <a:pt x="3017" y="5712"/>
                    <a:pt x="3027" y="5824"/>
                    <a:pt x="3123" y="6063"/>
                  </a:cubicBezTo>
                  <a:cubicBezTo>
                    <a:pt x="3335" y="5888"/>
                    <a:pt x="3441" y="5744"/>
                    <a:pt x="3451" y="5425"/>
                  </a:cubicBezTo>
                  <a:cubicBezTo>
                    <a:pt x="3462" y="5201"/>
                    <a:pt x="3621" y="5233"/>
                    <a:pt x="3663" y="5042"/>
                  </a:cubicBezTo>
                  <a:cubicBezTo>
                    <a:pt x="3706" y="4834"/>
                    <a:pt x="3547" y="4818"/>
                    <a:pt x="3536" y="4643"/>
                  </a:cubicBezTo>
                  <a:cubicBezTo>
                    <a:pt x="3515" y="4227"/>
                    <a:pt x="3748" y="4148"/>
                    <a:pt x="3928" y="3908"/>
                  </a:cubicBezTo>
                  <a:cubicBezTo>
                    <a:pt x="4034" y="3780"/>
                    <a:pt x="3907" y="3685"/>
                    <a:pt x="4087" y="3557"/>
                  </a:cubicBezTo>
                  <a:cubicBezTo>
                    <a:pt x="4247" y="3461"/>
                    <a:pt x="4289" y="3477"/>
                    <a:pt x="4416" y="3669"/>
                  </a:cubicBezTo>
                  <a:cubicBezTo>
                    <a:pt x="4268" y="3749"/>
                    <a:pt x="3695" y="4371"/>
                    <a:pt x="3992" y="4547"/>
                  </a:cubicBezTo>
                  <a:cubicBezTo>
                    <a:pt x="3748" y="4738"/>
                    <a:pt x="4172" y="4946"/>
                    <a:pt x="4268" y="4930"/>
                  </a:cubicBezTo>
                  <a:cubicBezTo>
                    <a:pt x="4512" y="4898"/>
                    <a:pt x="4596" y="4627"/>
                    <a:pt x="4787" y="4930"/>
                  </a:cubicBezTo>
                  <a:cubicBezTo>
                    <a:pt x="4596" y="5201"/>
                    <a:pt x="4300" y="4834"/>
                    <a:pt x="4162" y="5217"/>
                  </a:cubicBezTo>
                  <a:cubicBezTo>
                    <a:pt x="4353" y="5329"/>
                    <a:pt x="4194" y="5680"/>
                    <a:pt x="4087" y="5441"/>
                  </a:cubicBezTo>
                  <a:cubicBezTo>
                    <a:pt x="4087" y="5409"/>
                    <a:pt x="4098" y="5393"/>
                    <a:pt x="4109" y="5377"/>
                  </a:cubicBezTo>
                  <a:cubicBezTo>
                    <a:pt x="4109" y="5313"/>
                    <a:pt x="4162" y="5297"/>
                    <a:pt x="4098" y="5249"/>
                  </a:cubicBezTo>
                  <a:cubicBezTo>
                    <a:pt x="4066" y="5329"/>
                    <a:pt x="4087" y="5297"/>
                    <a:pt x="4087" y="5377"/>
                  </a:cubicBezTo>
                  <a:cubicBezTo>
                    <a:pt x="4056" y="5393"/>
                    <a:pt x="4034" y="5409"/>
                    <a:pt x="4003" y="5409"/>
                  </a:cubicBezTo>
                  <a:cubicBezTo>
                    <a:pt x="4013" y="5425"/>
                    <a:pt x="4024" y="5441"/>
                    <a:pt x="4024" y="5457"/>
                  </a:cubicBezTo>
                  <a:cubicBezTo>
                    <a:pt x="3928" y="5648"/>
                    <a:pt x="3801" y="6159"/>
                    <a:pt x="3822" y="6223"/>
                  </a:cubicBezTo>
                  <a:cubicBezTo>
                    <a:pt x="3780" y="6223"/>
                    <a:pt x="3706" y="6239"/>
                    <a:pt x="3663" y="6223"/>
                  </a:cubicBezTo>
                  <a:cubicBezTo>
                    <a:pt x="3674" y="6175"/>
                    <a:pt x="3695" y="6143"/>
                    <a:pt x="3706" y="6111"/>
                  </a:cubicBezTo>
                  <a:cubicBezTo>
                    <a:pt x="3557" y="6016"/>
                    <a:pt x="3515" y="6207"/>
                    <a:pt x="3388" y="6271"/>
                  </a:cubicBezTo>
                  <a:cubicBezTo>
                    <a:pt x="3292" y="6319"/>
                    <a:pt x="3144" y="6335"/>
                    <a:pt x="3154" y="6191"/>
                  </a:cubicBezTo>
                  <a:cubicBezTo>
                    <a:pt x="3101" y="6175"/>
                    <a:pt x="3048" y="6191"/>
                    <a:pt x="2995" y="6239"/>
                  </a:cubicBezTo>
                  <a:cubicBezTo>
                    <a:pt x="3038" y="6175"/>
                    <a:pt x="3070" y="6095"/>
                    <a:pt x="3059" y="6016"/>
                  </a:cubicBezTo>
                  <a:cubicBezTo>
                    <a:pt x="3006" y="5824"/>
                    <a:pt x="2826" y="6063"/>
                    <a:pt x="2974" y="6175"/>
                  </a:cubicBezTo>
                  <a:cubicBezTo>
                    <a:pt x="2963" y="6207"/>
                    <a:pt x="2942" y="6223"/>
                    <a:pt x="2932" y="6255"/>
                  </a:cubicBezTo>
                  <a:cubicBezTo>
                    <a:pt x="2932" y="6271"/>
                    <a:pt x="2942" y="6287"/>
                    <a:pt x="2953" y="6271"/>
                  </a:cubicBezTo>
                  <a:cubicBezTo>
                    <a:pt x="2932" y="6303"/>
                    <a:pt x="2921" y="6319"/>
                    <a:pt x="2900" y="6335"/>
                  </a:cubicBezTo>
                  <a:cubicBezTo>
                    <a:pt x="2794" y="6223"/>
                    <a:pt x="2656" y="5936"/>
                    <a:pt x="2879" y="5792"/>
                  </a:cubicBezTo>
                  <a:cubicBezTo>
                    <a:pt x="2804" y="5712"/>
                    <a:pt x="2815" y="5569"/>
                    <a:pt x="2857" y="5441"/>
                  </a:cubicBezTo>
                  <a:cubicBezTo>
                    <a:pt x="2783" y="5569"/>
                    <a:pt x="2539" y="5648"/>
                    <a:pt x="2592" y="5872"/>
                  </a:cubicBezTo>
                  <a:cubicBezTo>
                    <a:pt x="2614" y="6000"/>
                    <a:pt x="2624" y="6111"/>
                    <a:pt x="2645" y="6223"/>
                  </a:cubicBezTo>
                  <a:cubicBezTo>
                    <a:pt x="2688" y="6447"/>
                    <a:pt x="2582" y="6351"/>
                    <a:pt x="2518" y="6383"/>
                  </a:cubicBezTo>
                  <a:cubicBezTo>
                    <a:pt x="2380" y="6478"/>
                    <a:pt x="2348" y="6463"/>
                    <a:pt x="2264" y="6606"/>
                  </a:cubicBezTo>
                  <a:cubicBezTo>
                    <a:pt x="2147" y="6814"/>
                    <a:pt x="2168" y="6957"/>
                    <a:pt x="1935" y="6925"/>
                  </a:cubicBezTo>
                  <a:cubicBezTo>
                    <a:pt x="1999" y="7293"/>
                    <a:pt x="1776" y="7085"/>
                    <a:pt x="1733" y="7341"/>
                  </a:cubicBezTo>
                  <a:cubicBezTo>
                    <a:pt x="1691" y="7277"/>
                    <a:pt x="1617" y="7261"/>
                    <a:pt x="1574" y="7197"/>
                  </a:cubicBezTo>
                  <a:cubicBezTo>
                    <a:pt x="1596" y="7245"/>
                    <a:pt x="1596" y="7293"/>
                    <a:pt x="1638" y="7357"/>
                  </a:cubicBezTo>
                  <a:cubicBezTo>
                    <a:pt x="1532" y="7580"/>
                    <a:pt x="1415" y="7357"/>
                    <a:pt x="1277" y="7500"/>
                  </a:cubicBezTo>
                  <a:cubicBezTo>
                    <a:pt x="1352" y="7596"/>
                    <a:pt x="1437" y="7692"/>
                    <a:pt x="1543" y="7692"/>
                  </a:cubicBezTo>
                  <a:cubicBezTo>
                    <a:pt x="1596" y="7692"/>
                    <a:pt x="1670" y="7979"/>
                    <a:pt x="1691" y="8059"/>
                  </a:cubicBezTo>
                  <a:cubicBezTo>
                    <a:pt x="1680" y="8075"/>
                    <a:pt x="1659" y="8075"/>
                    <a:pt x="1638" y="8075"/>
                  </a:cubicBezTo>
                  <a:cubicBezTo>
                    <a:pt x="1839" y="8330"/>
                    <a:pt x="1521" y="8474"/>
                    <a:pt x="1384" y="8426"/>
                  </a:cubicBezTo>
                  <a:cubicBezTo>
                    <a:pt x="1320" y="8394"/>
                    <a:pt x="1256" y="8410"/>
                    <a:pt x="1193" y="8410"/>
                  </a:cubicBezTo>
                  <a:cubicBezTo>
                    <a:pt x="1150" y="8410"/>
                    <a:pt x="1108" y="8474"/>
                    <a:pt x="1065" y="8474"/>
                  </a:cubicBezTo>
                  <a:cubicBezTo>
                    <a:pt x="1023" y="8474"/>
                    <a:pt x="991" y="8362"/>
                    <a:pt x="970" y="8362"/>
                  </a:cubicBezTo>
                  <a:cubicBezTo>
                    <a:pt x="896" y="8394"/>
                    <a:pt x="768" y="8474"/>
                    <a:pt x="811" y="8602"/>
                  </a:cubicBezTo>
                  <a:cubicBezTo>
                    <a:pt x="885" y="8793"/>
                    <a:pt x="832" y="8857"/>
                    <a:pt x="822" y="9049"/>
                  </a:cubicBezTo>
                  <a:cubicBezTo>
                    <a:pt x="811" y="9272"/>
                    <a:pt x="875" y="9480"/>
                    <a:pt x="875" y="9703"/>
                  </a:cubicBezTo>
                  <a:cubicBezTo>
                    <a:pt x="1044" y="9384"/>
                    <a:pt x="1118" y="9879"/>
                    <a:pt x="1235" y="9783"/>
                  </a:cubicBezTo>
                  <a:cubicBezTo>
                    <a:pt x="1373" y="9671"/>
                    <a:pt x="1511" y="9735"/>
                    <a:pt x="1638" y="9576"/>
                  </a:cubicBezTo>
                  <a:cubicBezTo>
                    <a:pt x="1786" y="9368"/>
                    <a:pt x="1723" y="9097"/>
                    <a:pt x="1871" y="8921"/>
                  </a:cubicBezTo>
                  <a:cubicBezTo>
                    <a:pt x="1935" y="8857"/>
                    <a:pt x="2052" y="8825"/>
                    <a:pt x="2094" y="8714"/>
                  </a:cubicBezTo>
                  <a:cubicBezTo>
                    <a:pt x="2094" y="8698"/>
                    <a:pt x="1967" y="8410"/>
                    <a:pt x="2136" y="8442"/>
                  </a:cubicBezTo>
                  <a:cubicBezTo>
                    <a:pt x="2242" y="8474"/>
                    <a:pt x="2285" y="8522"/>
                    <a:pt x="2391" y="8474"/>
                  </a:cubicBezTo>
                  <a:cubicBezTo>
                    <a:pt x="2476" y="8458"/>
                    <a:pt x="2518" y="8346"/>
                    <a:pt x="2571" y="8314"/>
                  </a:cubicBezTo>
                  <a:cubicBezTo>
                    <a:pt x="2635" y="8298"/>
                    <a:pt x="2762" y="8298"/>
                    <a:pt x="2815" y="8346"/>
                  </a:cubicBezTo>
                  <a:cubicBezTo>
                    <a:pt x="2910" y="8394"/>
                    <a:pt x="2794" y="8570"/>
                    <a:pt x="2910" y="8666"/>
                  </a:cubicBezTo>
                  <a:cubicBezTo>
                    <a:pt x="3048" y="8777"/>
                    <a:pt x="3218" y="8841"/>
                    <a:pt x="3292" y="9017"/>
                  </a:cubicBezTo>
                  <a:cubicBezTo>
                    <a:pt x="3324" y="9113"/>
                    <a:pt x="3388" y="9129"/>
                    <a:pt x="3419" y="9240"/>
                  </a:cubicBezTo>
                  <a:cubicBezTo>
                    <a:pt x="3462" y="9336"/>
                    <a:pt x="3345" y="9352"/>
                    <a:pt x="3388" y="9496"/>
                  </a:cubicBezTo>
                  <a:cubicBezTo>
                    <a:pt x="3525" y="9336"/>
                    <a:pt x="3419" y="9129"/>
                    <a:pt x="3536" y="8953"/>
                  </a:cubicBezTo>
                  <a:cubicBezTo>
                    <a:pt x="3568" y="9017"/>
                    <a:pt x="3621" y="9033"/>
                    <a:pt x="3642" y="9097"/>
                  </a:cubicBezTo>
                  <a:cubicBezTo>
                    <a:pt x="3632" y="8889"/>
                    <a:pt x="3525" y="8857"/>
                    <a:pt x="3419" y="8793"/>
                  </a:cubicBezTo>
                  <a:cubicBezTo>
                    <a:pt x="3366" y="8761"/>
                    <a:pt x="3494" y="8698"/>
                    <a:pt x="3377" y="8682"/>
                  </a:cubicBezTo>
                  <a:cubicBezTo>
                    <a:pt x="3377" y="8682"/>
                    <a:pt x="3260" y="8714"/>
                    <a:pt x="3260" y="8729"/>
                  </a:cubicBezTo>
                  <a:cubicBezTo>
                    <a:pt x="3144" y="8586"/>
                    <a:pt x="3101" y="8267"/>
                    <a:pt x="2995" y="8091"/>
                  </a:cubicBezTo>
                  <a:cubicBezTo>
                    <a:pt x="3070" y="7995"/>
                    <a:pt x="3313" y="8043"/>
                    <a:pt x="3324" y="8155"/>
                  </a:cubicBezTo>
                  <a:cubicBezTo>
                    <a:pt x="3335" y="8522"/>
                    <a:pt x="3451" y="8426"/>
                    <a:pt x="3610" y="8506"/>
                  </a:cubicBezTo>
                  <a:cubicBezTo>
                    <a:pt x="3748" y="8570"/>
                    <a:pt x="3748" y="8873"/>
                    <a:pt x="3769" y="9033"/>
                  </a:cubicBezTo>
                  <a:cubicBezTo>
                    <a:pt x="3791" y="9192"/>
                    <a:pt x="3886" y="9113"/>
                    <a:pt x="3918" y="9320"/>
                  </a:cubicBezTo>
                  <a:cubicBezTo>
                    <a:pt x="3918" y="9352"/>
                    <a:pt x="3981" y="9416"/>
                    <a:pt x="4024" y="9432"/>
                  </a:cubicBezTo>
                  <a:cubicBezTo>
                    <a:pt x="3907" y="9608"/>
                    <a:pt x="4034" y="9703"/>
                    <a:pt x="4162" y="9655"/>
                  </a:cubicBezTo>
                  <a:cubicBezTo>
                    <a:pt x="4130" y="9560"/>
                    <a:pt x="4130" y="9480"/>
                    <a:pt x="4098" y="9384"/>
                  </a:cubicBezTo>
                  <a:cubicBezTo>
                    <a:pt x="4141" y="9448"/>
                    <a:pt x="4194" y="9464"/>
                    <a:pt x="4236" y="9528"/>
                  </a:cubicBezTo>
                  <a:cubicBezTo>
                    <a:pt x="4247" y="9496"/>
                    <a:pt x="4268" y="9432"/>
                    <a:pt x="4278" y="9416"/>
                  </a:cubicBezTo>
                  <a:cubicBezTo>
                    <a:pt x="4215" y="9384"/>
                    <a:pt x="4162" y="9304"/>
                    <a:pt x="4098" y="9272"/>
                  </a:cubicBezTo>
                  <a:cubicBezTo>
                    <a:pt x="4119" y="9240"/>
                    <a:pt x="4141" y="9224"/>
                    <a:pt x="4172" y="9192"/>
                  </a:cubicBezTo>
                  <a:cubicBezTo>
                    <a:pt x="4130" y="9161"/>
                    <a:pt x="4098" y="9129"/>
                    <a:pt x="4066" y="9097"/>
                  </a:cubicBezTo>
                  <a:cubicBezTo>
                    <a:pt x="4119" y="9113"/>
                    <a:pt x="4172" y="9097"/>
                    <a:pt x="4225" y="9129"/>
                  </a:cubicBezTo>
                  <a:cubicBezTo>
                    <a:pt x="4162" y="8937"/>
                    <a:pt x="4278" y="8841"/>
                    <a:pt x="4395" y="8905"/>
                  </a:cubicBezTo>
                  <a:cubicBezTo>
                    <a:pt x="4501" y="8953"/>
                    <a:pt x="4543" y="8857"/>
                    <a:pt x="4639" y="8905"/>
                  </a:cubicBezTo>
                  <a:cubicBezTo>
                    <a:pt x="4766" y="8937"/>
                    <a:pt x="4681" y="8793"/>
                    <a:pt x="4649" y="8698"/>
                  </a:cubicBezTo>
                  <a:cubicBezTo>
                    <a:pt x="4607" y="8602"/>
                    <a:pt x="4660" y="8618"/>
                    <a:pt x="4660" y="8506"/>
                  </a:cubicBezTo>
                  <a:cubicBezTo>
                    <a:pt x="4692" y="8474"/>
                    <a:pt x="4713" y="8442"/>
                    <a:pt x="4745" y="8410"/>
                  </a:cubicBezTo>
                  <a:cubicBezTo>
                    <a:pt x="4724" y="8362"/>
                    <a:pt x="4713" y="8298"/>
                    <a:pt x="4703" y="8251"/>
                  </a:cubicBezTo>
                  <a:cubicBezTo>
                    <a:pt x="4978" y="7436"/>
                    <a:pt x="5211" y="8538"/>
                    <a:pt x="5487" y="8059"/>
                  </a:cubicBezTo>
                  <a:cubicBezTo>
                    <a:pt x="5424" y="8027"/>
                    <a:pt x="5381" y="7979"/>
                    <a:pt x="5318" y="7963"/>
                  </a:cubicBezTo>
                  <a:cubicBezTo>
                    <a:pt x="5413" y="7931"/>
                    <a:pt x="5445" y="7835"/>
                    <a:pt x="5530" y="7788"/>
                  </a:cubicBezTo>
                  <a:cubicBezTo>
                    <a:pt x="5604" y="7740"/>
                    <a:pt x="5636" y="7835"/>
                    <a:pt x="5689" y="7772"/>
                  </a:cubicBezTo>
                  <a:cubicBezTo>
                    <a:pt x="5636" y="7883"/>
                    <a:pt x="5689" y="7995"/>
                    <a:pt x="5519" y="8059"/>
                  </a:cubicBezTo>
                  <a:cubicBezTo>
                    <a:pt x="5699" y="8251"/>
                    <a:pt x="5880" y="8522"/>
                    <a:pt x="6081" y="8634"/>
                  </a:cubicBezTo>
                  <a:cubicBezTo>
                    <a:pt x="6070" y="8698"/>
                    <a:pt x="6060" y="8745"/>
                    <a:pt x="6039" y="8793"/>
                  </a:cubicBezTo>
                  <a:cubicBezTo>
                    <a:pt x="6092" y="8809"/>
                    <a:pt x="6060" y="8745"/>
                    <a:pt x="6092" y="8825"/>
                  </a:cubicBezTo>
                  <a:cubicBezTo>
                    <a:pt x="5943" y="8857"/>
                    <a:pt x="5795" y="8889"/>
                    <a:pt x="5636" y="8857"/>
                  </a:cubicBezTo>
                  <a:cubicBezTo>
                    <a:pt x="5498" y="8825"/>
                    <a:pt x="5328" y="8570"/>
                    <a:pt x="5169" y="8761"/>
                  </a:cubicBezTo>
                  <a:cubicBezTo>
                    <a:pt x="5063" y="8873"/>
                    <a:pt x="4904" y="8825"/>
                    <a:pt x="4787" y="8889"/>
                  </a:cubicBezTo>
                  <a:cubicBezTo>
                    <a:pt x="4703" y="8937"/>
                    <a:pt x="4459" y="9049"/>
                    <a:pt x="4427" y="9145"/>
                  </a:cubicBezTo>
                  <a:cubicBezTo>
                    <a:pt x="4469" y="9129"/>
                    <a:pt x="4512" y="9161"/>
                    <a:pt x="4554" y="9145"/>
                  </a:cubicBezTo>
                  <a:cubicBezTo>
                    <a:pt x="4459" y="9368"/>
                    <a:pt x="4586" y="9576"/>
                    <a:pt x="4639" y="9639"/>
                  </a:cubicBezTo>
                  <a:cubicBezTo>
                    <a:pt x="4703" y="9847"/>
                    <a:pt x="4893" y="9687"/>
                    <a:pt x="5031" y="9735"/>
                  </a:cubicBezTo>
                  <a:cubicBezTo>
                    <a:pt x="5265" y="9799"/>
                    <a:pt x="5296" y="9719"/>
                    <a:pt x="5498" y="9655"/>
                  </a:cubicBezTo>
                  <a:cubicBezTo>
                    <a:pt x="5466" y="9783"/>
                    <a:pt x="5424" y="9911"/>
                    <a:pt x="5508" y="10007"/>
                  </a:cubicBezTo>
                  <a:cubicBezTo>
                    <a:pt x="5318" y="10134"/>
                    <a:pt x="5434" y="10502"/>
                    <a:pt x="5328" y="10645"/>
                  </a:cubicBezTo>
                  <a:cubicBezTo>
                    <a:pt x="5275" y="10725"/>
                    <a:pt x="5169" y="10677"/>
                    <a:pt x="5105" y="10693"/>
                  </a:cubicBezTo>
                  <a:cubicBezTo>
                    <a:pt x="5052" y="10693"/>
                    <a:pt x="5010" y="10677"/>
                    <a:pt x="4968" y="10661"/>
                  </a:cubicBezTo>
                  <a:cubicBezTo>
                    <a:pt x="4872" y="10629"/>
                    <a:pt x="4904" y="10757"/>
                    <a:pt x="4840" y="10757"/>
                  </a:cubicBezTo>
                  <a:cubicBezTo>
                    <a:pt x="4756" y="10757"/>
                    <a:pt x="4703" y="10661"/>
                    <a:pt x="4586" y="10693"/>
                  </a:cubicBezTo>
                  <a:cubicBezTo>
                    <a:pt x="4565" y="10709"/>
                    <a:pt x="4363" y="10597"/>
                    <a:pt x="4331" y="10581"/>
                  </a:cubicBezTo>
                  <a:cubicBezTo>
                    <a:pt x="4215" y="10486"/>
                    <a:pt x="4087" y="10326"/>
                    <a:pt x="4013" y="10310"/>
                  </a:cubicBezTo>
                  <a:cubicBezTo>
                    <a:pt x="3950" y="10502"/>
                    <a:pt x="3695" y="10486"/>
                    <a:pt x="3854" y="10725"/>
                  </a:cubicBezTo>
                  <a:cubicBezTo>
                    <a:pt x="3769" y="10773"/>
                    <a:pt x="3674" y="10837"/>
                    <a:pt x="3600" y="10741"/>
                  </a:cubicBezTo>
                  <a:cubicBezTo>
                    <a:pt x="3547" y="10661"/>
                    <a:pt x="3536" y="10677"/>
                    <a:pt x="3472" y="10677"/>
                  </a:cubicBezTo>
                  <a:cubicBezTo>
                    <a:pt x="3398" y="10677"/>
                    <a:pt x="3462" y="10518"/>
                    <a:pt x="3409" y="10502"/>
                  </a:cubicBezTo>
                  <a:cubicBezTo>
                    <a:pt x="3335" y="10438"/>
                    <a:pt x="3165" y="10310"/>
                    <a:pt x="3091" y="10310"/>
                  </a:cubicBezTo>
                  <a:cubicBezTo>
                    <a:pt x="2953" y="10342"/>
                    <a:pt x="2942" y="10230"/>
                    <a:pt x="2836" y="10102"/>
                  </a:cubicBezTo>
                  <a:cubicBezTo>
                    <a:pt x="2974" y="10007"/>
                    <a:pt x="2857" y="9799"/>
                    <a:pt x="2963" y="9608"/>
                  </a:cubicBezTo>
                  <a:cubicBezTo>
                    <a:pt x="2836" y="9671"/>
                    <a:pt x="2667" y="9592"/>
                    <a:pt x="2518" y="9608"/>
                  </a:cubicBezTo>
                  <a:cubicBezTo>
                    <a:pt x="2359" y="9624"/>
                    <a:pt x="2189" y="9671"/>
                    <a:pt x="2030" y="9687"/>
                  </a:cubicBezTo>
                  <a:cubicBezTo>
                    <a:pt x="1956" y="9703"/>
                    <a:pt x="1829" y="9719"/>
                    <a:pt x="1776" y="9783"/>
                  </a:cubicBezTo>
                  <a:cubicBezTo>
                    <a:pt x="1733" y="9863"/>
                    <a:pt x="1606" y="10023"/>
                    <a:pt x="1564" y="9975"/>
                  </a:cubicBezTo>
                  <a:cubicBezTo>
                    <a:pt x="1394" y="9863"/>
                    <a:pt x="1224" y="9863"/>
                    <a:pt x="1108" y="9975"/>
                  </a:cubicBezTo>
                  <a:cubicBezTo>
                    <a:pt x="1055" y="10039"/>
                    <a:pt x="1012" y="10166"/>
                    <a:pt x="959" y="10246"/>
                  </a:cubicBezTo>
                  <a:cubicBezTo>
                    <a:pt x="896" y="10326"/>
                    <a:pt x="949" y="10374"/>
                    <a:pt x="917" y="10454"/>
                  </a:cubicBezTo>
                  <a:cubicBezTo>
                    <a:pt x="885" y="10518"/>
                    <a:pt x="832" y="10518"/>
                    <a:pt x="790" y="10597"/>
                  </a:cubicBezTo>
                  <a:cubicBezTo>
                    <a:pt x="737" y="10725"/>
                    <a:pt x="843" y="10757"/>
                    <a:pt x="790" y="10885"/>
                  </a:cubicBezTo>
                  <a:cubicBezTo>
                    <a:pt x="737" y="11028"/>
                    <a:pt x="715" y="11092"/>
                    <a:pt x="620" y="11156"/>
                  </a:cubicBezTo>
                  <a:cubicBezTo>
                    <a:pt x="450" y="11236"/>
                    <a:pt x="355" y="11475"/>
                    <a:pt x="260" y="11699"/>
                  </a:cubicBezTo>
                  <a:cubicBezTo>
                    <a:pt x="228" y="11763"/>
                    <a:pt x="175" y="11811"/>
                    <a:pt x="143" y="11874"/>
                  </a:cubicBezTo>
                  <a:cubicBezTo>
                    <a:pt x="132" y="11906"/>
                    <a:pt x="196" y="12018"/>
                    <a:pt x="175" y="12050"/>
                  </a:cubicBezTo>
                  <a:cubicBezTo>
                    <a:pt x="132" y="12226"/>
                    <a:pt x="16" y="12098"/>
                    <a:pt x="79" y="12385"/>
                  </a:cubicBezTo>
                  <a:cubicBezTo>
                    <a:pt x="143" y="12721"/>
                    <a:pt x="90" y="12896"/>
                    <a:pt x="47" y="13184"/>
                  </a:cubicBezTo>
                  <a:cubicBezTo>
                    <a:pt x="26" y="13327"/>
                    <a:pt x="-48" y="13710"/>
                    <a:pt x="47" y="13822"/>
                  </a:cubicBezTo>
                  <a:cubicBezTo>
                    <a:pt x="100" y="13870"/>
                    <a:pt x="206" y="13950"/>
                    <a:pt x="249" y="14030"/>
                  </a:cubicBezTo>
                  <a:cubicBezTo>
                    <a:pt x="334" y="14173"/>
                    <a:pt x="291" y="14285"/>
                    <a:pt x="419" y="14381"/>
                  </a:cubicBezTo>
                  <a:cubicBezTo>
                    <a:pt x="535" y="14477"/>
                    <a:pt x="472" y="14604"/>
                    <a:pt x="525" y="14716"/>
                  </a:cubicBezTo>
                  <a:cubicBezTo>
                    <a:pt x="567" y="14796"/>
                    <a:pt x="737" y="14876"/>
                    <a:pt x="790" y="14940"/>
                  </a:cubicBezTo>
                  <a:cubicBezTo>
                    <a:pt x="875" y="15020"/>
                    <a:pt x="875" y="15067"/>
                    <a:pt x="981" y="15099"/>
                  </a:cubicBezTo>
                  <a:cubicBezTo>
                    <a:pt x="1044" y="15115"/>
                    <a:pt x="1182" y="14988"/>
                    <a:pt x="1246" y="14988"/>
                  </a:cubicBezTo>
                  <a:cubicBezTo>
                    <a:pt x="1320" y="14972"/>
                    <a:pt x="1415" y="14988"/>
                    <a:pt x="1490" y="15035"/>
                  </a:cubicBezTo>
                  <a:cubicBezTo>
                    <a:pt x="1638" y="15099"/>
                    <a:pt x="1649" y="14940"/>
                    <a:pt x="1755" y="14876"/>
                  </a:cubicBezTo>
                  <a:cubicBezTo>
                    <a:pt x="1871" y="14812"/>
                    <a:pt x="2147" y="14732"/>
                    <a:pt x="2232" y="14892"/>
                  </a:cubicBezTo>
                  <a:cubicBezTo>
                    <a:pt x="2317" y="15051"/>
                    <a:pt x="2561" y="15195"/>
                    <a:pt x="2688" y="15067"/>
                  </a:cubicBezTo>
                  <a:cubicBezTo>
                    <a:pt x="2688" y="15243"/>
                    <a:pt x="2815" y="15243"/>
                    <a:pt x="2826" y="15323"/>
                  </a:cubicBezTo>
                  <a:cubicBezTo>
                    <a:pt x="2836" y="15387"/>
                    <a:pt x="2773" y="15626"/>
                    <a:pt x="2762" y="15674"/>
                  </a:cubicBezTo>
                  <a:cubicBezTo>
                    <a:pt x="2730" y="15850"/>
                    <a:pt x="2688" y="15802"/>
                    <a:pt x="2730" y="16041"/>
                  </a:cubicBezTo>
                  <a:cubicBezTo>
                    <a:pt x="2762" y="16185"/>
                    <a:pt x="2868" y="16408"/>
                    <a:pt x="2953" y="16472"/>
                  </a:cubicBezTo>
                  <a:cubicBezTo>
                    <a:pt x="2963" y="16472"/>
                    <a:pt x="3123" y="17191"/>
                    <a:pt x="3112" y="17239"/>
                  </a:cubicBezTo>
                  <a:cubicBezTo>
                    <a:pt x="3101" y="17398"/>
                    <a:pt x="3218" y="17446"/>
                    <a:pt x="3218" y="17638"/>
                  </a:cubicBezTo>
                  <a:cubicBezTo>
                    <a:pt x="3218" y="17765"/>
                    <a:pt x="3070" y="17957"/>
                    <a:pt x="3017" y="18069"/>
                  </a:cubicBezTo>
                  <a:cubicBezTo>
                    <a:pt x="2942" y="18244"/>
                    <a:pt x="2953" y="18771"/>
                    <a:pt x="3038" y="18931"/>
                  </a:cubicBezTo>
                  <a:cubicBezTo>
                    <a:pt x="3197" y="19218"/>
                    <a:pt x="3197" y="19410"/>
                    <a:pt x="3229" y="19777"/>
                  </a:cubicBezTo>
                  <a:cubicBezTo>
                    <a:pt x="3260" y="20064"/>
                    <a:pt x="3388" y="20368"/>
                    <a:pt x="3472" y="20623"/>
                  </a:cubicBezTo>
                  <a:cubicBezTo>
                    <a:pt x="3504" y="20703"/>
                    <a:pt x="3557" y="20639"/>
                    <a:pt x="3568" y="20735"/>
                  </a:cubicBezTo>
                  <a:cubicBezTo>
                    <a:pt x="3579" y="20847"/>
                    <a:pt x="3568" y="20878"/>
                    <a:pt x="3610" y="20958"/>
                  </a:cubicBezTo>
                  <a:cubicBezTo>
                    <a:pt x="3663" y="21038"/>
                    <a:pt x="3663" y="21294"/>
                    <a:pt x="3695" y="21421"/>
                  </a:cubicBezTo>
                  <a:cubicBezTo>
                    <a:pt x="3727" y="21437"/>
                    <a:pt x="3822" y="21549"/>
                    <a:pt x="3875" y="21501"/>
                  </a:cubicBezTo>
                  <a:cubicBezTo>
                    <a:pt x="3939" y="21437"/>
                    <a:pt x="4098" y="21310"/>
                    <a:pt x="4162" y="21310"/>
                  </a:cubicBezTo>
                  <a:cubicBezTo>
                    <a:pt x="4289" y="21310"/>
                    <a:pt x="4268" y="21485"/>
                    <a:pt x="4395" y="21373"/>
                  </a:cubicBezTo>
                  <a:cubicBezTo>
                    <a:pt x="4480" y="21310"/>
                    <a:pt x="4565" y="21341"/>
                    <a:pt x="4639" y="21230"/>
                  </a:cubicBezTo>
                  <a:cubicBezTo>
                    <a:pt x="4745" y="21038"/>
                    <a:pt x="4978" y="20815"/>
                    <a:pt x="4999" y="20527"/>
                  </a:cubicBezTo>
                  <a:cubicBezTo>
                    <a:pt x="5010" y="20352"/>
                    <a:pt x="5169" y="20447"/>
                    <a:pt x="5137" y="20192"/>
                  </a:cubicBezTo>
                  <a:cubicBezTo>
                    <a:pt x="5116" y="19984"/>
                    <a:pt x="5116" y="20048"/>
                    <a:pt x="5190" y="19857"/>
                  </a:cubicBezTo>
                  <a:cubicBezTo>
                    <a:pt x="5243" y="19713"/>
                    <a:pt x="5381" y="19809"/>
                    <a:pt x="5413" y="19729"/>
                  </a:cubicBezTo>
                  <a:cubicBezTo>
                    <a:pt x="5477" y="19617"/>
                    <a:pt x="5434" y="19378"/>
                    <a:pt x="5413" y="19250"/>
                  </a:cubicBezTo>
                  <a:cubicBezTo>
                    <a:pt x="5392" y="19074"/>
                    <a:pt x="5296" y="19074"/>
                    <a:pt x="5349" y="18867"/>
                  </a:cubicBezTo>
                  <a:cubicBezTo>
                    <a:pt x="5371" y="18787"/>
                    <a:pt x="5487" y="18691"/>
                    <a:pt x="5551" y="18691"/>
                  </a:cubicBezTo>
                  <a:cubicBezTo>
                    <a:pt x="5657" y="18675"/>
                    <a:pt x="5943" y="18388"/>
                    <a:pt x="5933" y="18180"/>
                  </a:cubicBezTo>
                  <a:cubicBezTo>
                    <a:pt x="5922" y="17941"/>
                    <a:pt x="5901" y="17606"/>
                    <a:pt x="5996" y="17446"/>
                  </a:cubicBezTo>
                  <a:cubicBezTo>
                    <a:pt x="5901" y="17334"/>
                    <a:pt x="5848" y="17223"/>
                    <a:pt x="5816" y="17047"/>
                  </a:cubicBezTo>
                  <a:cubicBezTo>
                    <a:pt x="5816" y="17031"/>
                    <a:pt x="5795" y="16568"/>
                    <a:pt x="5795" y="16568"/>
                  </a:cubicBezTo>
                  <a:cubicBezTo>
                    <a:pt x="5837" y="16408"/>
                    <a:pt x="5975" y="16488"/>
                    <a:pt x="5964" y="16249"/>
                  </a:cubicBezTo>
                  <a:cubicBezTo>
                    <a:pt x="5954" y="16057"/>
                    <a:pt x="6039" y="15945"/>
                    <a:pt x="6134" y="15834"/>
                  </a:cubicBezTo>
                  <a:cubicBezTo>
                    <a:pt x="6219" y="15738"/>
                    <a:pt x="6304" y="15722"/>
                    <a:pt x="6389" y="15642"/>
                  </a:cubicBezTo>
                  <a:cubicBezTo>
                    <a:pt x="6484" y="15546"/>
                    <a:pt x="6526" y="15355"/>
                    <a:pt x="6632" y="15291"/>
                  </a:cubicBezTo>
                  <a:cubicBezTo>
                    <a:pt x="6717" y="15243"/>
                    <a:pt x="6738" y="14956"/>
                    <a:pt x="6791" y="14844"/>
                  </a:cubicBezTo>
                  <a:cubicBezTo>
                    <a:pt x="6844" y="14716"/>
                    <a:pt x="6898" y="14493"/>
                    <a:pt x="6982" y="14413"/>
                  </a:cubicBezTo>
                  <a:cubicBezTo>
                    <a:pt x="7067" y="14349"/>
                    <a:pt x="7099" y="13551"/>
                    <a:pt x="6866" y="13982"/>
                  </a:cubicBezTo>
                  <a:cubicBezTo>
                    <a:pt x="6834" y="14046"/>
                    <a:pt x="6346" y="14110"/>
                    <a:pt x="6282" y="14046"/>
                  </a:cubicBezTo>
                  <a:cubicBezTo>
                    <a:pt x="6198" y="13934"/>
                    <a:pt x="6229" y="13758"/>
                    <a:pt x="6166" y="13710"/>
                  </a:cubicBezTo>
                  <a:cubicBezTo>
                    <a:pt x="6081" y="13678"/>
                    <a:pt x="6145" y="13615"/>
                    <a:pt x="6092" y="13535"/>
                  </a:cubicBezTo>
                  <a:cubicBezTo>
                    <a:pt x="6039" y="13455"/>
                    <a:pt x="5975" y="13407"/>
                    <a:pt x="5933" y="13343"/>
                  </a:cubicBezTo>
                  <a:cubicBezTo>
                    <a:pt x="5816" y="13136"/>
                    <a:pt x="5752" y="12721"/>
                    <a:pt x="5572" y="12641"/>
                  </a:cubicBezTo>
                  <a:cubicBezTo>
                    <a:pt x="5657" y="12497"/>
                    <a:pt x="5466" y="11970"/>
                    <a:pt x="5402" y="11779"/>
                  </a:cubicBezTo>
                  <a:cubicBezTo>
                    <a:pt x="5318" y="11459"/>
                    <a:pt x="5148" y="11204"/>
                    <a:pt x="5074" y="10885"/>
                  </a:cubicBezTo>
                  <a:cubicBezTo>
                    <a:pt x="5180" y="10933"/>
                    <a:pt x="5190" y="11204"/>
                    <a:pt x="5201" y="11204"/>
                  </a:cubicBezTo>
                  <a:cubicBezTo>
                    <a:pt x="5286" y="11252"/>
                    <a:pt x="5349" y="11092"/>
                    <a:pt x="5402" y="10980"/>
                  </a:cubicBezTo>
                  <a:cubicBezTo>
                    <a:pt x="5339" y="11316"/>
                    <a:pt x="5689" y="11779"/>
                    <a:pt x="5763" y="12082"/>
                  </a:cubicBezTo>
                  <a:cubicBezTo>
                    <a:pt x="5795" y="12194"/>
                    <a:pt x="5763" y="12529"/>
                    <a:pt x="5869" y="12545"/>
                  </a:cubicBezTo>
                  <a:cubicBezTo>
                    <a:pt x="5964" y="12545"/>
                    <a:pt x="5964" y="12545"/>
                    <a:pt x="5964" y="12689"/>
                  </a:cubicBezTo>
                  <a:cubicBezTo>
                    <a:pt x="5975" y="12864"/>
                    <a:pt x="6070" y="12832"/>
                    <a:pt x="6113" y="12928"/>
                  </a:cubicBezTo>
                  <a:cubicBezTo>
                    <a:pt x="6187" y="13136"/>
                    <a:pt x="6198" y="13966"/>
                    <a:pt x="6442" y="13774"/>
                  </a:cubicBezTo>
                  <a:cubicBezTo>
                    <a:pt x="6558" y="13678"/>
                    <a:pt x="6696" y="13663"/>
                    <a:pt x="6791" y="13583"/>
                  </a:cubicBezTo>
                  <a:cubicBezTo>
                    <a:pt x="6866" y="13519"/>
                    <a:pt x="6834" y="13375"/>
                    <a:pt x="6940" y="13391"/>
                  </a:cubicBezTo>
                  <a:cubicBezTo>
                    <a:pt x="7025" y="13423"/>
                    <a:pt x="7099" y="13327"/>
                    <a:pt x="7194" y="13327"/>
                  </a:cubicBezTo>
                  <a:cubicBezTo>
                    <a:pt x="7099" y="13008"/>
                    <a:pt x="7534" y="13056"/>
                    <a:pt x="7608" y="12864"/>
                  </a:cubicBezTo>
                  <a:cubicBezTo>
                    <a:pt x="7693" y="12673"/>
                    <a:pt x="8106" y="12258"/>
                    <a:pt x="7905" y="12066"/>
                  </a:cubicBezTo>
                  <a:cubicBezTo>
                    <a:pt x="7894" y="12098"/>
                    <a:pt x="7884" y="12130"/>
                    <a:pt x="7873" y="12146"/>
                  </a:cubicBezTo>
                  <a:cubicBezTo>
                    <a:pt x="7873" y="12066"/>
                    <a:pt x="7831" y="11986"/>
                    <a:pt x="7831" y="11906"/>
                  </a:cubicBezTo>
                  <a:cubicBezTo>
                    <a:pt x="7682" y="12050"/>
                    <a:pt x="7555" y="11731"/>
                    <a:pt x="7555" y="11523"/>
                  </a:cubicBezTo>
                  <a:cubicBezTo>
                    <a:pt x="7417" y="11651"/>
                    <a:pt x="7449" y="11843"/>
                    <a:pt x="7290" y="11874"/>
                  </a:cubicBezTo>
                  <a:cubicBezTo>
                    <a:pt x="7163" y="11906"/>
                    <a:pt x="7057" y="11795"/>
                    <a:pt x="7088" y="11603"/>
                  </a:cubicBezTo>
                  <a:cubicBezTo>
                    <a:pt x="6855" y="11619"/>
                    <a:pt x="6696" y="10965"/>
                    <a:pt x="6823" y="10741"/>
                  </a:cubicBezTo>
                  <a:cubicBezTo>
                    <a:pt x="7014" y="10869"/>
                    <a:pt x="7332" y="11874"/>
                    <a:pt x="7597" y="11348"/>
                  </a:cubicBezTo>
                  <a:cubicBezTo>
                    <a:pt x="7650" y="11635"/>
                    <a:pt x="7820" y="11699"/>
                    <a:pt x="8000" y="11683"/>
                  </a:cubicBezTo>
                  <a:cubicBezTo>
                    <a:pt x="8075" y="11683"/>
                    <a:pt x="8128" y="11747"/>
                    <a:pt x="8191" y="11747"/>
                  </a:cubicBezTo>
                  <a:cubicBezTo>
                    <a:pt x="8265" y="11731"/>
                    <a:pt x="8308" y="11635"/>
                    <a:pt x="8403" y="11635"/>
                  </a:cubicBezTo>
                  <a:cubicBezTo>
                    <a:pt x="8658" y="11635"/>
                    <a:pt x="8615" y="11683"/>
                    <a:pt x="8743" y="11954"/>
                  </a:cubicBezTo>
                  <a:cubicBezTo>
                    <a:pt x="8796" y="12050"/>
                    <a:pt x="9124" y="12050"/>
                    <a:pt x="8933" y="12194"/>
                  </a:cubicBezTo>
                  <a:cubicBezTo>
                    <a:pt x="9008" y="12641"/>
                    <a:pt x="9209" y="12337"/>
                    <a:pt x="9283" y="12178"/>
                  </a:cubicBezTo>
                  <a:cubicBezTo>
                    <a:pt x="9273" y="12322"/>
                    <a:pt x="9315" y="12274"/>
                    <a:pt x="9336" y="12417"/>
                  </a:cubicBezTo>
                  <a:cubicBezTo>
                    <a:pt x="9336" y="12497"/>
                    <a:pt x="9283" y="12609"/>
                    <a:pt x="9283" y="12641"/>
                  </a:cubicBezTo>
                  <a:cubicBezTo>
                    <a:pt x="9283" y="12880"/>
                    <a:pt x="9389" y="13088"/>
                    <a:pt x="9432" y="13295"/>
                  </a:cubicBezTo>
                  <a:cubicBezTo>
                    <a:pt x="9506" y="13678"/>
                    <a:pt x="9570" y="14237"/>
                    <a:pt x="9803" y="14429"/>
                  </a:cubicBezTo>
                  <a:cubicBezTo>
                    <a:pt x="9845" y="14301"/>
                    <a:pt x="9962" y="14221"/>
                    <a:pt x="10036" y="14094"/>
                  </a:cubicBezTo>
                  <a:cubicBezTo>
                    <a:pt x="9983" y="13918"/>
                    <a:pt x="10153" y="13535"/>
                    <a:pt x="10057" y="13407"/>
                  </a:cubicBezTo>
                  <a:cubicBezTo>
                    <a:pt x="9941" y="13247"/>
                    <a:pt x="10195" y="13247"/>
                    <a:pt x="10217" y="13184"/>
                  </a:cubicBezTo>
                  <a:cubicBezTo>
                    <a:pt x="10259" y="13040"/>
                    <a:pt x="10323" y="12912"/>
                    <a:pt x="10397" y="12816"/>
                  </a:cubicBezTo>
                  <a:cubicBezTo>
                    <a:pt x="10439" y="12769"/>
                    <a:pt x="10566" y="12673"/>
                    <a:pt x="10609" y="12625"/>
                  </a:cubicBezTo>
                  <a:cubicBezTo>
                    <a:pt x="10725" y="12545"/>
                    <a:pt x="10672" y="12417"/>
                    <a:pt x="10736" y="12337"/>
                  </a:cubicBezTo>
                  <a:cubicBezTo>
                    <a:pt x="10885" y="12146"/>
                    <a:pt x="11128" y="12417"/>
                    <a:pt x="11181" y="12082"/>
                  </a:cubicBezTo>
                  <a:cubicBezTo>
                    <a:pt x="11287" y="12162"/>
                    <a:pt x="11404" y="12417"/>
                    <a:pt x="11478" y="12561"/>
                  </a:cubicBezTo>
                  <a:cubicBezTo>
                    <a:pt x="11584" y="12800"/>
                    <a:pt x="11521" y="13056"/>
                    <a:pt x="11627" y="13279"/>
                  </a:cubicBezTo>
                  <a:cubicBezTo>
                    <a:pt x="11701" y="13168"/>
                    <a:pt x="11765" y="13120"/>
                    <a:pt x="11818" y="12992"/>
                  </a:cubicBezTo>
                  <a:cubicBezTo>
                    <a:pt x="11934" y="13168"/>
                    <a:pt x="11881" y="13295"/>
                    <a:pt x="11913" y="13519"/>
                  </a:cubicBezTo>
                  <a:cubicBezTo>
                    <a:pt x="11956" y="13726"/>
                    <a:pt x="12072" y="13870"/>
                    <a:pt x="12019" y="14094"/>
                  </a:cubicBezTo>
                  <a:cubicBezTo>
                    <a:pt x="12136" y="13950"/>
                    <a:pt x="12189" y="13758"/>
                    <a:pt x="12157" y="13551"/>
                  </a:cubicBezTo>
                  <a:cubicBezTo>
                    <a:pt x="12252" y="13854"/>
                    <a:pt x="12327" y="13663"/>
                    <a:pt x="12465" y="13806"/>
                  </a:cubicBezTo>
                  <a:cubicBezTo>
                    <a:pt x="12571" y="13918"/>
                    <a:pt x="12549" y="14125"/>
                    <a:pt x="12708" y="14189"/>
                  </a:cubicBezTo>
                  <a:cubicBezTo>
                    <a:pt x="12634" y="14317"/>
                    <a:pt x="12666" y="14269"/>
                    <a:pt x="12687" y="14429"/>
                  </a:cubicBezTo>
                  <a:cubicBezTo>
                    <a:pt x="12698" y="14365"/>
                    <a:pt x="12751" y="14205"/>
                    <a:pt x="12783" y="14157"/>
                  </a:cubicBezTo>
                  <a:cubicBezTo>
                    <a:pt x="12825" y="14125"/>
                    <a:pt x="12857" y="14094"/>
                    <a:pt x="12910" y="14094"/>
                  </a:cubicBezTo>
                  <a:cubicBezTo>
                    <a:pt x="13005" y="14078"/>
                    <a:pt x="12931" y="13998"/>
                    <a:pt x="12995" y="13918"/>
                  </a:cubicBezTo>
                  <a:cubicBezTo>
                    <a:pt x="13048" y="13838"/>
                    <a:pt x="13058" y="14014"/>
                    <a:pt x="13111" y="13870"/>
                  </a:cubicBezTo>
                  <a:cubicBezTo>
                    <a:pt x="13143" y="13790"/>
                    <a:pt x="13122" y="13742"/>
                    <a:pt x="13122" y="13663"/>
                  </a:cubicBezTo>
                  <a:cubicBezTo>
                    <a:pt x="13143" y="13519"/>
                    <a:pt x="13122" y="13216"/>
                    <a:pt x="13016" y="13200"/>
                  </a:cubicBezTo>
                  <a:cubicBezTo>
                    <a:pt x="12920" y="13168"/>
                    <a:pt x="12751" y="12800"/>
                    <a:pt x="12761" y="12625"/>
                  </a:cubicBezTo>
                  <a:cubicBezTo>
                    <a:pt x="12783" y="12385"/>
                    <a:pt x="13186" y="12050"/>
                    <a:pt x="13186" y="12401"/>
                  </a:cubicBezTo>
                  <a:cubicBezTo>
                    <a:pt x="13313" y="12258"/>
                    <a:pt x="13557" y="12274"/>
                    <a:pt x="13589" y="12002"/>
                  </a:cubicBezTo>
                  <a:cubicBezTo>
                    <a:pt x="13705" y="12258"/>
                    <a:pt x="13832" y="11970"/>
                    <a:pt x="13928" y="11859"/>
                  </a:cubicBezTo>
                  <a:cubicBezTo>
                    <a:pt x="13991" y="11779"/>
                    <a:pt x="14087" y="11811"/>
                    <a:pt x="14151" y="11731"/>
                  </a:cubicBezTo>
                  <a:cubicBezTo>
                    <a:pt x="14161" y="11715"/>
                    <a:pt x="14108" y="11587"/>
                    <a:pt x="14119" y="11555"/>
                  </a:cubicBezTo>
                  <a:cubicBezTo>
                    <a:pt x="14151" y="11475"/>
                    <a:pt x="14204" y="11491"/>
                    <a:pt x="14225" y="11412"/>
                  </a:cubicBezTo>
                  <a:cubicBezTo>
                    <a:pt x="14288" y="11188"/>
                    <a:pt x="14384" y="11092"/>
                    <a:pt x="14394" y="10821"/>
                  </a:cubicBezTo>
                  <a:cubicBezTo>
                    <a:pt x="14394" y="10773"/>
                    <a:pt x="14416" y="10502"/>
                    <a:pt x="14405" y="10454"/>
                  </a:cubicBezTo>
                  <a:cubicBezTo>
                    <a:pt x="14384" y="10358"/>
                    <a:pt x="14288" y="10358"/>
                    <a:pt x="14278" y="10214"/>
                  </a:cubicBezTo>
                  <a:cubicBezTo>
                    <a:pt x="14267" y="10214"/>
                    <a:pt x="14246" y="10230"/>
                    <a:pt x="14225" y="10230"/>
                  </a:cubicBezTo>
                  <a:cubicBezTo>
                    <a:pt x="14246" y="10086"/>
                    <a:pt x="14257" y="10102"/>
                    <a:pt x="14172" y="9975"/>
                  </a:cubicBezTo>
                  <a:cubicBezTo>
                    <a:pt x="14288" y="9847"/>
                    <a:pt x="14352" y="9608"/>
                    <a:pt x="14511" y="9576"/>
                  </a:cubicBezTo>
                  <a:cubicBezTo>
                    <a:pt x="14416" y="9592"/>
                    <a:pt x="14331" y="9544"/>
                    <a:pt x="14288" y="9432"/>
                  </a:cubicBezTo>
                  <a:cubicBezTo>
                    <a:pt x="14267" y="9799"/>
                    <a:pt x="14013" y="9480"/>
                    <a:pt x="14044" y="9256"/>
                  </a:cubicBezTo>
                  <a:cubicBezTo>
                    <a:pt x="14055" y="9161"/>
                    <a:pt x="14363" y="8905"/>
                    <a:pt x="14479" y="9033"/>
                  </a:cubicBezTo>
                  <a:cubicBezTo>
                    <a:pt x="14405" y="9113"/>
                    <a:pt x="14405" y="9145"/>
                    <a:pt x="14363" y="9256"/>
                  </a:cubicBezTo>
                  <a:cubicBezTo>
                    <a:pt x="14490" y="9176"/>
                    <a:pt x="14670" y="9017"/>
                    <a:pt x="14797" y="9129"/>
                  </a:cubicBezTo>
                  <a:cubicBezTo>
                    <a:pt x="14660" y="9368"/>
                    <a:pt x="14776" y="9528"/>
                    <a:pt x="14956" y="9560"/>
                  </a:cubicBezTo>
                  <a:cubicBezTo>
                    <a:pt x="14787" y="9608"/>
                    <a:pt x="14956" y="9879"/>
                    <a:pt x="14893" y="10102"/>
                  </a:cubicBezTo>
                  <a:cubicBezTo>
                    <a:pt x="15031" y="9991"/>
                    <a:pt x="15211" y="10007"/>
                    <a:pt x="15243" y="9751"/>
                  </a:cubicBezTo>
                  <a:cubicBezTo>
                    <a:pt x="15264" y="9432"/>
                    <a:pt x="15031" y="9416"/>
                    <a:pt x="15009" y="9208"/>
                  </a:cubicBezTo>
                  <a:cubicBezTo>
                    <a:pt x="14988" y="9001"/>
                    <a:pt x="15200" y="8873"/>
                    <a:pt x="15296" y="8777"/>
                  </a:cubicBezTo>
                  <a:cubicBezTo>
                    <a:pt x="15359" y="8714"/>
                    <a:pt x="15349" y="8554"/>
                    <a:pt x="15434" y="8586"/>
                  </a:cubicBezTo>
                  <a:cubicBezTo>
                    <a:pt x="15487" y="8602"/>
                    <a:pt x="15603" y="8634"/>
                    <a:pt x="15646" y="8618"/>
                  </a:cubicBezTo>
                  <a:cubicBezTo>
                    <a:pt x="15815" y="8554"/>
                    <a:pt x="15964" y="8282"/>
                    <a:pt x="16038" y="8091"/>
                  </a:cubicBezTo>
                  <a:cubicBezTo>
                    <a:pt x="16080" y="7963"/>
                    <a:pt x="16102" y="7851"/>
                    <a:pt x="16144" y="7724"/>
                  </a:cubicBezTo>
                  <a:cubicBezTo>
                    <a:pt x="16186" y="7612"/>
                    <a:pt x="16271" y="7644"/>
                    <a:pt x="16314" y="7532"/>
                  </a:cubicBezTo>
                  <a:cubicBezTo>
                    <a:pt x="16367" y="7404"/>
                    <a:pt x="16303" y="7293"/>
                    <a:pt x="16335" y="7149"/>
                  </a:cubicBezTo>
                  <a:cubicBezTo>
                    <a:pt x="16346" y="7053"/>
                    <a:pt x="16430" y="6925"/>
                    <a:pt x="16430" y="6846"/>
                  </a:cubicBezTo>
                  <a:cubicBezTo>
                    <a:pt x="16430" y="6670"/>
                    <a:pt x="16547" y="6463"/>
                    <a:pt x="16399" y="6303"/>
                  </a:cubicBezTo>
                  <a:cubicBezTo>
                    <a:pt x="16282" y="6191"/>
                    <a:pt x="16144" y="6335"/>
                    <a:pt x="16017" y="6191"/>
                  </a:cubicBezTo>
                  <a:cubicBezTo>
                    <a:pt x="15837" y="5968"/>
                    <a:pt x="16038" y="5792"/>
                    <a:pt x="16155" y="5680"/>
                  </a:cubicBezTo>
                  <a:cubicBezTo>
                    <a:pt x="16282" y="5537"/>
                    <a:pt x="16356" y="5329"/>
                    <a:pt x="16483" y="5169"/>
                  </a:cubicBezTo>
                  <a:cubicBezTo>
                    <a:pt x="16558" y="5090"/>
                    <a:pt x="16611" y="5090"/>
                    <a:pt x="16706" y="5074"/>
                  </a:cubicBezTo>
                  <a:cubicBezTo>
                    <a:pt x="16770" y="5058"/>
                    <a:pt x="16865" y="5106"/>
                    <a:pt x="16908" y="5090"/>
                  </a:cubicBezTo>
                  <a:cubicBezTo>
                    <a:pt x="16961" y="5074"/>
                    <a:pt x="17035" y="4978"/>
                    <a:pt x="17109" y="4962"/>
                  </a:cubicBezTo>
                  <a:cubicBezTo>
                    <a:pt x="17173" y="4930"/>
                    <a:pt x="17268" y="4898"/>
                    <a:pt x="17321" y="4930"/>
                  </a:cubicBezTo>
                  <a:cubicBezTo>
                    <a:pt x="17480" y="5010"/>
                    <a:pt x="17576" y="5122"/>
                    <a:pt x="17756" y="5074"/>
                  </a:cubicBezTo>
                  <a:cubicBezTo>
                    <a:pt x="17872" y="5058"/>
                    <a:pt x="17979" y="4690"/>
                    <a:pt x="18063" y="4563"/>
                  </a:cubicBezTo>
                  <a:cubicBezTo>
                    <a:pt x="18116" y="4483"/>
                    <a:pt x="18350" y="4467"/>
                    <a:pt x="18456" y="4499"/>
                  </a:cubicBezTo>
                  <a:cubicBezTo>
                    <a:pt x="18424" y="4643"/>
                    <a:pt x="18456" y="4611"/>
                    <a:pt x="18477" y="4722"/>
                  </a:cubicBezTo>
                  <a:cubicBezTo>
                    <a:pt x="18562" y="4579"/>
                    <a:pt x="18869" y="4004"/>
                    <a:pt x="18880" y="4547"/>
                  </a:cubicBezTo>
                  <a:cubicBezTo>
                    <a:pt x="18795" y="4547"/>
                    <a:pt x="18763" y="4611"/>
                    <a:pt x="18689" y="4674"/>
                  </a:cubicBezTo>
                  <a:cubicBezTo>
                    <a:pt x="18647" y="4706"/>
                    <a:pt x="18498" y="4834"/>
                    <a:pt x="18498" y="4850"/>
                  </a:cubicBezTo>
                  <a:cubicBezTo>
                    <a:pt x="18456" y="5106"/>
                    <a:pt x="18222" y="5249"/>
                    <a:pt x="18106" y="5441"/>
                  </a:cubicBezTo>
                  <a:cubicBezTo>
                    <a:pt x="17936" y="5728"/>
                    <a:pt x="17925" y="6574"/>
                    <a:pt x="18127" y="6862"/>
                  </a:cubicBezTo>
                  <a:cubicBezTo>
                    <a:pt x="18095" y="6654"/>
                    <a:pt x="18339" y="6207"/>
                    <a:pt x="18445" y="6095"/>
                  </a:cubicBezTo>
                  <a:cubicBezTo>
                    <a:pt x="18477" y="6063"/>
                    <a:pt x="18551" y="6016"/>
                    <a:pt x="18572" y="5968"/>
                  </a:cubicBezTo>
                  <a:cubicBezTo>
                    <a:pt x="18562" y="5920"/>
                    <a:pt x="18551" y="5872"/>
                    <a:pt x="18541" y="5824"/>
                  </a:cubicBezTo>
                  <a:cubicBezTo>
                    <a:pt x="18572" y="5808"/>
                    <a:pt x="18604" y="5792"/>
                    <a:pt x="18647" y="5776"/>
                  </a:cubicBezTo>
                  <a:cubicBezTo>
                    <a:pt x="18689" y="5569"/>
                    <a:pt x="18636" y="5393"/>
                    <a:pt x="18689" y="5233"/>
                  </a:cubicBezTo>
                  <a:cubicBezTo>
                    <a:pt x="18742" y="5090"/>
                    <a:pt x="18837" y="5106"/>
                    <a:pt x="18869" y="4898"/>
                  </a:cubicBezTo>
                  <a:cubicBezTo>
                    <a:pt x="18890" y="4738"/>
                    <a:pt x="19103" y="4850"/>
                    <a:pt x="19177" y="4882"/>
                  </a:cubicBezTo>
                  <a:cubicBezTo>
                    <a:pt x="19315" y="4930"/>
                    <a:pt x="19325" y="5058"/>
                    <a:pt x="19495" y="4930"/>
                  </a:cubicBezTo>
                  <a:cubicBezTo>
                    <a:pt x="19548" y="4882"/>
                    <a:pt x="19601" y="4818"/>
                    <a:pt x="19675" y="4786"/>
                  </a:cubicBezTo>
                  <a:cubicBezTo>
                    <a:pt x="19760" y="4754"/>
                    <a:pt x="19696" y="4674"/>
                    <a:pt x="19760" y="4595"/>
                  </a:cubicBezTo>
                  <a:cubicBezTo>
                    <a:pt x="19813" y="4531"/>
                    <a:pt x="19983" y="4355"/>
                    <a:pt x="20057" y="4323"/>
                  </a:cubicBezTo>
                  <a:cubicBezTo>
                    <a:pt x="20152" y="4291"/>
                    <a:pt x="20290" y="4419"/>
                    <a:pt x="20386" y="4291"/>
                  </a:cubicBezTo>
                  <a:cubicBezTo>
                    <a:pt x="20502" y="4132"/>
                    <a:pt x="20396" y="4116"/>
                    <a:pt x="20333" y="3956"/>
                  </a:cubicBezTo>
                  <a:cubicBezTo>
                    <a:pt x="20216" y="3685"/>
                    <a:pt x="20449" y="3749"/>
                    <a:pt x="20513" y="3605"/>
                  </a:cubicBezTo>
                  <a:cubicBezTo>
                    <a:pt x="20608" y="3413"/>
                    <a:pt x="20534" y="3429"/>
                    <a:pt x="20693" y="3461"/>
                  </a:cubicBezTo>
                  <a:cubicBezTo>
                    <a:pt x="20810" y="3493"/>
                    <a:pt x="20916" y="3653"/>
                    <a:pt x="21032" y="3733"/>
                  </a:cubicBezTo>
                  <a:cubicBezTo>
                    <a:pt x="21085" y="3749"/>
                    <a:pt x="21276" y="3972"/>
                    <a:pt x="21308" y="3701"/>
                  </a:cubicBezTo>
                  <a:cubicBezTo>
                    <a:pt x="21319" y="3525"/>
                    <a:pt x="21435" y="3461"/>
                    <a:pt x="21552" y="3429"/>
                  </a:cubicBezTo>
                  <a:cubicBezTo>
                    <a:pt x="21435" y="3094"/>
                    <a:pt x="20948" y="2950"/>
                    <a:pt x="20746" y="2886"/>
                  </a:cubicBezTo>
                  <a:close/>
                  <a:moveTo>
                    <a:pt x="7406" y="8969"/>
                  </a:moveTo>
                  <a:cubicBezTo>
                    <a:pt x="7311" y="8937"/>
                    <a:pt x="7237" y="8985"/>
                    <a:pt x="7194" y="9097"/>
                  </a:cubicBezTo>
                  <a:cubicBezTo>
                    <a:pt x="7438" y="9049"/>
                    <a:pt x="7438" y="9799"/>
                    <a:pt x="7141" y="9687"/>
                  </a:cubicBezTo>
                  <a:cubicBezTo>
                    <a:pt x="7035" y="9655"/>
                    <a:pt x="6834" y="9576"/>
                    <a:pt x="6823" y="9352"/>
                  </a:cubicBezTo>
                  <a:cubicBezTo>
                    <a:pt x="6823" y="9240"/>
                    <a:pt x="6982" y="9017"/>
                    <a:pt x="6887" y="8969"/>
                  </a:cubicBezTo>
                  <a:cubicBezTo>
                    <a:pt x="6717" y="8857"/>
                    <a:pt x="6770" y="8586"/>
                    <a:pt x="6728" y="8394"/>
                  </a:cubicBezTo>
                  <a:cubicBezTo>
                    <a:pt x="6696" y="8282"/>
                    <a:pt x="6601" y="8410"/>
                    <a:pt x="6622" y="8251"/>
                  </a:cubicBezTo>
                  <a:cubicBezTo>
                    <a:pt x="6632" y="8059"/>
                    <a:pt x="6643" y="8091"/>
                    <a:pt x="6707" y="7963"/>
                  </a:cubicBezTo>
                  <a:cubicBezTo>
                    <a:pt x="6898" y="7596"/>
                    <a:pt x="7184" y="7676"/>
                    <a:pt x="7375" y="8027"/>
                  </a:cubicBezTo>
                  <a:cubicBezTo>
                    <a:pt x="7258" y="8011"/>
                    <a:pt x="6781" y="8075"/>
                    <a:pt x="7067" y="8330"/>
                  </a:cubicBezTo>
                  <a:cubicBezTo>
                    <a:pt x="7025" y="8522"/>
                    <a:pt x="7194" y="8602"/>
                    <a:pt x="7205" y="8841"/>
                  </a:cubicBezTo>
                  <a:cubicBezTo>
                    <a:pt x="7300" y="8714"/>
                    <a:pt x="7417" y="8761"/>
                    <a:pt x="7406" y="8969"/>
                  </a:cubicBezTo>
                  <a:close/>
                  <a:moveTo>
                    <a:pt x="8181" y="9959"/>
                  </a:moveTo>
                  <a:cubicBezTo>
                    <a:pt x="8159" y="9911"/>
                    <a:pt x="8128" y="9879"/>
                    <a:pt x="8138" y="9799"/>
                  </a:cubicBezTo>
                  <a:cubicBezTo>
                    <a:pt x="8181" y="9815"/>
                    <a:pt x="8212" y="9847"/>
                    <a:pt x="8255" y="9895"/>
                  </a:cubicBezTo>
                  <a:cubicBezTo>
                    <a:pt x="8223" y="9911"/>
                    <a:pt x="8202" y="9943"/>
                    <a:pt x="8181" y="9959"/>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28" name="Shape 2228"/>
            <p:cNvSpPr/>
            <p:nvPr/>
          </p:nvSpPr>
          <p:spPr>
            <a:xfrm>
              <a:off x="6780742" y="1132785"/>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cubicBezTo>
                    <a:pt x="7200" y="14400"/>
                    <a:pt x="14400" y="7200"/>
                    <a:pt x="21600" y="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29" name="Shape 2229"/>
            <p:cNvSpPr/>
            <p:nvPr/>
          </p:nvSpPr>
          <p:spPr>
            <a:xfrm>
              <a:off x="6705600" y="1111618"/>
              <a:ext cx="71968" cy="60700"/>
            </a:xfrm>
            <a:custGeom>
              <a:avLst/>
              <a:gdLst/>
              <a:ahLst/>
              <a:cxnLst>
                <a:cxn ang="0">
                  <a:pos x="wd2" y="hd2"/>
                </a:cxn>
                <a:cxn ang="5400000">
                  <a:pos x="wd2" y="hd2"/>
                </a:cxn>
                <a:cxn ang="10800000">
                  <a:pos x="wd2" y="hd2"/>
                </a:cxn>
                <a:cxn ang="16200000">
                  <a:pos x="wd2" y="hd2"/>
                </a:cxn>
              </a:cxnLst>
              <a:rect l="0" t="0" r="r" b="b"/>
              <a:pathLst>
                <a:path w="21600" h="20647" extrusionOk="0">
                  <a:moveTo>
                    <a:pt x="15916" y="0"/>
                  </a:moveTo>
                  <a:cubicBezTo>
                    <a:pt x="5684" y="7624"/>
                    <a:pt x="7958" y="10165"/>
                    <a:pt x="0" y="20329"/>
                  </a:cubicBezTo>
                  <a:cubicBezTo>
                    <a:pt x="7958" y="21600"/>
                    <a:pt x="15916" y="19059"/>
                    <a:pt x="21600" y="12706"/>
                  </a:cubicBezTo>
                  <a:cubicBezTo>
                    <a:pt x="17053" y="12706"/>
                    <a:pt x="13642" y="8894"/>
                    <a:pt x="15916" y="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30" name="Shape 2230"/>
            <p:cNvSpPr/>
            <p:nvPr/>
          </p:nvSpPr>
          <p:spPr>
            <a:xfrm>
              <a:off x="9805459" y="3816718"/>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0800"/>
                    <a:pt x="21600" y="10800"/>
                    <a:pt x="21600" y="0"/>
                  </a:cubicBezTo>
                  <a:cubicBezTo>
                    <a:pt x="21600" y="10800"/>
                    <a:pt x="0" y="10800"/>
                    <a:pt x="0" y="21600"/>
                  </a:cubicBezTo>
                  <a:cubicBezTo>
                    <a:pt x="0" y="21600"/>
                    <a:pt x="0" y="21600"/>
                    <a:pt x="21600" y="2160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31" name="Shape 2231"/>
            <p:cNvSpPr/>
            <p:nvPr/>
          </p:nvSpPr>
          <p:spPr>
            <a:xfrm>
              <a:off x="9795934" y="3827302"/>
              <a:ext cx="239184" cy="334434"/>
            </a:xfrm>
            <a:custGeom>
              <a:avLst/>
              <a:gdLst/>
              <a:ahLst/>
              <a:cxnLst>
                <a:cxn ang="0">
                  <a:pos x="wd2" y="hd2"/>
                </a:cxn>
                <a:cxn ang="5400000">
                  <a:pos x="wd2" y="hd2"/>
                </a:cxn>
                <a:cxn ang="10800000">
                  <a:pos x="wd2" y="hd2"/>
                </a:cxn>
                <a:cxn ang="16200000">
                  <a:pos x="wd2" y="hd2"/>
                </a:cxn>
              </a:cxnLst>
              <a:rect l="0" t="0" r="r" b="b"/>
              <a:pathLst>
                <a:path w="21600" h="21600" extrusionOk="0">
                  <a:moveTo>
                    <a:pt x="0" y="4126"/>
                  </a:moveTo>
                  <a:cubicBezTo>
                    <a:pt x="3038" y="3883"/>
                    <a:pt x="6750" y="10436"/>
                    <a:pt x="8438" y="12863"/>
                  </a:cubicBezTo>
                  <a:cubicBezTo>
                    <a:pt x="11475" y="17717"/>
                    <a:pt x="11812" y="18445"/>
                    <a:pt x="17887" y="21600"/>
                  </a:cubicBezTo>
                  <a:cubicBezTo>
                    <a:pt x="18225" y="20872"/>
                    <a:pt x="18563" y="20387"/>
                    <a:pt x="18900" y="19901"/>
                  </a:cubicBezTo>
                  <a:cubicBezTo>
                    <a:pt x="19575" y="20144"/>
                    <a:pt x="20587" y="20387"/>
                    <a:pt x="21600" y="20872"/>
                  </a:cubicBezTo>
                  <a:cubicBezTo>
                    <a:pt x="20587" y="19901"/>
                    <a:pt x="17887" y="17717"/>
                    <a:pt x="17550" y="16746"/>
                  </a:cubicBezTo>
                  <a:cubicBezTo>
                    <a:pt x="17212" y="15047"/>
                    <a:pt x="18900" y="12620"/>
                    <a:pt x="17887" y="10921"/>
                  </a:cubicBezTo>
                  <a:cubicBezTo>
                    <a:pt x="18563" y="11649"/>
                    <a:pt x="10463" y="8252"/>
                    <a:pt x="10800" y="8252"/>
                  </a:cubicBezTo>
                  <a:cubicBezTo>
                    <a:pt x="8438" y="7766"/>
                    <a:pt x="8100" y="5097"/>
                    <a:pt x="5400" y="4126"/>
                  </a:cubicBezTo>
                  <a:cubicBezTo>
                    <a:pt x="5738" y="4126"/>
                    <a:pt x="6412" y="3883"/>
                    <a:pt x="6750" y="3883"/>
                  </a:cubicBezTo>
                  <a:cubicBezTo>
                    <a:pt x="6075" y="2184"/>
                    <a:pt x="4050" y="728"/>
                    <a:pt x="1688" y="0"/>
                  </a:cubicBezTo>
                  <a:cubicBezTo>
                    <a:pt x="1350" y="243"/>
                    <a:pt x="1350" y="485"/>
                    <a:pt x="1013" y="485"/>
                  </a:cubicBezTo>
                  <a:cubicBezTo>
                    <a:pt x="1350" y="728"/>
                    <a:pt x="675" y="3155"/>
                    <a:pt x="0" y="4126"/>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32" name="Shape 2232"/>
            <p:cNvSpPr/>
            <p:nvPr/>
          </p:nvSpPr>
          <p:spPr>
            <a:xfrm>
              <a:off x="9806517" y="3829418"/>
              <a:ext cx="1271" cy="12701"/>
            </a:xfrm>
            <a:prstGeom prst="ellipse">
              <a:avLst/>
            </a:prstGeom>
            <a:no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33" name="Shape 2233"/>
            <p:cNvSpPr/>
            <p:nvPr/>
          </p:nvSpPr>
          <p:spPr>
            <a:xfrm>
              <a:off x="6773333" y="1140193"/>
              <a:ext cx="12701" cy="12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0" y="21600"/>
                    <a:pt x="0" y="21600"/>
                  </a:cubicBezTo>
                  <a:cubicBezTo>
                    <a:pt x="21600" y="21600"/>
                    <a:pt x="21600" y="0"/>
                    <a:pt x="21600" y="0"/>
                  </a:cubicBezTo>
                  <a:cubicBezTo>
                    <a:pt x="21600" y="0"/>
                    <a:pt x="0" y="21600"/>
                    <a:pt x="0" y="2160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34" name="Shape 2234"/>
            <p:cNvSpPr/>
            <p:nvPr/>
          </p:nvSpPr>
          <p:spPr>
            <a:xfrm>
              <a:off x="12767983" y="945098"/>
              <a:ext cx="122519" cy="50104"/>
            </a:xfrm>
            <a:custGeom>
              <a:avLst/>
              <a:gdLst/>
              <a:ahLst/>
              <a:cxnLst>
                <a:cxn ang="0">
                  <a:pos x="wd2" y="hd2"/>
                </a:cxn>
                <a:cxn ang="5400000">
                  <a:pos x="wd2" y="hd2"/>
                </a:cxn>
                <a:cxn ang="10800000">
                  <a:pos x="wd2" y="hd2"/>
                </a:cxn>
                <a:cxn ang="16200000">
                  <a:pos x="wd2" y="hd2"/>
                </a:cxn>
              </a:cxnLst>
              <a:rect l="0" t="0" r="r" b="b"/>
              <a:pathLst>
                <a:path w="17365" h="16493" extrusionOk="0">
                  <a:moveTo>
                    <a:pt x="17365" y="8869"/>
                  </a:moveTo>
                  <a:cubicBezTo>
                    <a:pt x="12097" y="-5107"/>
                    <a:pt x="-4235" y="-2566"/>
                    <a:pt x="1033" y="16493"/>
                  </a:cubicBezTo>
                  <a:cubicBezTo>
                    <a:pt x="6302" y="16493"/>
                    <a:pt x="12097" y="15222"/>
                    <a:pt x="17365" y="8869"/>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35" name="Shape 2235"/>
            <p:cNvSpPr/>
            <p:nvPr/>
          </p:nvSpPr>
          <p:spPr>
            <a:xfrm>
              <a:off x="12369801" y="1043841"/>
              <a:ext cx="45007" cy="29678"/>
            </a:xfrm>
            <a:custGeom>
              <a:avLst/>
              <a:gdLst/>
              <a:ahLst/>
              <a:cxnLst>
                <a:cxn ang="0">
                  <a:pos x="wd2" y="hd2"/>
                </a:cxn>
                <a:cxn ang="5400000">
                  <a:pos x="wd2" y="hd2"/>
                </a:cxn>
                <a:cxn ang="10800000">
                  <a:pos x="wd2" y="hd2"/>
                </a:cxn>
                <a:cxn ang="16200000">
                  <a:pos x="wd2" y="hd2"/>
                </a:cxn>
              </a:cxnLst>
              <a:rect l="0" t="0" r="r" b="b"/>
              <a:pathLst>
                <a:path w="17010" h="18928" extrusionOk="0">
                  <a:moveTo>
                    <a:pt x="0" y="2128"/>
                  </a:moveTo>
                  <a:cubicBezTo>
                    <a:pt x="4320" y="6928"/>
                    <a:pt x="8640" y="14128"/>
                    <a:pt x="14400" y="18928"/>
                  </a:cubicBezTo>
                  <a:cubicBezTo>
                    <a:pt x="21600" y="-272"/>
                    <a:pt x="12960" y="-2672"/>
                    <a:pt x="0" y="2128"/>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36" name="Shape 2236"/>
            <p:cNvSpPr/>
            <p:nvPr/>
          </p:nvSpPr>
          <p:spPr>
            <a:xfrm>
              <a:off x="11166254" y="642188"/>
              <a:ext cx="20331" cy="20698"/>
            </a:xfrm>
            <a:custGeom>
              <a:avLst/>
              <a:gdLst/>
              <a:ahLst/>
              <a:cxnLst>
                <a:cxn ang="0">
                  <a:pos x="wd2" y="hd2"/>
                </a:cxn>
                <a:cxn ang="5400000">
                  <a:pos x="wd2" y="hd2"/>
                </a:cxn>
                <a:cxn ang="10800000">
                  <a:pos x="wd2" y="hd2"/>
                </a:cxn>
                <a:cxn ang="16200000">
                  <a:pos x="wd2" y="hd2"/>
                </a:cxn>
              </a:cxnLst>
              <a:rect l="0" t="0" r="r" b="b"/>
              <a:pathLst>
                <a:path w="14819" h="13200" extrusionOk="0">
                  <a:moveTo>
                    <a:pt x="14819" y="1200"/>
                  </a:moveTo>
                  <a:cubicBezTo>
                    <a:pt x="6719" y="3600"/>
                    <a:pt x="-6781" y="-8400"/>
                    <a:pt x="4019" y="13200"/>
                  </a:cubicBezTo>
                  <a:cubicBezTo>
                    <a:pt x="9419" y="6000"/>
                    <a:pt x="14819" y="1200"/>
                    <a:pt x="14819" y="120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37" name="Shape 2237"/>
            <p:cNvSpPr/>
            <p:nvPr/>
          </p:nvSpPr>
          <p:spPr>
            <a:xfrm>
              <a:off x="10293351" y="735429"/>
              <a:ext cx="57151" cy="24014"/>
            </a:xfrm>
            <a:custGeom>
              <a:avLst/>
              <a:gdLst/>
              <a:ahLst/>
              <a:cxnLst>
                <a:cxn ang="0">
                  <a:pos x="wd2" y="hd2"/>
                </a:cxn>
                <a:cxn ang="5400000">
                  <a:pos x="wd2" y="hd2"/>
                </a:cxn>
                <a:cxn ang="10800000">
                  <a:pos x="wd2" y="hd2"/>
                </a:cxn>
                <a:cxn ang="16200000">
                  <a:pos x="wd2" y="hd2"/>
                </a:cxn>
              </a:cxnLst>
              <a:rect l="0" t="0" r="r" b="b"/>
              <a:pathLst>
                <a:path w="21600" h="11669" extrusionOk="0">
                  <a:moveTo>
                    <a:pt x="0" y="5119"/>
                  </a:moveTo>
                  <a:cubicBezTo>
                    <a:pt x="7200" y="14119"/>
                    <a:pt x="12960" y="12319"/>
                    <a:pt x="21600" y="8719"/>
                  </a:cubicBezTo>
                  <a:cubicBezTo>
                    <a:pt x="20160" y="6919"/>
                    <a:pt x="12960" y="-7481"/>
                    <a:pt x="0" y="5119"/>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38" name="Shape 2238"/>
            <p:cNvSpPr/>
            <p:nvPr/>
          </p:nvSpPr>
          <p:spPr>
            <a:xfrm>
              <a:off x="9844829" y="351200"/>
              <a:ext cx="207335" cy="129652"/>
            </a:xfrm>
            <a:custGeom>
              <a:avLst/>
              <a:gdLst/>
              <a:ahLst/>
              <a:cxnLst>
                <a:cxn ang="0">
                  <a:pos x="wd2" y="hd2"/>
                </a:cxn>
                <a:cxn ang="5400000">
                  <a:pos x="wd2" y="hd2"/>
                </a:cxn>
                <a:cxn ang="10800000">
                  <a:pos x="wd2" y="hd2"/>
                </a:cxn>
                <a:cxn ang="16200000">
                  <a:pos x="wd2" y="hd2"/>
                </a:cxn>
              </a:cxnLst>
              <a:rect l="0" t="0" r="r" b="b"/>
              <a:pathLst>
                <a:path w="16530" h="21001" extrusionOk="0">
                  <a:moveTo>
                    <a:pt x="752" y="21001"/>
                  </a:moveTo>
                  <a:cubicBezTo>
                    <a:pt x="3752" y="18532"/>
                    <a:pt x="13652" y="19150"/>
                    <a:pt x="15452" y="15447"/>
                  </a:cubicBezTo>
                  <a:cubicBezTo>
                    <a:pt x="19052" y="8041"/>
                    <a:pt x="12752" y="635"/>
                    <a:pt x="9452" y="4955"/>
                  </a:cubicBezTo>
                  <a:cubicBezTo>
                    <a:pt x="9752" y="3104"/>
                    <a:pt x="9752" y="1870"/>
                    <a:pt x="9752" y="18"/>
                  </a:cubicBezTo>
                  <a:cubicBezTo>
                    <a:pt x="5852" y="-599"/>
                    <a:pt x="-2548" y="14830"/>
                    <a:pt x="752" y="21001"/>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39" name="Shape 2239"/>
            <p:cNvSpPr/>
            <p:nvPr/>
          </p:nvSpPr>
          <p:spPr>
            <a:xfrm>
              <a:off x="9520767" y="292468"/>
              <a:ext cx="91018" cy="42070"/>
            </a:xfrm>
            <a:custGeom>
              <a:avLst/>
              <a:gdLst/>
              <a:ahLst/>
              <a:cxnLst>
                <a:cxn ang="0">
                  <a:pos x="wd2" y="hd2"/>
                </a:cxn>
                <a:cxn ang="5400000">
                  <a:pos x="wd2" y="hd2"/>
                </a:cxn>
                <a:cxn ang="10800000">
                  <a:pos x="wd2" y="hd2"/>
                </a:cxn>
                <a:cxn ang="16200000">
                  <a:pos x="wd2" y="hd2"/>
                </a:cxn>
              </a:cxnLst>
              <a:rect l="0" t="0" r="r" b="b"/>
              <a:pathLst>
                <a:path w="21600" h="17172" extrusionOk="0">
                  <a:moveTo>
                    <a:pt x="9000" y="0"/>
                  </a:moveTo>
                  <a:cubicBezTo>
                    <a:pt x="6300" y="1543"/>
                    <a:pt x="3600" y="3086"/>
                    <a:pt x="0" y="4629"/>
                  </a:cubicBezTo>
                  <a:cubicBezTo>
                    <a:pt x="4500" y="21600"/>
                    <a:pt x="14400" y="20057"/>
                    <a:pt x="21600" y="7714"/>
                  </a:cubicBezTo>
                  <a:cubicBezTo>
                    <a:pt x="17100" y="4629"/>
                    <a:pt x="12600" y="0"/>
                    <a:pt x="9000" y="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40" name="Shape 2240"/>
            <p:cNvSpPr/>
            <p:nvPr/>
          </p:nvSpPr>
          <p:spPr>
            <a:xfrm>
              <a:off x="9550400" y="199067"/>
              <a:ext cx="306111" cy="211698"/>
            </a:xfrm>
            <a:custGeom>
              <a:avLst/>
              <a:gdLst/>
              <a:ahLst/>
              <a:cxnLst>
                <a:cxn ang="0">
                  <a:pos x="wd2" y="hd2"/>
                </a:cxn>
                <a:cxn ang="5400000">
                  <a:pos x="wd2" y="hd2"/>
                </a:cxn>
                <a:cxn ang="10800000">
                  <a:pos x="wd2" y="hd2"/>
                </a:cxn>
                <a:cxn ang="16200000">
                  <a:pos x="wd2" y="hd2"/>
                </a:cxn>
              </a:cxnLst>
              <a:rect l="0" t="0" r="r" b="b"/>
              <a:pathLst>
                <a:path w="17451" h="15431" extrusionOk="0">
                  <a:moveTo>
                    <a:pt x="2994" y="10380"/>
                  </a:moveTo>
                  <a:cubicBezTo>
                    <a:pt x="5988" y="13387"/>
                    <a:pt x="13473" y="17762"/>
                    <a:pt x="16681" y="13934"/>
                  </a:cubicBezTo>
                  <a:cubicBezTo>
                    <a:pt x="16253" y="13661"/>
                    <a:pt x="15826" y="13387"/>
                    <a:pt x="15398" y="12840"/>
                  </a:cubicBezTo>
                  <a:cubicBezTo>
                    <a:pt x="21600" y="9286"/>
                    <a:pt x="11976" y="7099"/>
                    <a:pt x="9838" y="7099"/>
                  </a:cubicBezTo>
                  <a:cubicBezTo>
                    <a:pt x="10693" y="5458"/>
                    <a:pt x="11549" y="4091"/>
                    <a:pt x="12190" y="3271"/>
                  </a:cubicBezTo>
                  <a:cubicBezTo>
                    <a:pt x="7485" y="-3838"/>
                    <a:pt x="4919" y="2451"/>
                    <a:pt x="0" y="5185"/>
                  </a:cubicBezTo>
                  <a:cubicBezTo>
                    <a:pt x="2566" y="7099"/>
                    <a:pt x="5560" y="7372"/>
                    <a:pt x="8554" y="7372"/>
                  </a:cubicBezTo>
                  <a:cubicBezTo>
                    <a:pt x="6630" y="8192"/>
                    <a:pt x="4705" y="9286"/>
                    <a:pt x="2994" y="1038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41" name="Shape 2241"/>
            <p:cNvSpPr/>
            <p:nvPr/>
          </p:nvSpPr>
          <p:spPr>
            <a:xfrm>
              <a:off x="9685867" y="534470"/>
              <a:ext cx="38101" cy="20205"/>
            </a:xfrm>
            <a:custGeom>
              <a:avLst/>
              <a:gdLst/>
              <a:ahLst/>
              <a:cxnLst>
                <a:cxn ang="0">
                  <a:pos x="wd2" y="hd2"/>
                </a:cxn>
                <a:cxn ang="5400000">
                  <a:pos x="wd2" y="hd2"/>
                </a:cxn>
                <a:cxn ang="10800000">
                  <a:pos x="wd2" y="hd2"/>
                </a:cxn>
                <a:cxn ang="16200000">
                  <a:pos x="wd2" y="hd2"/>
                </a:cxn>
              </a:cxnLst>
              <a:rect l="0" t="0" r="r" b="b"/>
              <a:pathLst>
                <a:path w="21600" h="11454" extrusionOk="0">
                  <a:moveTo>
                    <a:pt x="21600" y="562"/>
                  </a:moveTo>
                  <a:cubicBezTo>
                    <a:pt x="10800" y="-1598"/>
                    <a:pt x="6480" y="2722"/>
                    <a:pt x="0" y="9202"/>
                  </a:cubicBezTo>
                  <a:cubicBezTo>
                    <a:pt x="6480" y="7042"/>
                    <a:pt x="10800" y="20002"/>
                    <a:pt x="21600" y="562"/>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42" name="Shape 2242"/>
            <p:cNvSpPr/>
            <p:nvPr/>
          </p:nvSpPr>
          <p:spPr>
            <a:xfrm>
              <a:off x="9491134" y="198105"/>
              <a:ext cx="52918" cy="12701"/>
            </a:xfrm>
            <a:custGeom>
              <a:avLst/>
              <a:gdLst/>
              <a:ahLst/>
              <a:cxnLst>
                <a:cxn ang="0">
                  <a:pos x="wd2" y="hd2"/>
                </a:cxn>
                <a:cxn ang="5400000">
                  <a:pos x="wd2" y="hd2"/>
                </a:cxn>
                <a:cxn ang="10800000">
                  <a:pos x="wd2" y="hd2"/>
                </a:cxn>
                <a:cxn ang="16200000">
                  <a:pos x="wd2" y="hd2"/>
                </a:cxn>
              </a:cxnLst>
              <a:rect l="0" t="0" r="r" b="b"/>
              <a:pathLst>
                <a:path w="21600" h="14309" extrusionOk="0">
                  <a:moveTo>
                    <a:pt x="21600" y="13829"/>
                  </a:moveTo>
                  <a:cubicBezTo>
                    <a:pt x="15429" y="9509"/>
                    <a:pt x="9257" y="-3451"/>
                    <a:pt x="0" y="869"/>
                  </a:cubicBezTo>
                  <a:cubicBezTo>
                    <a:pt x="7714" y="18149"/>
                    <a:pt x="12343" y="13829"/>
                    <a:pt x="21600" y="13829"/>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43" name="Shape 2243"/>
            <p:cNvSpPr/>
            <p:nvPr/>
          </p:nvSpPr>
          <p:spPr>
            <a:xfrm>
              <a:off x="10102850" y="449101"/>
              <a:ext cx="42335" cy="17073"/>
            </a:xfrm>
            <a:custGeom>
              <a:avLst/>
              <a:gdLst/>
              <a:ahLst/>
              <a:cxnLst>
                <a:cxn ang="0">
                  <a:pos x="wd2" y="hd2"/>
                </a:cxn>
                <a:cxn ang="5400000">
                  <a:pos x="wd2" y="hd2"/>
                </a:cxn>
                <a:cxn ang="10800000">
                  <a:pos x="wd2" y="hd2"/>
                </a:cxn>
                <a:cxn ang="16200000">
                  <a:pos x="wd2" y="hd2"/>
                </a:cxn>
              </a:cxnLst>
              <a:rect l="0" t="0" r="r" b="b"/>
              <a:pathLst>
                <a:path w="21600" h="11614" extrusionOk="0">
                  <a:moveTo>
                    <a:pt x="21600" y="0"/>
                  </a:moveTo>
                  <a:cubicBezTo>
                    <a:pt x="13745" y="2700"/>
                    <a:pt x="5891" y="2700"/>
                    <a:pt x="0" y="2700"/>
                  </a:cubicBezTo>
                  <a:cubicBezTo>
                    <a:pt x="11782" y="21600"/>
                    <a:pt x="11782" y="5400"/>
                    <a:pt x="21600" y="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44" name="Shape 2244"/>
            <p:cNvSpPr/>
            <p:nvPr/>
          </p:nvSpPr>
          <p:spPr>
            <a:xfrm>
              <a:off x="8011583" y="268060"/>
              <a:ext cx="12701" cy="12701"/>
            </a:xfrm>
            <a:custGeom>
              <a:avLst/>
              <a:gdLst/>
              <a:ahLst/>
              <a:cxnLst>
                <a:cxn ang="0">
                  <a:pos x="wd2" y="hd2"/>
                </a:cxn>
                <a:cxn ang="5400000">
                  <a:pos x="wd2" y="hd2"/>
                </a:cxn>
                <a:cxn ang="10800000">
                  <a:pos x="wd2" y="hd2"/>
                </a:cxn>
                <a:cxn ang="16200000">
                  <a:pos x="wd2" y="hd2"/>
                </a:cxn>
              </a:cxnLst>
              <a:rect l="0" t="0" r="r" b="b"/>
              <a:pathLst>
                <a:path w="21600" h="11849" extrusionOk="0">
                  <a:moveTo>
                    <a:pt x="0" y="4320"/>
                  </a:moveTo>
                  <a:cubicBezTo>
                    <a:pt x="0" y="21600"/>
                    <a:pt x="7200" y="4320"/>
                    <a:pt x="21600" y="0"/>
                  </a:cubicBezTo>
                  <a:cubicBezTo>
                    <a:pt x="14400" y="0"/>
                    <a:pt x="14400" y="0"/>
                    <a:pt x="7200" y="4320"/>
                  </a:cubicBezTo>
                  <a:cubicBezTo>
                    <a:pt x="7200" y="4320"/>
                    <a:pt x="0" y="4320"/>
                    <a:pt x="0" y="432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45" name="Shape 2245"/>
            <p:cNvSpPr/>
            <p:nvPr/>
          </p:nvSpPr>
          <p:spPr>
            <a:xfrm>
              <a:off x="7802033" y="232220"/>
              <a:ext cx="258235" cy="79299"/>
            </a:xfrm>
            <a:custGeom>
              <a:avLst/>
              <a:gdLst/>
              <a:ahLst/>
              <a:cxnLst>
                <a:cxn ang="0">
                  <a:pos x="wd2" y="hd2"/>
                </a:cxn>
                <a:cxn ang="5400000">
                  <a:pos x="wd2" y="hd2"/>
                </a:cxn>
                <a:cxn ang="10800000">
                  <a:pos x="wd2" y="hd2"/>
                </a:cxn>
                <a:cxn ang="16200000">
                  <a:pos x="wd2" y="hd2"/>
                </a:cxn>
              </a:cxnLst>
              <a:rect l="0" t="0" r="r" b="b"/>
              <a:pathLst>
                <a:path w="21600" h="18819" extrusionOk="0">
                  <a:moveTo>
                    <a:pt x="9704" y="6219"/>
                  </a:moveTo>
                  <a:cubicBezTo>
                    <a:pt x="9078" y="7119"/>
                    <a:pt x="8452" y="8019"/>
                    <a:pt x="7826" y="8919"/>
                  </a:cubicBezTo>
                  <a:cubicBezTo>
                    <a:pt x="8452" y="8919"/>
                    <a:pt x="9391" y="8919"/>
                    <a:pt x="10017" y="8919"/>
                  </a:cubicBezTo>
                  <a:cubicBezTo>
                    <a:pt x="9078" y="9819"/>
                    <a:pt x="8452" y="10719"/>
                    <a:pt x="7513" y="11619"/>
                  </a:cubicBezTo>
                  <a:cubicBezTo>
                    <a:pt x="8452" y="14319"/>
                    <a:pt x="10643" y="17019"/>
                    <a:pt x="11583" y="18819"/>
                  </a:cubicBezTo>
                  <a:cubicBezTo>
                    <a:pt x="13148" y="12519"/>
                    <a:pt x="15339" y="9819"/>
                    <a:pt x="17843" y="9819"/>
                  </a:cubicBezTo>
                  <a:cubicBezTo>
                    <a:pt x="18470" y="7119"/>
                    <a:pt x="20974" y="4419"/>
                    <a:pt x="21600" y="3519"/>
                  </a:cubicBezTo>
                  <a:cubicBezTo>
                    <a:pt x="18157" y="-2781"/>
                    <a:pt x="13774" y="3519"/>
                    <a:pt x="9704" y="819"/>
                  </a:cubicBezTo>
                  <a:cubicBezTo>
                    <a:pt x="6261" y="-981"/>
                    <a:pt x="2817" y="-81"/>
                    <a:pt x="0" y="6219"/>
                  </a:cubicBezTo>
                  <a:cubicBezTo>
                    <a:pt x="3443" y="8019"/>
                    <a:pt x="6261" y="819"/>
                    <a:pt x="9704" y="6219"/>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46" name="Shape 2246"/>
            <p:cNvSpPr/>
            <p:nvPr/>
          </p:nvSpPr>
          <p:spPr>
            <a:xfrm>
              <a:off x="8481484" y="183377"/>
              <a:ext cx="91018" cy="56175"/>
            </a:xfrm>
            <a:custGeom>
              <a:avLst/>
              <a:gdLst/>
              <a:ahLst/>
              <a:cxnLst>
                <a:cxn ang="0">
                  <a:pos x="wd2" y="hd2"/>
                </a:cxn>
                <a:cxn ang="5400000">
                  <a:pos x="wd2" y="hd2"/>
                </a:cxn>
                <a:cxn ang="10800000">
                  <a:pos x="wd2" y="hd2"/>
                </a:cxn>
                <a:cxn ang="16200000">
                  <a:pos x="wd2" y="hd2"/>
                </a:cxn>
              </a:cxnLst>
              <a:rect l="0" t="0" r="r" b="b"/>
              <a:pathLst>
                <a:path w="21600" h="14699" extrusionOk="0">
                  <a:moveTo>
                    <a:pt x="21600" y="9790"/>
                  </a:moveTo>
                  <a:cubicBezTo>
                    <a:pt x="19800" y="-6901"/>
                    <a:pt x="6300" y="954"/>
                    <a:pt x="0" y="9790"/>
                  </a:cubicBezTo>
                  <a:cubicBezTo>
                    <a:pt x="1800" y="10772"/>
                    <a:pt x="3600" y="12735"/>
                    <a:pt x="5400" y="14699"/>
                  </a:cubicBezTo>
                  <a:cubicBezTo>
                    <a:pt x="10800" y="14699"/>
                    <a:pt x="16200" y="11754"/>
                    <a:pt x="21600" y="979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47" name="Shape 2247"/>
            <p:cNvSpPr/>
            <p:nvPr/>
          </p:nvSpPr>
          <p:spPr>
            <a:xfrm>
              <a:off x="8360834" y="220182"/>
              <a:ext cx="95251" cy="55603"/>
            </a:xfrm>
            <a:custGeom>
              <a:avLst/>
              <a:gdLst/>
              <a:ahLst/>
              <a:cxnLst>
                <a:cxn ang="0">
                  <a:pos x="wd2" y="hd2"/>
                </a:cxn>
                <a:cxn ang="5400000">
                  <a:pos x="wd2" y="hd2"/>
                </a:cxn>
                <a:cxn ang="10800000">
                  <a:pos x="wd2" y="hd2"/>
                </a:cxn>
                <a:cxn ang="16200000">
                  <a:pos x="wd2" y="hd2"/>
                </a:cxn>
              </a:cxnLst>
              <a:rect l="0" t="0" r="r" b="b"/>
              <a:pathLst>
                <a:path w="21600" h="18913" extrusionOk="0">
                  <a:moveTo>
                    <a:pt x="16416" y="17007"/>
                  </a:moveTo>
                  <a:cubicBezTo>
                    <a:pt x="17280" y="11924"/>
                    <a:pt x="19872" y="10654"/>
                    <a:pt x="21600" y="3030"/>
                  </a:cubicBezTo>
                  <a:cubicBezTo>
                    <a:pt x="19008" y="3030"/>
                    <a:pt x="15552" y="3030"/>
                    <a:pt x="12096" y="3030"/>
                  </a:cubicBezTo>
                  <a:cubicBezTo>
                    <a:pt x="13824" y="1760"/>
                    <a:pt x="14688" y="1760"/>
                    <a:pt x="15552" y="489"/>
                  </a:cubicBezTo>
                  <a:cubicBezTo>
                    <a:pt x="6912" y="-2052"/>
                    <a:pt x="2592" y="5572"/>
                    <a:pt x="0" y="17007"/>
                  </a:cubicBezTo>
                  <a:cubicBezTo>
                    <a:pt x="4320" y="19548"/>
                    <a:pt x="11232" y="19548"/>
                    <a:pt x="16416" y="17007"/>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48" name="Shape 2248"/>
            <p:cNvSpPr/>
            <p:nvPr/>
          </p:nvSpPr>
          <p:spPr>
            <a:xfrm>
              <a:off x="8229600" y="270669"/>
              <a:ext cx="101601" cy="32383"/>
            </a:xfrm>
            <a:custGeom>
              <a:avLst/>
              <a:gdLst/>
              <a:ahLst/>
              <a:cxnLst>
                <a:cxn ang="0">
                  <a:pos x="wd2" y="hd2"/>
                </a:cxn>
                <a:cxn ang="5400000">
                  <a:pos x="wd2" y="hd2"/>
                </a:cxn>
                <a:cxn ang="10800000">
                  <a:pos x="wd2" y="hd2"/>
                </a:cxn>
                <a:cxn ang="16200000">
                  <a:pos x="wd2" y="hd2"/>
                </a:cxn>
              </a:cxnLst>
              <a:rect l="0" t="0" r="r" b="b"/>
              <a:pathLst>
                <a:path w="21600" h="17392" extrusionOk="0">
                  <a:moveTo>
                    <a:pt x="0" y="13465"/>
                  </a:moveTo>
                  <a:cubicBezTo>
                    <a:pt x="4000" y="13465"/>
                    <a:pt x="8000" y="17392"/>
                    <a:pt x="12800" y="17392"/>
                  </a:cubicBezTo>
                  <a:cubicBezTo>
                    <a:pt x="16000" y="15428"/>
                    <a:pt x="18400" y="11501"/>
                    <a:pt x="21600" y="7574"/>
                  </a:cubicBezTo>
                  <a:cubicBezTo>
                    <a:pt x="14400" y="-4208"/>
                    <a:pt x="6400" y="-2244"/>
                    <a:pt x="0" y="13465"/>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49" name="Shape 2249"/>
            <p:cNvSpPr/>
            <p:nvPr/>
          </p:nvSpPr>
          <p:spPr>
            <a:xfrm>
              <a:off x="8174567" y="152768"/>
              <a:ext cx="152401" cy="101846"/>
            </a:xfrm>
            <a:custGeom>
              <a:avLst/>
              <a:gdLst/>
              <a:ahLst/>
              <a:cxnLst>
                <a:cxn ang="0">
                  <a:pos x="wd2" y="hd2"/>
                </a:cxn>
                <a:cxn ang="5400000">
                  <a:pos x="wd2" y="hd2"/>
                </a:cxn>
                <a:cxn ang="10800000">
                  <a:pos x="wd2" y="hd2"/>
                </a:cxn>
                <a:cxn ang="16200000">
                  <a:pos x="wd2" y="hd2"/>
                </a:cxn>
              </a:cxnLst>
              <a:rect l="0" t="0" r="r" b="b"/>
              <a:pathLst>
                <a:path w="21600" h="19987" extrusionOk="0">
                  <a:moveTo>
                    <a:pt x="0" y="15641"/>
                  </a:moveTo>
                  <a:cubicBezTo>
                    <a:pt x="4741" y="20110"/>
                    <a:pt x="10537" y="21600"/>
                    <a:pt x="16332" y="17876"/>
                  </a:cubicBezTo>
                  <a:cubicBezTo>
                    <a:pt x="17912" y="17131"/>
                    <a:pt x="19493" y="17131"/>
                    <a:pt x="21600" y="16386"/>
                  </a:cubicBezTo>
                  <a:cubicBezTo>
                    <a:pt x="18439" y="14897"/>
                    <a:pt x="14751" y="13407"/>
                    <a:pt x="11063" y="12662"/>
                  </a:cubicBezTo>
                  <a:cubicBezTo>
                    <a:pt x="15805" y="9683"/>
                    <a:pt x="20546" y="7448"/>
                    <a:pt x="20546" y="0"/>
                  </a:cubicBezTo>
                  <a:cubicBezTo>
                    <a:pt x="16332" y="5959"/>
                    <a:pt x="8429" y="5214"/>
                    <a:pt x="6849" y="12662"/>
                  </a:cubicBezTo>
                  <a:cubicBezTo>
                    <a:pt x="6849" y="12662"/>
                    <a:pt x="7376" y="12662"/>
                    <a:pt x="7376" y="12662"/>
                  </a:cubicBezTo>
                  <a:cubicBezTo>
                    <a:pt x="4741" y="12662"/>
                    <a:pt x="2107" y="13407"/>
                    <a:pt x="0" y="15641"/>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50" name="Shape 2250"/>
            <p:cNvSpPr/>
            <p:nvPr/>
          </p:nvSpPr>
          <p:spPr>
            <a:xfrm>
              <a:off x="6568017" y="311705"/>
              <a:ext cx="514351" cy="281331"/>
            </a:xfrm>
            <a:custGeom>
              <a:avLst/>
              <a:gdLst/>
              <a:ahLst/>
              <a:cxnLst>
                <a:cxn ang="0">
                  <a:pos x="wd2" y="hd2"/>
                </a:cxn>
                <a:cxn ang="5400000">
                  <a:pos x="wd2" y="hd2"/>
                </a:cxn>
                <a:cxn ang="10800000">
                  <a:pos x="wd2" y="hd2"/>
                </a:cxn>
                <a:cxn ang="16200000">
                  <a:pos x="wd2" y="hd2"/>
                </a:cxn>
              </a:cxnLst>
              <a:rect l="0" t="0" r="r" b="b"/>
              <a:pathLst>
                <a:path w="21600" h="19664" extrusionOk="0">
                  <a:moveTo>
                    <a:pt x="2838" y="8601"/>
                  </a:moveTo>
                  <a:cubicBezTo>
                    <a:pt x="4730" y="11498"/>
                    <a:pt x="6464" y="7547"/>
                    <a:pt x="8829" y="8337"/>
                  </a:cubicBezTo>
                  <a:cubicBezTo>
                    <a:pt x="7568" y="9918"/>
                    <a:pt x="6149" y="10708"/>
                    <a:pt x="4572" y="11762"/>
                  </a:cubicBezTo>
                  <a:cubicBezTo>
                    <a:pt x="5834" y="13869"/>
                    <a:pt x="7410" y="12552"/>
                    <a:pt x="9145" y="13342"/>
                  </a:cubicBezTo>
                  <a:cubicBezTo>
                    <a:pt x="7883" y="14132"/>
                    <a:pt x="6464" y="14132"/>
                    <a:pt x="5203" y="13869"/>
                  </a:cubicBezTo>
                  <a:cubicBezTo>
                    <a:pt x="5834" y="17030"/>
                    <a:pt x="7883" y="18347"/>
                    <a:pt x="9460" y="19664"/>
                  </a:cubicBezTo>
                  <a:cubicBezTo>
                    <a:pt x="10406" y="16240"/>
                    <a:pt x="13559" y="4913"/>
                    <a:pt x="16239" y="8864"/>
                  </a:cubicBezTo>
                  <a:cubicBezTo>
                    <a:pt x="15924" y="9127"/>
                    <a:pt x="15766" y="9127"/>
                    <a:pt x="15451" y="9127"/>
                  </a:cubicBezTo>
                  <a:cubicBezTo>
                    <a:pt x="16555" y="10708"/>
                    <a:pt x="16712" y="12288"/>
                    <a:pt x="15766" y="14132"/>
                  </a:cubicBezTo>
                  <a:cubicBezTo>
                    <a:pt x="16555" y="13869"/>
                    <a:pt x="17501" y="14659"/>
                    <a:pt x="18289" y="14396"/>
                  </a:cubicBezTo>
                  <a:cubicBezTo>
                    <a:pt x="18131" y="14923"/>
                    <a:pt x="18131" y="15449"/>
                    <a:pt x="18131" y="15976"/>
                  </a:cubicBezTo>
                  <a:cubicBezTo>
                    <a:pt x="19393" y="14923"/>
                    <a:pt x="20339" y="13869"/>
                    <a:pt x="21600" y="12815"/>
                  </a:cubicBezTo>
                  <a:cubicBezTo>
                    <a:pt x="19866" y="10444"/>
                    <a:pt x="18289" y="9654"/>
                    <a:pt x="16870" y="8337"/>
                  </a:cubicBezTo>
                  <a:cubicBezTo>
                    <a:pt x="17028" y="8337"/>
                    <a:pt x="17185" y="8337"/>
                    <a:pt x="17343" y="8074"/>
                  </a:cubicBezTo>
                  <a:cubicBezTo>
                    <a:pt x="15609" y="5966"/>
                    <a:pt x="12455" y="5440"/>
                    <a:pt x="11825" y="2015"/>
                  </a:cubicBezTo>
                  <a:cubicBezTo>
                    <a:pt x="11509" y="2542"/>
                    <a:pt x="11194" y="2805"/>
                    <a:pt x="10879" y="3332"/>
                  </a:cubicBezTo>
                  <a:cubicBezTo>
                    <a:pt x="11352" y="-1936"/>
                    <a:pt x="6149" y="-619"/>
                    <a:pt x="8356" y="4913"/>
                  </a:cubicBezTo>
                  <a:cubicBezTo>
                    <a:pt x="7410" y="2805"/>
                    <a:pt x="5045" y="-882"/>
                    <a:pt x="5361" y="3859"/>
                  </a:cubicBezTo>
                  <a:cubicBezTo>
                    <a:pt x="4888" y="3332"/>
                    <a:pt x="4415" y="2805"/>
                    <a:pt x="3942" y="2542"/>
                  </a:cubicBezTo>
                  <a:cubicBezTo>
                    <a:pt x="4099" y="2015"/>
                    <a:pt x="4415" y="1488"/>
                    <a:pt x="4572" y="1225"/>
                  </a:cubicBezTo>
                  <a:cubicBezTo>
                    <a:pt x="2838" y="435"/>
                    <a:pt x="1104" y="435"/>
                    <a:pt x="0" y="2805"/>
                  </a:cubicBezTo>
                  <a:cubicBezTo>
                    <a:pt x="1104" y="4386"/>
                    <a:pt x="2680" y="8074"/>
                    <a:pt x="2838" y="8601"/>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51" name="Shape 2251"/>
            <p:cNvSpPr/>
            <p:nvPr/>
          </p:nvSpPr>
          <p:spPr>
            <a:xfrm>
              <a:off x="6836833" y="266570"/>
              <a:ext cx="334435" cy="116624"/>
            </a:xfrm>
            <a:custGeom>
              <a:avLst/>
              <a:gdLst/>
              <a:ahLst/>
              <a:cxnLst>
                <a:cxn ang="0">
                  <a:pos x="wd2" y="hd2"/>
                </a:cxn>
                <a:cxn ang="5400000">
                  <a:pos x="wd2" y="hd2"/>
                </a:cxn>
                <a:cxn ang="10800000">
                  <a:pos x="wd2" y="hd2"/>
                </a:cxn>
                <a:cxn ang="16200000">
                  <a:pos x="wd2" y="hd2"/>
                </a:cxn>
              </a:cxnLst>
              <a:rect l="0" t="0" r="r" b="b"/>
              <a:pathLst>
                <a:path w="21600" h="19835" extrusionOk="0">
                  <a:moveTo>
                    <a:pt x="8009" y="11436"/>
                  </a:moveTo>
                  <a:cubicBezTo>
                    <a:pt x="6796" y="11436"/>
                    <a:pt x="5339" y="12706"/>
                    <a:pt x="4369" y="12706"/>
                  </a:cubicBezTo>
                  <a:cubicBezTo>
                    <a:pt x="5339" y="17153"/>
                    <a:pt x="10193" y="19059"/>
                    <a:pt x="12135" y="19694"/>
                  </a:cubicBezTo>
                  <a:cubicBezTo>
                    <a:pt x="15533" y="20965"/>
                    <a:pt x="18930" y="13341"/>
                    <a:pt x="21600" y="8894"/>
                  </a:cubicBezTo>
                  <a:cubicBezTo>
                    <a:pt x="19416" y="1906"/>
                    <a:pt x="15533" y="1906"/>
                    <a:pt x="12620" y="5083"/>
                  </a:cubicBezTo>
                  <a:cubicBezTo>
                    <a:pt x="12620" y="3177"/>
                    <a:pt x="12620" y="1271"/>
                    <a:pt x="12620" y="0"/>
                  </a:cubicBezTo>
                  <a:cubicBezTo>
                    <a:pt x="8980" y="6989"/>
                    <a:pt x="7766" y="-635"/>
                    <a:pt x="3883" y="636"/>
                  </a:cubicBezTo>
                  <a:cubicBezTo>
                    <a:pt x="3883" y="1271"/>
                    <a:pt x="4126" y="1906"/>
                    <a:pt x="4126" y="2541"/>
                  </a:cubicBezTo>
                  <a:cubicBezTo>
                    <a:pt x="2670" y="2541"/>
                    <a:pt x="1699" y="3812"/>
                    <a:pt x="0" y="3177"/>
                  </a:cubicBezTo>
                  <a:cubicBezTo>
                    <a:pt x="1213" y="13977"/>
                    <a:pt x="4611" y="10165"/>
                    <a:pt x="8009" y="11436"/>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52" name="Shape 2252"/>
            <p:cNvSpPr/>
            <p:nvPr/>
          </p:nvSpPr>
          <p:spPr>
            <a:xfrm>
              <a:off x="6568017" y="400418"/>
              <a:ext cx="40218" cy="571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709" y="12960"/>
                    <a:pt x="7855" y="5760"/>
                    <a:pt x="0" y="0"/>
                  </a:cubicBezTo>
                  <a:cubicBezTo>
                    <a:pt x="0" y="5760"/>
                    <a:pt x="7855" y="17280"/>
                    <a:pt x="21600" y="2160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53" name="Shape 2253"/>
            <p:cNvSpPr/>
            <p:nvPr/>
          </p:nvSpPr>
          <p:spPr>
            <a:xfrm>
              <a:off x="5819929" y="1920609"/>
              <a:ext cx="147124" cy="190022"/>
            </a:xfrm>
            <a:custGeom>
              <a:avLst/>
              <a:gdLst/>
              <a:ahLst/>
              <a:cxnLst>
                <a:cxn ang="0">
                  <a:pos x="wd2" y="hd2"/>
                </a:cxn>
                <a:cxn ang="5400000">
                  <a:pos x="wd2" y="hd2"/>
                </a:cxn>
                <a:cxn ang="10800000">
                  <a:pos x="wd2" y="hd2"/>
                </a:cxn>
                <a:cxn ang="16200000">
                  <a:pos x="wd2" y="hd2"/>
                </a:cxn>
              </a:cxnLst>
              <a:rect l="0" t="0" r="r" b="b"/>
              <a:pathLst>
                <a:path w="16682" h="19391" extrusionOk="0">
                  <a:moveTo>
                    <a:pt x="2235" y="18980"/>
                  </a:moveTo>
                  <a:cubicBezTo>
                    <a:pt x="4352" y="20909"/>
                    <a:pt x="14941" y="15509"/>
                    <a:pt x="14941" y="13966"/>
                  </a:cubicBezTo>
                  <a:cubicBezTo>
                    <a:pt x="14941" y="9338"/>
                    <a:pt x="20023" y="1238"/>
                    <a:pt x="12823" y="80"/>
                  </a:cubicBezTo>
                  <a:cubicBezTo>
                    <a:pt x="7741" y="-691"/>
                    <a:pt x="5623" y="4323"/>
                    <a:pt x="2235" y="5866"/>
                  </a:cubicBezTo>
                  <a:cubicBezTo>
                    <a:pt x="1388" y="8566"/>
                    <a:pt x="4352" y="9338"/>
                    <a:pt x="2658" y="11652"/>
                  </a:cubicBezTo>
                  <a:cubicBezTo>
                    <a:pt x="117" y="15123"/>
                    <a:pt x="-1577" y="16280"/>
                    <a:pt x="2235" y="1898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54" name="Shape 2254"/>
            <p:cNvSpPr/>
            <p:nvPr/>
          </p:nvSpPr>
          <p:spPr>
            <a:xfrm>
              <a:off x="5929630" y="1757202"/>
              <a:ext cx="26671" cy="29634"/>
            </a:xfrm>
            <a:custGeom>
              <a:avLst/>
              <a:gdLst/>
              <a:ahLst/>
              <a:cxnLst>
                <a:cxn ang="0">
                  <a:pos x="wd2" y="hd2"/>
                </a:cxn>
                <a:cxn ang="5400000">
                  <a:pos x="wd2" y="hd2"/>
                </a:cxn>
                <a:cxn ang="10800000">
                  <a:pos x="wd2" y="hd2"/>
                </a:cxn>
                <a:cxn ang="16200000">
                  <a:pos x="wd2" y="hd2"/>
                </a:cxn>
              </a:cxnLst>
              <a:rect l="0" t="0" r="r" b="b"/>
              <a:pathLst>
                <a:path w="15120" h="21600" extrusionOk="0">
                  <a:moveTo>
                    <a:pt x="15120" y="0"/>
                  </a:moveTo>
                  <a:cubicBezTo>
                    <a:pt x="-6480" y="2700"/>
                    <a:pt x="4320" y="13500"/>
                    <a:pt x="0" y="21600"/>
                  </a:cubicBezTo>
                  <a:cubicBezTo>
                    <a:pt x="4320" y="13500"/>
                    <a:pt x="10800" y="8100"/>
                    <a:pt x="15120" y="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55" name="Shape 2255"/>
            <p:cNvSpPr/>
            <p:nvPr/>
          </p:nvSpPr>
          <p:spPr>
            <a:xfrm>
              <a:off x="5941483" y="1741020"/>
              <a:ext cx="299812" cy="443749"/>
            </a:xfrm>
            <a:custGeom>
              <a:avLst/>
              <a:gdLst/>
              <a:ahLst/>
              <a:cxnLst>
                <a:cxn ang="0">
                  <a:pos x="wd2" y="hd2"/>
                </a:cxn>
                <a:cxn ang="5400000">
                  <a:pos x="wd2" y="hd2"/>
                </a:cxn>
                <a:cxn ang="10800000">
                  <a:pos x="wd2" y="hd2"/>
                </a:cxn>
                <a:cxn ang="16200000">
                  <a:pos x="wd2" y="hd2"/>
                </a:cxn>
              </a:cxnLst>
              <a:rect l="0" t="0" r="r" b="b"/>
              <a:pathLst>
                <a:path w="20397" h="20306" extrusionOk="0">
                  <a:moveTo>
                    <a:pt x="1525" y="5049"/>
                  </a:moveTo>
                  <a:cubicBezTo>
                    <a:pt x="2541" y="5906"/>
                    <a:pt x="3049" y="6763"/>
                    <a:pt x="3049" y="7449"/>
                  </a:cubicBezTo>
                  <a:cubicBezTo>
                    <a:pt x="3049" y="7106"/>
                    <a:pt x="3049" y="6935"/>
                    <a:pt x="3049" y="6592"/>
                  </a:cubicBezTo>
                  <a:cubicBezTo>
                    <a:pt x="6607" y="7277"/>
                    <a:pt x="1779" y="10706"/>
                    <a:pt x="7878" y="9506"/>
                  </a:cubicBezTo>
                  <a:cubicBezTo>
                    <a:pt x="9148" y="10535"/>
                    <a:pt x="10419" y="12935"/>
                    <a:pt x="5591" y="12935"/>
                  </a:cubicBezTo>
                  <a:cubicBezTo>
                    <a:pt x="6607" y="14477"/>
                    <a:pt x="5845" y="15677"/>
                    <a:pt x="3812" y="16535"/>
                  </a:cubicBezTo>
                  <a:cubicBezTo>
                    <a:pt x="5336" y="16877"/>
                    <a:pt x="7115" y="17049"/>
                    <a:pt x="9148" y="16706"/>
                  </a:cubicBezTo>
                  <a:cubicBezTo>
                    <a:pt x="7624" y="17392"/>
                    <a:pt x="4320" y="18592"/>
                    <a:pt x="3304" y="20306"/>
                  </a:cubicBezTo>
                  <a:cubicBezTo>
                    <a:pt x="6099" y="20135"/>
                    <a:pt x="7624" y="19449"/>
                    <a:pt x="10419" y="19106"/>
                  </a:cubicBezTo>
                  <a:cubicBezTo>
                    <a:pt x="13214" y="18935"/>
                    <a:pt x="18551" y="19106"/>
                    <a:pt x="19821" y="17392"/>
                  </a:cubicBezTo>
                  <a:cubicBezTo>
                    <a:pt x="19313" y="17392"/>
                    <a:pt x="18551" y="17220"/>
                    <a:pt x="18042" y="17220"/>
                  </a:cubicBezTo>
                  <a:cubicBezTo>
                    <a:pt x="20838" y="16020"/>
                    <a:pt x="21600" y="13792"/>
                    <a:pt x="17788" y="13963"/>
                  </a:cubicBezTo>
                  <a:cubicBezTo>
                    <a:pt x="18296" y="13277"/>
                    <a:pt x="17788" y="13792"/>
                    <a:pt x="17280" y="14135"/>
                  </a:cubicBezTo>
                  <a:cubicBezTo>
                    <a:pt x="17788" y="11906"/>
                    <a:pt x="11944" y="6420"/>
                    <a:pt x="8640" y="6763"/>
                  </a:cubicBezTo>
                  <a:cubicBezTo>
                    <a:pt x="10165" y="5563"/>
                    <a:pt x="10927" y="4192"/>
                    <a:pt x="11689" y="2649"/>
                  </a:cubicBezTo>
                  <a:cubicBezTo>
                    <a:pt x="8640" y="2649"/>
                    <a:pt x="3558" y="2992"/>
                    <a:pt x="8386" y="592"/>
                  </a:cubicBezTo>
                  <a:cubicBezTo>
                    <a:pt x="5082" y="-1294"/>
                    <a:pt x="2541" y="1792"/>
                    <a:pt x="2033" y="3335"/>
                  </a:cubicBezTo>
                  <a:cubicBezTo>
                    <a:pt x="1271" y="2820"/>
                    <a:pt x="1016" y="2992"/>
                    <a:pt x="0" y="2649"/>
                  </a:cubicBezTo>
                  <a:cubicBezTo>
                    <a:pt x="2033" y="3849"/>
                    <a:pt x="2033" y="3677"/>
                    <a:pt x="1525" y="5049"/>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56" name="Shape 2256"/>
            <p:cNvSpPr/>
            <p:nvPr/>
          </p:nvSpPr>
          <p:spPr>
            <a:xfrm>
              <a:off x="6008494" y="1970985"/>
              <a:ext cx="12710" cy="16232"/>
            </a:xfrm>
            <a:custGeom>
              <a:avLst/>
              <a:gdLst/>
              <a:ahLst/>
              <a:cxnLst>
                <a:cxn ang="0">
                  <a:pos x="wd2" y="hd2"/>
                </a:cxn>
                <a:cxn ang="5400000">
                  <a:pos x="wd2" y="hd2"/>
                </a:cxn>
                <a:cxn ang="10800000">
                  <a:pos x="wd2" y="hd2"/>
                </a:cxn>
                <a:cxn ang="16200000">
                  <a:pos x="wd2" y="hd2"/>
                </a:cxn>
              </a:cxnLst>
              <a:rect l="0" t="0" r="r" b="b"/>
              <a:pathLst>
                <a:path w="9976" h="18404" extrusionOk="0">
                  <a:moveTo>
                    <a:pt x="9112" y="17280"/>
                  </a:moveTo>
                  <a:cubicBezTo>
                    <a:pt x="12198" y="8640"/>
                    <a:pt x="6027" y="0"/>
                    <a:pt x="6027" y="0"/>
                  </a:cubicBezTo>
                  <a:cubicBezTo>
                    <a:pt x="6027" y="12960"/>
                    <a:pt x="-9402" y="21600"/>
                    <a:pt x="9112" y="1728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57" name="Shape 2257"/>
            <p:cNvSpPr/>
            <p:nvPr/>
          </p:nvSpPr>
          <p:spPr>
            <a:xfrm>
              <a:off x="5306483" y="1286417"/>
              <a:ext cx="374651" cy="163151"/>
            </a:xfrm>
            <a:custGeom>
              <a:avLst/>
              <a:gdLst/>
              <a:ahLst/>
              <a:cxnLst>
                <a:cxn ang="0">
                  <a:pos x="wd2" y="hd2"/>
                </a:cxn>
                <a:cxn ang="5400000">
                  <a:pos x="wd2" y="hd2"/>
                </a:cxn>
                <a:cxn ang="10800000">
                  <a:pos x="wd2" y="hd2"/>
                </a:cxn>
                <a:cxn ang="16200000">
                  <a:pos x="wd2" y="hd2"/>
                </a:cxn>
              </a:cxnLst>
              <a:rect l="0" t="0" r="r" b="b"/>
              <a:pathLst>
                <a:path w="21600" h="16989" extrusionOk="0">
                  <a:moveTo>
                    <a:pt x="21600" y="9469"/>
                  </a:moveTo>
                  <a:cubicBezTo>
                    <a:pt x="20736" y="6720"/>
                    <a:pt x="19008" y="3971"/>
                    <a:pt x="19440" y="1222"/>
                  </a:cubicBezTo>
                  <a:cubicBezTo>
                    <a:pt x="16848" y="436"/>
                    <a:pt x="11880" y="829"/>
                    <a:pt x="10152" y="3578"/>
                  </a:cubicBezTo>
                  <a:cubicBezTo>
                    <a:pt x="8640" y="2793"/>
                    <a:pt x="7776" y="3186"/>
                    <a:pt x="6480" y="2007"/>
                  </a:cubicBezTo>
                  <a:cubicBezTo>
                    <a:pt x="4968" y="8684"/>
                    <a:pt x="4752" y="436"/>
                    <a:pt x="3456" y="44"/>
                  </a:cubicBezTo>
                  <a:cubicBezTo>
                    <a:pt x="2808" y="-349"/>
                    <a:pt x="432" y="2007"/>
                    <a:pt x="0" y="2400"/>
                  </a:cubicBezTo>
                  <a:cubicBezTo>
                    <a:pt x="1296" y="3971"/>
                    <a:pt x="3024" y="5149"/>
                    <a:pt x="4104" y="6327"/>
                  </a:cubicBezTo>
                  <a:cubicBezTo>
                    <a:pt x="2808" y="6720"/>
                    <a:pt x="1512" y="7898"/>
                    <a:pt x="216" y="7506"/>
                  </a:cubicBezTo>
                  <a:cubicBezTo>
                    <a:pt x="1296" y="7506"/>
                    <a:pt x="2376" y="8291"/>
                    <a:pt x="3456" y="8291"/>
                  </a:cubicBezTo>
                  <a:cubicBezTo>
                    <a:pt x="2808" y="9862"/>
                    <a:pt x="3240" y="11433"/>
                    <a:pt x="2376" y="13004"/>
                  </a:cubicBezTo>
                  <a:cubicBezTo>
                    <a:pt x="9288" y="16538"/>
                    <a:pt x="15768" y="21251"/>
                    <a:pt x="21600" y="9469"/>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58" name="Shape 2258"/>
            <p:cNvSpPr/>
            <p:nvPr/>
          </p:nvSpPr>
          <p:spPr>
            <a:xfrm>
              <a:off x="3062816" y="3351929"/>
              <a:ext cx="385235" cy="129853"/>
            </a:xfrm>
            <a:custGeom>
              <a:avLst/>
              <a:gdLst/>
              <a:ahLst/>
              <a:cxnLst>
                <a:cxn ang="0">
                  <a:pos x="wd2" y="hd2"/>
                </a:cxn>
                <a:cxn ang="5400000">
                  <a:pos x="wd2" y="hd2"/>
                </a:cxn>
                <a:cxn ang="10800000">
                  <a:pos x="wd2" y="hd2"/>
                </a:cxn>
                <a:cxn ang="16200000">
                  <a:pos x="wd2" y="hd2"/>
                </a:cxn>
              </a:cxnLst>
              <a:rect l="0" t="0" r="r" b="b"/>
              <a:pathLst>
                <a:path w="21600" h="13120" extrusionOk="0">
                  <a:moveTo>
                    <a:pt x="21600" y="11587"/>
                  </a:moveTo>
                  <a:cubicBezTo>
                    <a:pt x="17616" y="5524"/>
                    <a:pt x="3984" y="-7360"/>
                    <a:pt x="0" y="5524"/>
                  </a:cubicBezTo>
                  <a:cubicBezTo>
                    <a:pt x="5452" y="1356"/>
                    <a:pt x="10066" y="4387"/>
                    <a:pt x="15309" y="10072"/>
                  </a:cubicBezTo>
                  <a:cubicBezTo>
                    <a:pt x="14889" y="10829"/>
                    <a:pt x="14680" y="11587"/>
                    <a:pt x="14470" y="12345"/>
                  </a:cubicBezTo>
                  <a:cubicBezTo>
                    <a:pt x="16986" y="12724"/>
                    <a:pt x="19293" y="14240"/>
                    <a:pt x="21600" y="11587"/>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59" name="Shape 2259"/>
            <p:cNvSpPr/>
            <p:nvPr/>
          </p:nvSpPr>
          <p:spPr>
            <a:xfrm>
              <a:off x="3115733" y="3397618"/>
              <a:ext cx="16934" cy="2328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8640" y="21600"/>
                    <a:pt x="12960" y="21600"/>
                    <a:pt x="21600" y="21600"/>
                  </a:cubicBezTo>
                  <a:cubicBezTo>
                    <a:pt x="21600" y="14400"/>
                    <a:pt x="21600" y="7200"/>
                    <a:pt x="21600" y="0"/>
                  </a:cubicBezTo>
                  <a:cubicBezTo>
                    <a:pt x="21600" y="3600"/>
                    <a:pt x="4320" y="14400"/>
                    <a:pt x="0" y="2160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60" name="Shape 2260"/>
            <p:cNvSpPr/>
            <p:nvPr/>
          </p:nvSpPr>
          <p:spPr>
            <a:xfrm>
              <a:off x="3310466" y="3534099"/>
              <a:ext cx="49500" cy="20947"/>
            </a:xfrm>
            <a:custGeom>
              <a:avLst/>
              <a:gdLst/>
              <a:ahLst/>
              <a:cxnLst>
                <a:cxn ang="0">
                  <a:pos x="wd2" y="hd2"/>
                </a:cxn>
                <a:cxn ang="5400000">
                  <a:pos x="wd2" y="hd2"/>
                </a:cxn>
                <a:cxn ang="10800000">
                  <a:pos x="wd2" y="hd2"/>
                </a:cxn>
                <a:cxn ang="16200000">
                  <a:pos x="wd2" y="hd2"/>
                </a:cxn>
              </a:cxnLst>
              <a:rect l="0" t="0" r="r" b="b"/>
              <a:pathLst>
                <a:path w="20205" h="15268" extrusionOk="0">
                  <a:moveTo>
                    <a:pt x="20057" y="3118"/>
                  </a:moveTo>
                  <a:cubicBezTo>
                    <a:pt x="16971" y="418"/>
                    <a:pt x="6171" y="-2282"/>
                    <a:pt x="0" y="3118"/>
                  </a:cubicBezTo>
                  <a:cubicBezTo>
                    <a:pt x="10800" y="19318"/>
                    <a:pt x="21600" y="19318"/>
                    <a:pt x="20057" y="3118"/>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61" name="Shape 2261"/>
            <p:cNvSpPr/>
            <p:nvPr/>
          </p:nvSpPr>
          <p:spPr>
            <a:xfrm>
              <a:off x="3714750" y="3528913"/>
              <a:ext cx="52918" cy="15417"/>
            </a:xfrm>
            <a:custGeom>
              <a:avLst/>
              <a:gdLst/>
              <a:ahLst/>
              <a:cxnLst>
                <a:cxn ang="0">
                  <a:pos x="wd2" y="hd2"/>
                </a:cxn>
                <a:cxn ang="5400000">
                  <a:pos x="wd2" y="hd2"/>
                </a:cxn>
                <a:cxn ang="10800000">
                  <a:pos x="wd2" y="hd2"/>
                </a:cxn>
                <a:cxn ang="16200000">
                  <a:pos x="wd2" y="hd2"/>
                </a:cxn>
              </a:cxnLst>
              <a:rect l="0" t="0" r="r" b="b"/>
              <a:pathLst>
                <a:path w="21600" h="11237" extrusionOk="0">
                  <a:moveTo>
                    <a:pt x="0" y="3427"/>
                  </a:moveTo>
                  <a:cubicBezTo>
                    <a:pt x="9257" y="16927"/>
                    <a:pt x="13886" y="8827"/>
                    <a:pt x="21600" y="8827"/>
                  </a:cubicBezTo>
                  <a:cubicBezTo>
                    <a:pt x="12343" y="3427"/>
                    <a:pt x="9257" y="-4673"/>
                    <a:pt x="0" y="3427"/>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62" name="Shape 2262"/>
            <p:cNvSpPr/>
            <p:nvPr/>
          </p:nvSpPr>
          <p:spPr>
            <a:xfrm>
              <a:off x="3448050" y="3477440"/>
              <a:ext cx="222251" cy="83849"/>
            </a:xfrm>
            <a:custGeom>
              <a:avLst/>
              <a:gdLst/>
              <a:ahLst/>
              <a:cxnLst>
                <a:cxn ang="0">
                  <a:pos x="wd2" y="hd2"/>
                </a:cxn>
                <a:cxn ang="5400000">
                  <a:pos x="wd2" y="hd2"/>
                </a:cxn>
                <a:cxn ang="10800000">
                  <a:pos x="wd2" y="hd2"/>
                </a:cxn>
                <a:cxn ang="16200000">
                  <a:pos x="wd2" y="hd2"/>
                </a:cxn>
              </a:cxnLst>
              <a:rect l="0" t="0" r="r" b="b"/>
              <a:pathLst>
                <a:path w="21600" h="19899" extrusionOk="0">
                  <a:moveTo>
                    <a:pt x="1464" y="17141"/>
                  </a:moveTo>
                  <a:cubicBezTo>
                    <a:pt x="4393" y="10841"/>
                    <a:pt x="7688" y="20741"/>
                    <a:pt x="10251" y="19841"/>
                  </a:cubicBezTo>
                  <a:cubicBezTo>
                    <a:pt x="13912" y="19841"/>
                    <a:pt x="16841" y="12641"/>
                    <a:pt x="21600" y="13541"/>
                  </a:cubicBezTo>
                  <a:cubicBezTo>
                    <a:pt x="20502" y="10841"/>
                    <a:pt x="19403" y="8141"/>
                    <a:pt x="17939" y="6341"/>
                  </a:cubicBezTo>
                  <a:cubicBezTo>
                    <a:pt x="18671" y="8141"/>
                    <a:pt x="18671" y="8141"/>
                    <a:pt x="18671" y="8141"/>
                  </a:cubicBezTo>
                  <a:cubicBezTo>
                    <a:pt x="14278" y="-859"/>
                    <a:pt x="8420" y="-859"/>
                    <a:pt x="3661" y="941"/>
                  </a:cubicBezTo>
                  <a:cubicBezTo>
                    <a:pt x="5492" y="4541"/>
                    <a:pt x="5125" y="7241"/>
                    <a:pt x="6224" y="10841"/>
                  </a:cubicBezTo>
                  <a:cubicBezTo>
                    <a:pt x="4393" y="10841"/>
                    <a:pt x="1831" y="12641"/>
                    <a:pt x="0" y="12641"/>
                  </a:cubicBezTo>
                  <a:cubicBezTo>
                    <a:pt x="732" y="14441"/>
                    <a:pt x="1098" y="16241"/>
                    <a:pt x="1464" y="17141"/>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63" name="Shape 2263"/>
            <p:cNvSpPr/>
            <p:nvPr/>
          </p:nvSpPr>
          <p:spPr>
            <a:xfrm>
              <a:off x="3917950" y="3830553"/>
              <a:ext cx="25401" cy="22149"/>
            </a:xfrm>
            <a:custGeom>
              <a:avLst/>
              <a:gdLst/>
              <a:ahLst/>
              <a:cxnLst>
                <a:cxn ang="0">
                  <a:pos x="wd2" y="hd2"/>
                </a:cxn>
                <a:cxn ang="5400000">
                  <a:pos x="wd2" y="hd2"/>
                </a:cxn>
                <a:cxn ang="10800000">
                  <a:pos x="wd2" y="hd2"/>
                </a:cxn>
                <a:cxn ang="16200000">
                  <a:pos x="wd2" y="hd2"/>
                </a:cxn>
              </a:cxnLst>
              <a:rect l="0" t="0" r="r" b="b"/>
              <a:pathLst>
                <a:path w="21600" h="14126" extrusionOk="0">
                  <a:moveTo>
                    <a:pt x="0" y="14126"/>
                  </a:moveTo>
                  <a:cubicBezTo>
                    <a:pt x="12343" y="14126"/>
                    <a:pt x="12343" y="6926"/>
                    <a:pt x="21600" y="2126"/>
                  </a:cubicBezTo>
                  <a:cubicBezTo>
                    <a:pt x="18514" y="2126"/>
                    <a:pt x="9257" y="-7474"/>
                    <a:pt x="0" y="14126"/>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64" name="Shape 2264"/>
            <p:cNvSpPr/>
            <p:nvPr/>
          </p:nvSpPr>
          <p:spPr>
            <a:xfrm>
              <a:off x="4007452" y="6334167"/>
              <a:ext cx="56549" cy="43719"/>
            </a:xfrm>
            <a:custGeom>
              <a:avLst/>
              <a:gdLst/>
              <a:ahLst/>
              <a:cxnLst>
                <a:cxn ang="0">
                  <a:pos x="wd2" y="hd2"/>
                </a:cxn>
                <a:cxn ang="5400000">
                  <a:pos x="wd2" y="hd2"/>
                </a:cxn>
                <a:cxn ang="10800000">
                  <a:pos x="wd2" y="hd2"/>
                </a:cxn>
                <a:cxn ang="16200000">
                  <a:pos x="wd2" y="hd2"/>
                </a:cxn>
              </a:cxnLst>
              <a:rect l="0" t="0" r="r" b="b"/>
              <a:pathLst>
                <a:path w="20609" h="20279" extrusionOk="0">
                  <a:moveTo>
                    <a:pt x="4409" y="5879"/>
                  </a:moveTo>
                  <a:cubicBezTo>
                    <a:pt x="1709" y="11279"/>
                    <a:pt x="-991" y="13079"/>
                    <a:pt x="359" y="20279"/>
                  </a:cubicBezTo>
                  <a:cubicBezTo>
                    <a:pt x="8459" y="16679"/>
                    <a:pt x="17909" y="9479"/>
                    <a:pt x="20609" y="479"/>
                  </a:cubicBezTo>
                  <a:cubicBezTo>
                    <a:pt x="13859" y="-1321"/>
                    <a:pt x="11159" y="2279"/>
                    <a:pt x="4409" y="5879"/>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65" name="Shape 2265"/>
            <p:cNvSpPr/>
            <p:nvPr/>
          </p:nvSpPr>
          <p:spPr>
            <a:xfrm>
              <a:off x="3965245" y="6326234"/>
              <a:ext cx="50073" cy="47419"/>
            </a:xfrm>
            <a:custGeom>
              <a:avLst/>
              <a:gdLst/>
              <a:ahLst/>
              <a:cxnLst>
                <a:cxn ang="0">
                  <a:pos x="wd2" y="hd2"/>
                </a:cxn>
                <a:cxn ang="5400000">
                  <a:pos x="wd2" y="hd2"/>
                </a:cxn>
                <a:cxn ang="10800000">
                  <a:pos x="wd2" y="hd2"/>
                </a:cxn>
                <a:cxn ang="16200000">
                  <a:pos x="wd2" y="hd2"/>
                </a:cxn>
              </a:cxnLst>
              <a:rect l="0" t="0" r="r" b="b"/>
              <a:pathLst>
                <a:path w="19653" h="19355" extrusionOk="0">
                  <a:moveTo>
                    <a:pt x="6693" y="7012"/>
                  </a:moveTo>
                  <a:cubicBezTo>
                    <a:pt x="2373" y="13184"/>
                    <a:pt x="-1947" y="13184"/>
                    <a:pt x="933" y="19355"/>
                  </a:cubicBezTo>
                  <a:cubicBezTo>
                    <a:pt x="9573" y="14726"/>
                    <a:pt x="16773" y="8555"/>
                    <a:pt x="19653" y="841"/>
                  </a:cubicBezTo>
                  <a:cubicBezTo>
                    <a:pt x="2373" y="-2245"/>
                    <a:pt x="8133" y="3926"/>
                    <a:pt x="6693" y="7012"/>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66" name="Shape 2266"/>
            <p:cNvSpPr/>
            <p:nvPr/>
          </p:nvSpPr>
          <p:spPr>
            <a:xfrm>
              <a:off x="3300590" y="3276703"/>
              <a:ext cx="13074" cy="23550"/>
            </a:xfrm>
            <a:custGeom>
              <a:avLst/>
              <a:gdLst/>
              <a:ahLst/>
              <a:cxnLst>
                <a:cxn ang="0">
                  <a:pos x="wd2" y="hd2"/>
                </a:cxn>
                <a:cxn ang="5400000">
                  <a:pos x="wd2" y="hd2"/>
                </a:cxn>
                <a:cxn ang="10800000">
                  <a:pos x="wd2" y="hd2"/>
                </a:cxn>
                <a:cxn ang="16200000">
                  <a:pos x="wd2" y="hd2"/>
                </a:cxn>
              </a:cxnLst>
              <a:rect l="0" t="0" r="r" b="b"/>
              <a:pathLst>
                <a:path w="12128" h="17165" extrusionOk="0">
                  <a:moveTo>
                    <a:pt x="8181" y="17165"/>
                  </a:moveTo>
                  <a:cubicBezTo>
                    <a:pt x="18981" y="9065"/>
                    <a:pt x="4581" y="9065"/>
                    <a:pt x="981" y="965"/>
                  </a:cubicBezTo>
                  <a:cubicBezTo>
                    <a:pt x="-2619" y="-4435"/>
                    <a:pt x="4581" y="14465"/>
                    <a:pt x="8181" y="17165"/>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67" name="Shape 2267"/>
            <p:cNvSpPr/>
            <p:nvPr/>
          </p:nvSpPr>
          <p:spPr>
            <a:xfrm>
              <a:off x="3276600" y="3203374"/>
              <a:ext cx="33868" cy="12701"/>
            </a:xfrm>
            <a:custGeom>
              <a:avLst/>
              <a:gdLst/>
              <a:ahLst/>
              <a:cxnLst>
                <a:cxn ang="0">
                  <a:pos x="wd2" y="hd2"/>
                </a:cxn>
                <a:cxn ang="5400000">
                  <a:pos x="wd2" y="hd2"/>
                </a:cxn>
                <a:cxn ang="10800000">
                  <a:pos x="wd2" y="hd2"/>
                </a:cxn>
                <a:cxn ang="16200000">
                  <a:pos x="wd2" y="hd2"/>
                </a:cxn>
              </a:cxnLst>
              <a:rect l="0" t="0" r="r" b="b"/>
              <a:pathLst>
                <a:path w="21600" h="10916" extrusionOk="0">
                  <a:moveTo>
                    <a:pt x="0" y="10916"/>
                  </a:moveTo>
                  <a:cubicBezTo>
                    <a:pt x="7200" y="10916"/>
                    <a:pt x="14400" y="10916"/>
                    <a:pt x="21600" y="10916"/>
                  </a:cubicBezTo>
                  <a:cubicBezTo>
                    <a:pt x="12000" y="-10684"/>
                    <a:pt x="12000" y="5516"/>
                    <a:pt x="0" y="10916"/>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68" name="Shape 2268"/>
            <p:cNvSpPr/>
            <p:nvPr/>
          </p:nvSpPr>
          <p:spPr>
            <a:xfrm>
              <a:off x="3467100" y="3444185"/>
              <a:ext cx="27518" cy="13230"/>
            </a:xfrm>
            <a:custGeom>
              <a:avLst/>
              <a:gdLst/>
              <a:ahLst/>
              <a:cxnLst>
                <a:cxn ang="0">
                  <a:pos x="wd2" y="hd2"/>
                </a:cxn>
                <a:cxn ang="5400000">
                  <a:pos x="wd2" y="hd2"/>
                </a:cxn>
                <a:cxn ang="10800000">
                  <a:pos x="wd2" y="hd2"/>
                </a:cxn>
                <a:cxn ang="16200000">
                  <a:pos x="wd2" y="hd2"/>
                </a:cxn>
              </a:cxnLst>
              <a:rect l="0" t="0" r="r" b="b"/>
              <a:pathLst>
                <a:path w="21600" h="13500" extrusionOk="0">
                  <a:moveTo>
                    <a:pt x="21600" y="0"/>
                  </a:moveTo>
                  <a:cubicBezTo>
                    <a:pt x="12343" y="3600"/>
                    <a:pt x="6171" y="7200"/>
                    <a:pt x="0" y="10800"/>
                  </a:cubicBezTo>
                  <a:cubicBezTo>
                    <a:pt x="3086" y="10800"/>
                    <a:pt x="12343" y="21600"/>
                    <a:pt x="21600" y="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69" name="Shape 2269"/>
            <p:cNvSpPr/>
            <p:nvPr/>
          </p:nvSpPr>
          <p:spPr>
            <a:xfrm>
              <a:off x="1157050" y="1805520"/>
              <a:ext cx="52928" cy="106199"/>
            </a:xfrm>
            <a:custGeom>
              <a:avLst/>
              <a:gdLst/>
              <a:ahLst/>
              <a:cxnLst>
                <a:cxn ang="0">
                  <a:pos x="wd2" y="hd2"/>
                </a:cxn>
                <a:cxn ang="5400000">
                  <a:pos x="wd2" y="hd2"/>
                </a:cxn>
                <a:cxn ang="10800000">
                  <a:pos x="wd2" y="hd2"/>
                </a:cxn>
                <a:cxn ang="16200000">
                  <a:pos x="wd2" y="hd2"/>
                </a:cxn>
              </a:cxnLst>
              <a:rect l="0" t="0" r="r" b="b"/>
              <a:pathLst>
                <a:path w="10590" h="19704" extrusionOk="0">
                  <a:moveTo>
                    <a:pt x="7865" y="194"/>
                  </a:moveTo>
                  <a:cubicBezTo>
                    <a:pt x="-10011" y="-1896"/>
                    <a:pt x="7865" y="13433"/>
                    <a:pt x="10099" y="19704"/>
                  </a:cubicBezTo>
                  <a:cubicBezTo>
                    <a:pt x="11589" y="14130"/>
                    <a:pt x="9355" y="12736"/>
                    <a:pt x="7865" y="10646"/>
                  </a:cubicBezTo>
                  <a:cubicBezTo>
                    <a:pt x="8610" y="7859"/>
                    <a:pt x="7120" y="3678"/>
                    <a:pt x="7865" y="194"/>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70" name="Shape 2270"/>
            <p:cNvSpPr/>
            <p:nvPr/>
          </p:nvSpPr>
          <p:spPr>
            <a:xfrm>
              <a:off x="1786135" y="839020"/>
              <a:ext cx="671316" cy="358353"/>
            </a:xfrm>
            <a:custGeom>
              <a:avLst/>
              <a:gdLst/>
              <a:ahLst/>
              <a:cxnLst>
                <a:cxn ang="0">
                  <a:pos x="wd2" y="hd2"/>
                </a:cxn>
                <a:cxn ang="5400000">
                  <a:pos x="wd2" y="hd2"/>
                </a:cxn>
                <a:cxn ang="10800000">
                  <a:pos x="wd2" y="hd2"/>
                </a:cxn>
                <a:cxn ang="16200000">
                  <a:pos x="wd2" y="hd2"/>
                </a:cxn>
              </a:cxnLst>
              <a:rect l="0" t="0" r="r" b="b"/>
              <a:pathLst>
                <a:path w="18220" h="17497" extrusionOk="0">
                  <a:moveTo>
                    <a:pt x="18220" y="13098"/>
                  </a:moveTo>
                  <a:cubicBezTo>
                    <a:pt x="16080" y="10901"/>
                    <a:pt x="15163" y="10169"/>
                    <a:pt x="14043" y="6142"/>
                  </a:cubicBezTo>
                  <a:cubicBezTo>
                    <a:pt x="13431" y="3762"/>
                    <a:pt x="15265" y="-1912"/>
                    <a:pt x="12412" y="650"/>
                  </a:cubicBezTo>
                  <a:cubicBezTo>
                    <a:pt x="12209" y="833"/>
                    <a:pt x="10680" y="1749"/>
                    <a:pt x="10578" y="2298"/>
                  </a:cubicBezTo>
                  <a:cubicBezTo>
                    <a:pt x="10375" y="3579"/>
                    <a:pt x="11597" y="5776"/>
                    <a:pt x="11394" y="6691"/>
                  </a:cubicBezTo>
                  <a:cubicBezTo>
                    <a:pt x="11190" y="7423"/>
                    <a:pt x="9560" y="2847"/>
                    <a:pt x="8439" y="3213"/>
                  </a:cubicBezTo>
                  <a:cubicBezTo>
                    <a:pt x="8439" y="3579"/>
                    <a:pt x="8541" y="3945"/>
                    <a:pt x="8541" y="4311"/>
                  </a:cubicBezTo>
                  <a:cubicBezTo>
                    <a:pt x="7012" y="5593"/>
                    <a:pt x="6503" y="1016"/>
                    <a:pt x="4873" y="3945"/>
                  </a:cubicBezTo>
                  <a:cubicBezTo>
                    <a:pt x="4465" y="-3743"/>
                    <a:pt x="-3380" y="9803"/>
                    <a:pt x="1714" y="8521"/>
                  </a:cubicBezTo>
                  <a:cubicBezTo>
                    <a:pt x="1205" y="8704"/>
                    <a:pt x="1103" y="9254"/>
                    <a:pt x="695" y="9803"/>
                  </a:cubicBezTo>
                  <a:cubicBezTo>
                    <a:pt x="1918" y="12365"/>
                    <a:pt x="4465" y="10169"/>
                    <a:pt x="6095" y="11633"/>
                  </a:cubicBezTo>
                  <a:cubicBezTo>
                    <a:pt x="4567" y="11633"/>
                    <a:pt x="2835" y="11450"/>
                    <a:pt x="1511" y="13098"/>
                  </a:cubicBezTo>
                  <a:cubicBezTo>
                    <a:pt x="2529" y="16026"/>
                    <a:pt x="4465" y="14196"/>
                    <a:pt x="5382" y="16393"/>
                  </a:cubicBezTo>
                  <a:cubicBezTo>
                    <a:pt x="5994" y="17857"/>
                    <a:pt x="8439" y="17674"/>
                    <a:pt x="9254" y="16942"/>
                  </a:cubicBezTo>
                  <a:cubicBezTo>
                    <a:pt x="10578" y="16026"/>
                    <a:pt x="12107" y="15111"/>
                    <a:pt x="13329" y="15294"/>
                  </a:cubicBezTo>
                  <a:cubicBezTo>
                    <a:pt x="14858" y="15660"/>
                    <a:pt x="15673" y="17857"/>
                    <a:pt x="17201" y="15660"/>
                  </a:cubicBezTo>
                  <a:cubicBezTo>
                    <a:pt x="16895" y="15111"/>
                    <a:pt x="16794" y="14562"/>
                    <a:pt x="16386" y="14196"/>
                  </a:cubicBezTo>
                  <a:cubicBezTo>
                    <a:pt x="16590" y="14013"/>
                    <a:pt x="16692" y="13830"/>
                    <a:pt x="16794" y="13647"/>
                  </a:cubicBezTo>
                  <a:cubicBezTo>
                    <a:pt x="17405" y="13647"/>
                    <a:pt x="17812" y="13647"/>
                    <a:pt x="18220" y="13098"/>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71" name="Shape 2271"/>
            <p:cNvSpPr/>
            <p:nvPr/>
          </p:nvSpPr>
          <p:spPr>
            <a:xfrm>
              <a:off x="1541112" y="785305"/>
              <a:ext cx="368122" cy="242247"/>
            </a:xfrm>
            <a:custGeom>
              <a:avLst/>
              <a:gdLst/>
              <a:ahLst/>
              <a:cxnLst>
                <a:cxn ang="0">
                  <a:pos x="wd2" y="hd2"/>
                </a:cxn>
                <a:cxn ang="5400000">
                  <a:pos x="wd2" y="hd2"/>
                </a:cxn>
                <a:cxn ang="10800000">
                  <a:pos x="wd2" y="hd2"/>
                </a:cxn>
                <a:cxn ang="16200000">
                  <a:pos x="wd2" y="hd2"/>
                </a:cxn>
              </a:cxnLst>
              <a:rect l="0" t="0" r="r" b="b"/>
              <a:pathLst>
                <a:path w="21224" h="18871" extrusionOk="0">
                  <a:moveTo>
                    <a:pt x="3944" y="18048"/>
                  </a:moveTo>
                  <a:cubicBezTo>
                    <a:pt x="7400" y="20967"/>
                    <a:pt x="10424" y="15421"/>
                    <a:pt x="12152" y="12210"/>
                  </a:cubicBezTo>
                  <a:cubicBezTo>
                    <a:pt x="14744" y="8124"/>
                    <a:pt x="17984" y="8416"/>
                    <a:pt x="21224" y="6081"/>
                  </a:cubicBezTo>
                  <a:cubicBezTo>
                    <a:pt x="18632" y="-341"/>
                    <a:pt x="6536" y="-633"/>
                    <a:pt x="1784" y="535"/>
                  </a:cubicBezTo>
                  <a:cubicBezTo>
                    <a:pt x="4808" y="6081"/>
                    <a:pt x="272" y="6956"/>
                    <a:pt x="56" y="11335"/>
                  </a:cubicBezTo>
                  <a:cubicBezTo>
                    <a:pt x="-376" y="16297"/>
                    <a:pt x="1784" y="13962"/>
                    <a:pt x="3944" y="18048"/>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72" name="Shape 2272"/>
            <p:cNvSpPr/>
            <p:nvPr/>
          </p:nvSpPr>
          <p:spPr>
            <a:xfrm>
              <a:off x="1843381" y="606265"/>
              <a:ext cx="439420" cy="184419"/>
            </a:xfrm>
            <a:custGeom>
              <a:avLst/>
              <a:gdLst/>
              <a:ahLst/>
              <a:cxnLst>
                <a:cxn ang="0">
                  <a:pos x="wd2" y="hd2"/>
                </a:cxn>
                <a:cxn ang="5400000">
                  <a:pos x="wd2" y="hd2"/>
                </a:cxn>
                <a:cxn ang="10800000">
                  <a:pos x="wd2" y="hd2"/>
                </a:cxn>
                <a:cxn ang="16200000">
                  <a:pos x="wd2" y="hd2"/>
                </a:cxn>
              </a:cxnLst>
              <a:rect l="0" t="0" r="r" b="b"/>
              <a:pathLst>
                <a:path w="18009" h="17425" extrusionOk="0">
                  <a:moveTo>
                    <a:pt x="1322" y="5386"/>
                  </a:moveTo>
                  <a:cubicBezTo>
                    <a:pt x="1785" y="5740"/>
                    <a:pt x="2094" y="6094"/>
                    <a:pt x="2402" y="6094"/>
                  </a:cubicBezTo>
                  <a:cubicBezTo>
                    <a:pt x="1939" y="6094"/>
                    <a:pt x="1322" y="6094"/>
                    <a:pt x="705" y="5740"/>
                  </a:cubicBezTo>
                  <a:cubicBezTo>
                    <a:pt x="859" y="6802"/>
                    <a:pt x="1014" y="7511"/>
                    <a:pt x="1322" y="7865"/>
                  </a:cubicBezTo>
                  <a:cubicBezTo>
                    <a:pt x="-2072" y="7157"/>
                    <a:pt x="1785" y="19550"/>
                    <a:pt x="4871" y="11406"/>
                  </a:cubicBezTo>
                  <a:cubicBezTo>
                    <a:pt x="5179" y="12468"/>
                    <a:pt x="5488" y="13176"/>
                    <a:pt x="5797" y="14239"/>
                  </a:cubicBezTo>
                  <a:cubicBezTo>
                    <a:pt x="5334" y="14593"/>
                    <a:pt x="4871" y="15301"/>
                    <a:pt x="4408" y="15655"/>
                  </a:cubicBezTo>
                  <a:cubicBezTo>
                    <a:pt x="4871" y="16363"/>
                    <a:pt x="5334" y="16717"/>
                    <a:pt x="5797" y="17425"/>
                  </a:cubicBezTo>
                  <a:cubicBezTo>
                    <a:pt x="7802" y="17425"/>
                    <a:pt x="16597" y="14593"/>
                    <a:pt x="17522" y="11406"/>
                  </a:cubicBezTo>
                  <a:cubicBezTo>
                    <a:pt x="19528" y="3616"/>
                    <a:pt x="14745" y="7865"/>
                    <a:pt x="13819" y="3616"/>
                  </a:cubicBezTo>
                  <a:cubicBezTo>
                    <a:pt x="12894" y="-280"/>
                    <a:pt x="11659" y="-2050"/>
                    <a:pt x="10425" y="3616"/>
                  </a:cubicBezTo>
                  <a:cubicBezTo>
                    <a:pt x="11814" y="5740"/>
                    <a:pt x="11814" y="5032"/>
                    <a:pt x="11351" y="7157"/>
                  </a:cubicBezTo>
                  <a:cubicBezTo>
                    <a:pt x="11659" y="7511"/>
                    <a:pt x="11968" y="7511"/>
                    <a:pt x="12277" y="7865"/>
                  </a:cubicBezTo>
                  <a:cubicBezTo>
                    <a:pt x="9808" y="12114"/>
                    <a:pt x="5025" y="2553"/>
                    <a:pt x="2248" y="2907"/>
                  </a:cubicBezTo>
                  <a:cubicBezTo>
                    <a:pt x="2711" y="3261"/>
                    <a:pt x="3328" y="3970"/>
                    <a:pt x="3791" y="4324"/>
                  </a:cubicBezTo>
                  <a:cubicBezTo>
                    <a:pt x="2711" y="3970"/>
                    <a:pt x="2402" y="5032"/>
                    <a:pt x="1322" y="5386"/>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73" name="Shape 2273"/>
            <p:cNvSpPr/>
            <p:nvPr/>
          </p:nvSpPr>
          <p:spPr>
            <a:xfrm>
              <a:off x="1767416" y="667118"/>
              <a:ext cx="59268" cy="48684"/>
            </a:xfrm>
            <a:custGeom>
              <a:avLst/>
              <a:gdLst/>
              <a:ahLst/>
              <a:cxnLst>
                <a:cxn ang="0">
                  <a:pos x="wd2" y="hd2"/>
                </a:cxn>
                <a:cxn ang="5400000">
                  <a:pos x="wd2" y="hd2"/>
                </a:cxn>
                <a:cxn ang="10800000">
                  <a:pos x="wd2" y="hd2"/>
                </a:cxn>
                <a:cxn ang="16200000">
                  <a:pos x="wd2" y="hd2"/>
                </a:cxn>
              </a:cxnLst>
              <a:rect l="0" t="0" r="r" b="b"/>
              <a:pathLst>
                <a:path w="21600" h="21600" extrusionOk="0">
                  <a:moveTo>
                    <a:pt x="6750" y="21600"/>
                  </a:moveTo>
                  <a:cubicBezTo>
                    <a:pt x="14850" y="14954"/>
                    <a:pt x="18900" y="11631"/>
                    <a:pt x="21600" y="0"/>
                  </a:cubicBezTo>
                  <a:cubicBezTo>
                    <a:pt x="10800" y="1662"/>
                    <a:pt x="6750" y="4985"/>
                    <a:pt x="0" y="13292"/>
                  </a:cubicBezTo>
                  <a:cubicBezTo>
                    <a:pt x="2700" y="16615"/>
                    <a:pt x="4050" y="18277"/>
                    <a:pt x="6750" y="2160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74" name="Shape 2274"/>
            <p:cNvSpPr/>
            <p:nvPr/>
          </p:nvSpPr>
          <p:spPr>
            <a:xfrm>
              <a:off x="1928283" y="603618"/>
              <a:ext cx="46568" cy="190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600" y="8640"/>
                    <a:pt x="5400" y="12960"/>
                    <a:pt x="9000" y="21600"/>
                  </a:cubicBezTo>
                  <a:cubicBezTo>
                    <a:pt x="12600" y="21600"/>
                    <a:pt x="18000" y="21600"/>
                    <a:pt x="21600" y="21600"/>
                  </a:cubicBezTo>
                  <a:cubicBezTo>
                    <a:pt x="21600" y="12960"/>
                    <a:pt x="21600" y="8640"/>
                    <a:pt x="21600" y="0"/>
                  </a:cubicBezTo>
                  <a:cubicBezTo>
                    <a:pt x="16200" y="0"/>
                    <a:pt x="7200" y="0"/>
                    <a:pt x="0" y="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75" name="Shape 2275"/>
            <p:cNvSpPr/>
            <p:nvPr/>
          </p:nvSpPr>
          <p:spPr>
            <a:xfrm>
              <a:off x="1642665" y="560856"/>
              <a:ext cx="251752" cy="128907"/>
            </a:xfrm>
            <a:custGeom>
              <a:avLst/>
              <a:gdLst/>
              <a:ahLst/>
              <a:cxnLst>
                <a:cxn ang="0">
                  <a:pos x="wd2" y="hd2"/>
                </a:cxn>
                <a:cxn ang="5400000">
                  <a:pos x="wd2" y="hd2"/>
                </a:cxn>
                <a:cxn ang="10800000">
                  <a:pos x="wd2" y="hd2"/>
                </a:cxn>
                <a:cxn ang="16200000">
                  <a:pos x="wd2" y="hd2"/>
                </a:cxn>
              </a:cxnLst>
              <a:rect l="0" t="0" r="r" b="b"/>
              <a:pathLst>
                <a:path w="19316" h="17308" extrusionOk="0">
                  <a:moveTo>
                    <a:pt x="4916" y="14294"/>
                  </a:moveTo>
                  <a:cubicBezTo>
                    <a:pt x="5492" y="15299"/>
                    <a:pt x="6068" y="16303"/>
                    <a:pt x="6644" y="17308"/>
                  </a:cubicBezTo>
                  <a:cubicBezTo>
                    <a:pt x="7220" y="15801"/>
                    <a:pt x="8084" y="14796"/>
                    <a:pt x="8660" y="13289"/>
                  </a:cubicBezTo>
                  <a:cubicBezTo>
                    <a:pt x="10676" y="11782"/>
                    <a:pt x="10964" y="11280"/>
                    <a:pt x="12116" y="7764"/>
                  </a:cubicBezTo>
                  <a:cubicBezTo>
                    <a:pt x="14996" y="18815"/>
                    <a:pt x="18740" y="5755"/>
                    <a:pt x="19316" y="1234"/>
                  </a:cubicBezTo>
                  <a:cubicBezTo>
                    <a:pt x="14132" y="-2785"/>
                    <a:pt x="5492" y="3745"/>
                    <a:pt x="1748" y="10275"/>
                  </a:cubicBezTo>
                  <a:cubicBezTo>
                    <a:pt x="-2284" y="16806"/>
                    <a:pt x="1460" y="14796"/>
                    <a:pt x="4916" y="14294"/>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76" name="Shape 2276"/>
            <p:cNvSpPr/>
            <p:nvPr/>
          </p:nvSpPr>
          <p:spPr>
            <a:xfrm>
              <a:off x="1981200" y="454564"/>
              <a:ext cx="150284" cy="45034"/>
            </a:xfrm>
            <a:custGeom>
              <a:avLst/>
              <a:gdLst/>
              <a:ahLst/>
              <a:cxnLst>
                <a:cxn ang="0">
                  <a:pos x="wd2" y="hd2"/>
                </a:cxn>
                <a:cxn ang="5400000">
                  <a:pos x="wd2" y="hd2"/>
                </a:cxn>
                <a:cxn ang="10800000">
                  <a:pos x="wd2" y="hd2"/>
                </a:cxn>
                <a:cxn ang="16200000">
                  <a:pos x="wd2" y="hd2"/>
                </a:cxn>
              </a:cxnLst>
              <a:rect l="0" t="0" r="r" b="b"/>
              <a:pathLst>
                <a:path w="21600" h="13516" extrusionOk="0">
                  <a:moveTo>
                    <a:pt x="8640" y="13106"/>
                  </a:moveTo>
                  <a:cubicBezTo>
                    <a:pt x="12960" y="14243"/>
                    <a:pt x="17280" y="13106"/>
                    <a:pt x="21600" y="8559"/>
                  </a:cubicBezTo>
                  <a:cubicBezTo>
                    <a:pt x="16200" y="-7357"/>
                    <a:pt x="5400" y="1738"/>
                    <a:pt x="0" y="13106"/>
                  </a:cubicBezTo>
                  <a:cubicBezTo>
                    <a:pt x="3780" y="8559"/>
                    <a:pt x="4860" y="11969"/>
                    <a:pt x="8640" y="13106"/>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77" name="Shape 2277"/>
            <p:cNvSpPr/>
            <p:nvPr/>
          </p:nvSpPr>
          <p:spPr>
            <a:xfrm>
              <a:off x="1989044" y="509000"/>
              <a:ext cx="127623" cy="61782"/>
            </a:xfrm>
            <a:custGeom>
              <a:avLst/>
              <a:gdLst/>
              <a:ahLst/>
              <a:cxnLst>
                <a:cxn ang="0">
                  <a:pos x="wd2" y="hd2"/>
                </a:cxn>
                <a:cxn ang="5400000">
                  <a:pos x="wd2" y="hd2"/>
                </a:cxn>
                <a:cxn ang="10800000">
                  <a:pos x="wd2" y="hd2"/>
                </a:cxn>
                <a:cxn ang="16200000">
                  <a:pos x="wd2" y="hd2"/>
                </a:cxn>
              </a:cxnLst>
              <a:rect l="0" t="0" r="r" b="b"/>
              <a:pathLst>
                <a:path w="18343" h="15377" extrusionOk="0">
                  <a:moveTo>
                    <a:pt x="523" y="9532"/>
                  </a:moveTo>
                  <a:cubicBezTo>
                    <a:pt x="4303" y="19862"/>
                    <a:pt x="12943" y="15166"/>
                    <a:pt x="15643" y="5775"/>
                  </a:cubicBezTo>
                  <a:cubicBezTo>
                    <a:pt x="13483" y="5775"/>
                    <a:pt x="11863" y="5775"/>
                    <a:pt x="10243" y="5775"/>
                  </a:cubicBezTo>
                  <a:cubicBezTo>
                    <a:pt x="13483" y="5775"/>
                    <a:pt x="15103" y="3897"/>
                    <a:pt x="18343" y="2019"/>
                  </a:cubicBezTo>
                  <a:cubicBezTo>
                    <a:pt x="14563" y="-1738"/>
                    <a:pt x="-3257" y="-799"/>
                    <a:pt x="523" y="9532"/>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78" name="Shape 2278"/>
            <p:cNvSpPr/>
            <p:nvPr/>
          </p:nvSpPr>
          <p:spPr>
            <a:xfrm>
              <a:off x="1926166" y="519100"/>
              <a:ext cx="40218" cy="24584"/>
            </a:xfrm>
            <a:custGeom>
              <a:avLst/>
              <a:gdLst/>
              <a:ahLst/>
              <a:cxnLst>
                <a:cxn ang="0">
                  <a:pos x="wd2" y="hd2"/>
                </a:cxn>
                <a:cxn ang="5400000">
                  <a:pos x="wd2" y="hd2"/>
                </a:cxn>
                <a:cxn ang="10800000">
                  <a:pos x="wd2" y="hd2"/>
                </a:cxn>
                <a:cxn ang="16200000">
                  <a:pos x="wd2" y="hd2"/>
                </a:cxn>
              </a:cxnLst>
              <a:rect l="0" t="0" r="r" b="b"/>
              <a:pathLst>
                <a:path w="21600" h="11946" extrusionOk="0">
                  <a:moveTo>
                    <a:pt x="21600" y="6614"/>
                  </a:moveTo>
                  <a:cubicBezTo>
                    <a:pt x="11782" y="1214"/>
                    <a:pt x="9818" y="-4186"/>
                    <a:pt x="0" y="4814"/>
                  </a:cubicBezTo>
                  <a:cubicBezTo>
                    <a:pt x="9818" y="17414"/>
                    <a:pt x="11782" y="10214"/>
                    <a:pt x="21600" y="6614"/>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79" name="Shape 2279"/>
            <p:cNvSpPr/>
            <p:nvPr/>
          </p:nvSpPr>
          <p:spPr>
            <a:xfrm>
              <a:off x="2402416" y="837705"/>
              <a:ext cx="209216" cy="176547"/>
            </a:xfrm>
            <a:custGeom>
              <a:avLst/>
              <a:gdLst/>
              <a:ahLst/>
              <a:cxnLst>
                <a:cxn ang="0">
                  <a:pos x="wd2" y="hd2"/>
                </a:cxn>
                <a:cxn ang="5400000">
                  <a:pos x="wd2" y="hd2"/>
                </a:cxn>
                <a:cxn ang="10800000">
                  <a:pos x="wd2" y="hd2"/>
                </a:cxn>
                <a:cxn ang="16200000">
                  <a:pos x="wd2" y="hd2"/>
                </a:cxn>
              </a:cxnLst>
              <a:rect l="0" t="0" r="r" b="b"/>
              <a:pathLst>
                <a:path w="17791" h="18964" extrusionOk="0">
                  <a:moveTo>
                    <a:pt x="16518" y="6738"/>
                  </a:moveTo>
                  <a:cubicBezTo>
                    <a:pt x="14929" y="6738"/>
                    <a:pt x="14294" y="5922"/>
                    <a:pt x="12388" y="6738"/>
                  </a:cubicBezTo>
                  <a:cubicBezTo>
                    <a:pt x="21600" y="624"/>
                    <a:pt x="7624" y="-2636"/>
                    <a:pt x="3176" y="2662"/>
                  </a:cubicBezTo>
                  <a:cubicBezTo>
                    <a:pt x="9529" y="3477"/>
                    <a:pt x="6353" y="9590"/>
                    <a:pt x="0" y="6738"/>
                  </a:cubicBezTo>
                  <a:cubicBezTo>
                    <a:pt x="318" y="9590"/>
                    <a:pt x="9529" y="18964"/>
                    <a:pt x="12071" y="18964"/>
                  </a:cubicBezTo>
                  <a:cubicBezTo>
                    <a:pt x="19059" y="18964"/>
                    <a:pt x="18424" y="9590"/>
                    <a:pt x="16518" y="6738"/>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80" name="Shape 2280"/>
            <p:cNvSpPr/>
            <p:nvPr/>
          </p:nvSpPr>
          <p:spPr>
            <a:xfrm>
              <a:off x="2322825" y="622093"/>
              <a:ext cx="256308" cy="121159"/>
            </a:xfrm>
            <a:custGeom>
              <a:avLst/>
              <a:gdLst/>
              <a:ahLst/>
              <a:cxnLst>
                <a:cxn ang="0">
                  <a:pos x="wd2" y="hd2"/>
                </a:cxn>
                <a:cxn ang="5400000">
                  <a:pos x="wd2" y="hd2"/>
                </a:cxn>
                <a:cxn ang="10800000">
                  <a:pos x="wd2" y="hd2"/>
                </a:cxn>
                <a:cxn ang="16200000">
                  <a:pos x="wd2" y="hd2"/>
                </a:cxn>
              </a:cxnLst>
              <a:rect l="0" t="0" r="r" b="b"/>
              <a:pathLst>
                <a:path w="17793" h="19319" extrusionOk="0">
                  <a:moveTo>
                    <a:pt x="7807" y="17"/>
                  </a:moveTo>
                  <a:cubicBezTo>
                    <a:pt x="9629" y="1217"/>
                    <a:pt x="10930" y="3017"/>
                    <a:pt x="10930" y="7217"/>
                  </a:cubicBezTo>
                  <a:cubicBezTo>
                    <a:pt x="9368" y="6017"/>
                    <a:pt x="7547" y="4817"/>
                    <a:pt x="5985" y="3017"/>
                  </a:cubicBezTo>
                  <a:cubicBezTo>
                    <a:pt x="6506" y="4817"/>
                    <a:pt x="6766" y="6617"/>
                    <a:pt x="7807" y="9017"/>
                  </a:cubicBezTo>
                  <a:cubicBezTo>
                    <a:pt x="4944" y="7217"/>
                    <a:pt x="3123" y="1217"/>
                    <a:pt x="0" y="17"/>
                  </a:cubicBezTo>
                  <a:cubicBezTo>
                    <a:pt x="260" y="1817"/>
                    <a:pt x="520" y="3017"/>
                    <a:pt x="780" y="4217"/>
                  </a:cubicBezTo>
                  <a:cubicBezTo>
                    <a:pt x="-1822" y="2417"/>
                    <a:pt x="2862" y="9017"/>
                    <a:pt x="3903" y="10217"/>
                  </a:cubicBezTo>
                  <a:cubicBezTo>
                    <a:pt x="6766" y="12617"/>
                    <a:pt x="9368" y="10217"/>
                    <a:pt x="12751" y="11417"/>
                  </a:cubicBezTo>
                  <a:cubicBezTo>
                    <a:pt x="10670" y="13817"/>
                    <a:pt x="10930" y="15017"/>
                    <a:pt x="9889" y="18617"/>
                  </a:cubicBezTo>
                  <a:cubicBezTo>
                    <a:pt x="13532" y="21017"/>
                    <a:pt x="19778" y="17417"/>
                    <a:pt x="17176" y="5417"/>
                  </a:cubicBezTo>
                  <a:cubicBezTo>
                    <a:pt x="15614" y="-583"/>
                    <a:pt x="10930" y="17"/>
                    <a:pt x="7807" y="17"/>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81" name="Shape 2281"/>
            <p:cNvSpPr/>
            <p:nvPr/>
          </p:nvSpPr>
          <p:spPr>
            <a:xfrm>
              <a:off x="2510366" y="1127449"/>
              <a:ext cx="146051" cy="73070"/>
            </a:xfrm>
            <a:custGeom>
              <a:avLst/>
              <a:gdLst/>
              <a:ahLst/>
              <a:cxnLst>
                <a:cxn ang="0">
                  <a:pos x="wd2" y="hd2"/>
                </a:cxn>
                <a:cxn ang="5400000">
                  <a:pos x="wd2" y="hd2"/>
                </a:cxn>
                <a:cxn ang="10800000">
                  <a:pos x="wd2" y="hd2"/>
                </a:cxn>
                <a:cxn ang="16200000">
                  <a:pos x="wd2" y="hd2"/>
                </a:cxn>
              </a:cxnLst>
              <a:rect l="0" t="0" r="r" b="b"/>
              <a:pathLst>
                <a:path w="21600" h="14069" extrusionOk="0">
                  <a:moveTo>
                    <a:pt x="21600" y="9749"/>
                  </a:moveTo>
                  <a:cubicBezTo>
                    <a:pt x="12185" y="-7531"/>
                    <a:pt x="9969" y="2549"/>
                    <a:pt x="0" y="6869"/>
                  </a:cubicBezTo>
                  <a:cubicBezTo>
                    <a:pt x="5538" y="9749"/>
                    <a:pt x="11077" y="12629"/>
                    <a:pt x="16615" y="14069"/>
                  </a:cubicBezTo>
                  <a:cubicBezTo>
                    <a:pt x="18277" y="12629"/>
                    <a:pt x="19938" y="11189"/>
                    <a:pt x="21600" y="9749"/>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82" name="Shape 2282"/>
            <p:cNvSpPr/>
            <p:nvPr/>
          </p:nvSpPr>
          <p:spPr>
            <a:xfrm>
              <a:off x="2649211" y="810400"/>
              <a:ext cx="191356" cy="153862"/>
            </a:xfrm>
            <a:custGeom>
              <a:avLst/>
              <a:gdLst/>
              <a:ahLst/>
              <a:cxnLst>
                <a:cxn ang="0">
                  <a:pos x="wd2" y="hd2"/>
                </a:cxn>
                <a:cxn ang="5400000">
                  <a:pos x="wd2" y="hd2"/>
                </a:cxn>
                <a:cxn ang="10800000">
                  <a:pos x="wd2" y="hd2"/>
                </a:cxn>
                <a:cxn ang="16200000">
                  <a:pos x="wd2" y="hd2"/>
                </a:cxn>
              </a:cxnLst>
              <a:rect l="0" t="0" r="r" b="b"/>
              <a:pathLst>
                <a:path w="21225" h="17066" extrusionOk="0">
                  <a:moveTo>
                    <a:pt x="40" y="3323"/>
                  </a:moveTo>
                  <a:cubicBezTo>
                    <a:pt x="-375" y="8308"/>
                    <a:pt x="2533" y="12046"/>
                    <a:pt x="2117" y="17031"/>
                  </a:cubicBezTo>
                  <a:cubicBezTo>
                    <a:pt x="6271" y="17446"/>
                    <a:pt x="9179" y="14123"/>
                    <a:pt x="6271" y="12461"/>
                  </a:cubicBezTo>
                  <a:cubicBezTo>
                    <a:pt x="13748" y="11215"/>
                    <a:pt x="16240" y="7892"/>
                    <a:pt x="21225" y="3323"/>
                  </a:cubicBezTo>
                  <a:cubicBezTo>
                    <a:pt x="18317" y="-4154"/>
                    <a:pt x="4194" y="3323"/>
                    <a:pt x="40" y="3323"/>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83" name="Shape 2283"/>
            <p:cNvSpPr/>
            <p:nvPr/>
          </p:nvSpPr>
          <p:spPr>
            <a:xfrm>
              <a:off x="2258483" y="531651"/>
              <a:ext cx="63501" cy="46948"/>
            </a:xfrm>
            <a:custGeom>
              <a:avLst/>
              <a:gdLst/>
              <a:ahLst/>
              <a:cxnLst>
                <a:cxn ang="0">
                  <a:pos x="wd2" y="hd2"/>
                </a:cxn>
                <a:cxn ang="5400000">
                  <a:pos x="wd2" y="hd2"/>
                </a:cxn>
                <a:cxn ang="10800000">
                  <a:pos x="wd2" y="hd2"/>
                </a:cxn>
                <a:cxn ang="16200000">
                  <a:pos x="wd2" y="hd2"/>
                </a:cxn>
              </a:cxnLst>
              <a:rect l="0" t="0" r="r" b="b"/>
              <a:pathLst>
                <a:path w="21600" h="16520" extrusionOk="0">
                  <a:moveTo>
                    <a:pt x="21600" y="13500"/>
                  </a:moveTo>
                  <a:cubicBezTo>
                    <a:pt x="15247" y="8100"/>
                    <a:pt x="8894" y="2700"/>
                    <a:pt x="0" y="0"/>
                  </a:cubicBezTo>
                  <a:cubicBezTo>
                    <a:pt x="3812" y="12150"/>
                    <a:pt x="12706" y="21600"/>
                    <a:pt x="21600" y="1350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84" name="Shape 2284"/>
            <p:cNvSpPr/>
            <p:nvPr/>
          </p:nvSpPr>
          <p:spPr>
            <a:xfrm>
              <a:off x="2300816" y="709451"/>
              <a:ext cx="33426" cy="34788"/>
            </a:xfrm>
            <a:custGeom>
              <a:avLst/>
              <a:gdLst/>
              <a:ahLst/>
              <a:cxnLst>
                <a:cxn ang="0">
                  <a:pos x="wd2" y="hd2"/>
                </a:cxn>
                <a:cxn ang="5400000">
                  <a:pos x="wd2" y="hd2"/>
                </a:cxn>
                <a:cxn ang="10800000">
                  <a:pos x="wd2" y="hd2"/>
                </a:cxn>
                <a:cxn ang="16200000">
                  <a:pos x="wd2" y="hd2"/>
                </a:cxn>
              </a:cxnLst>
              <a:rect l="0" t="0" r="r" b="b"/>
              <a:pathLst>
                <a:path w="17952" h="18684" extrusionOk="0">
                  <a:moveTo>
                    <a:pt x="17673" y="0"/>
                  </a:moveTo>
                  <a:cubicBezTo>
                    <a:pt x="9818" y="3927"/>
                    <a:pt x="3927" y="7855"/>
                    <a:pt x="0" y="17673"/>
                  </a:cubicBezTo>
                  <a:cubicBezTo>
                    <a:pt x="21600" y="21600"/>
                    <a:pt x="17673" y="13745"/>
                    <a:pt x="17673" y="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85" name="Shape 2285"/>
            <p:cNvSpPr/>
            <p:nvPr/>
          </p:nvSpPr>
          <p:spPr>
            <a:xfrm>
              <a:off x="2277533" y="405860"/>
              <a:ext cx="241301" cy="118578"/>
            </a:xfrm>
            <a:custGeom>
              <a:avLst/>
              <a:gdLst/>
              <a:ahLst/>
              <a:cxnLst>
                <a:cxn ang="0">
                  <a:pos x="wd2" y="hd2"/>
                </a:cxn>
                <a:cxn ang="5400000">
                  <a:pos x="wd2" y="hd2"/>
                </a:cxn>
                <a:cxn ang="10800000">
                  <a:pos x="wd2" y="hd2"/>
                </a:cxn>
                <a:cxn ang="16200000">
                  <a:pos x="wd2" y="hd2"/>
                </a:cxn>
              </a:cxnLst>
              <a:rect l="0" t="0" r="r" b="b"/>
              <a:pathLst>
                <a:path w="21600" h="18334" extrusionOk="0">
                  <a:moveTo>
                    <a:pt x="5062" y="6093"/>
                  </a:moveTo>
                  <a:cubicBezTo>
                    <a:pt x="4050" y="8428"/>
                    <a:pt x="4387" y="9596"/>
                    <a:pt x="1687" y="10763"/>
                  </a:cubicBezTo>
                  <a:cubicBezTo>
                    <a:pt x="5738" y="13099"/>
                    <a:pt x="10125" y="13682"/>
                    <a:pt x="14175" y="14266"/>
                  </a:cubicBezTo>
                  <a:cubicBezTo>
                    <a:pt x="16538" y="17769"/>
                    <a:pt x="19238" y="20104"/>
                    <a:pt x="21600" y="16601"/>
                  </a:cubicBezTo>
                  <a:cubicBezTo>
                    <a:pt x="18900" y="13099"/>
                    <a:pt x="19238" y="9596"/>
                    <a:pt x="18225" y="7845"/>
                  </a:cubicBezTo>
                  <a:cubicBezTo>
                    <a:pt x="15863" y="4926"/>
                    <a:pt x="14850" y="7261"/>
                    <a:pt x="13163" y="4926"/>
                  </a:cubicBezTo>
                  <a:cubicBezTo>
                    <a:pt x="10463" y="1423"/>
                    <a:pt x="3712" y="-1496"/>
                    <a:pt x="0" y="839"/>
                  </a:cubicBezTo>
                  <a:cubicBezTo>
                    <a:pt x="337" y="2007"/>
                    <a:pt x="1012" y="6093"/>
                    <a:pt x="1012" y="6093"/>
                  </a:cubicBezTo>
                  <a:cubicBezTo>
                    <a:pt x="2362" y="6093"/>
                    <a:pt x="4050" y="6677"/>
                    <a:pt x="5062" y="6093"/>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86" name="Shape 2286"/>
            <p:cNvSpPr/>
            <p:nvPr/>
          </p:nvSpPr>
          <p:spPr>
            <a:xfrm>
              <a:off x="2393950" y="514619"/>
              <a:ext cx="42334" cy="17033"/>
            </a:xfrm>
            <a:custGeom>
              <a:avLst/>
              <a:gdLst/>
              <a:ahLst/>
              <a:cxnLst>
                <a:cxn ang="0">
                  <a:pos x="wd2" y="hd2"/>
                </a:cxn>
                <a:cxn ang="5400000">
                  <a:pos x="wd2" y="hd2"/>
                </a:cxn>
                <a:cxn ang="10800000">
                  <a:pos x="wd2" y="hd2"/>
                </a:cxn>
                <a:cxn ang="16200000">
                  <a:pos x="wd2" y="hd2"/>
                </a:cxn>
              </a:cxnLst>
              <a:rect l="0" t="0" r="r" b="b"/>
              <a:pathLst>
                <a:path w="21600" h="12415" extrusionOk="0">
                  <a:moveTo>
                    <a:pt x="0" y="12415"/>
                  </a:moveTo>
                  <a:cubicBezTo>
                    <a:pt x="7855" y="9715"/>
                    <a:pt x="15709" y="9715"/>
                    <a:pt x="21600" y="7015"/>
                  </a:cubicBezTo>
                  <a:cubicBezTo>
                    <a:pt x="7855" y="-9185"/>
                    <a:pt x="9818" y="7015"/>
                    <a:pt x="0" y="12415"/>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87" name="Shape 2287"/>
            <p:cNvSpPr/>
            <p:nvPr/>
          </p:nvSpPr>
          <p:spPr>
            <a:xfrm>
              <a:off x="2607733" y="591186"/>
              <a:ext cx="635001" cy="194987"/>
            </a:xfrm>
            <a:custGeom>
              <a:avLst/>
              <a:gdLst/>
              <a:ahLst/>
              <a:cxnLst>
                <a:cxn ang="0">
                  <a:pos x="wd2" y="hd2"/>
                </a:cxn>
                <a:cxn ang="5400000">
                  <a:pos x="wd2" y="hd2"/>
                </a:cxn>
                <a:cxn ang="10800000">
                  <a:pos x="wd2" y="hd2"/>
                </a:cxn>
                <a:cxn ang="16200000">
                  <a:pos x="wd2" y="hd2"/>
                </a:cxn>
              </a:cxnLst>
              <a:rect l="0" t="0" r="r" b="b"/>
              <a:pathLst>
                <a:path w="21600" h="18424" extrusionOk="0">
                  <a:moveTo>
                    <a:pt x="9714" y="16496"/>
                  </a:moveTo>
                  <a:cubicBezTo>
                    <a:pt x="11503" y="16850"/>
                    <a:pt x="13676" y="18267"/>
                    <a:pt x="15976" y="18267"/>
                  </a:cubicBezTo>
                  <a:cubicBezTo>
                    <a:pt x="16871" y="18267"/>
                    <a:pt x="18021" y="18621"/>
                    <a:pt x="18916" y="18267"/>
                  </a:cubicBezTo>
                  <a:cubicBezTo>
                    <a:pt x="20194" y="17913"/>
                    <a:pt x="21089" y="17913"/>
                    <a:pt x="21600" y="14018"/>
                  </a:cubicBezTo>
                  <a:cubicBezTo>
                    <a:pt x="21344" y="14018"/>
                    <a:pt x="21217" y="14018"/>
                    <a:pt x="21089" y="14018"/>
                  </a:cubicBezTo>
                  <a:cubicBezTo>
                    <a:pt x="21089" y="13664"/>
                    <a:pt x="21217" y="13309"/>
                    <a:pt x="21344" y="12955"/>
                  </a:cubicBezTo>
                  <a:cubicBezTo>
                    <a:pt x="21472" y="12955"/>
                    <a:pt x="21472" y="12601"/>
                    <a:pt x="21600" y="12601"/>
                  </a:cubicBezTo>
                  <a:cubicBezTo>
                    <a:pt x="19938" y="6227"/>
                    <a:pt x="16999" y="10123"/>
                    <a:pt x="14826" y="11539"/>
                  </a:cubicBezTo>
                  <a:cubicBezTo>
                    <a:pt x="12653" y="12601"/>
                    <a:pt x="10864" y="12247"/>
                    <a:pt x="8819" y="10123"/>
                  </a:cubicBezTo>
                  <a:cubicBezTo>
                    <a:pt x="8947" y="10123"/>
                    <a:pt x="8947" y="9768"/>
                    <a:pt x="9075" y="9768"/>
                  </a:cubicBezTo>
                  <a:cubicBezTo>
                    <a:pt x="8180" y="9060"/>
                    <a:pt x="7924" y="7998"/>
                    <a:pt x="7157" y="6936"/>
                  </a:cubicBezTo>
                  <a:cubicBezTo>
                    <a:pt x="7669" y="6936"/>
                    <a:pt x="8308" y="6582"/>
                    <a:pt x="8947" y="6936"/>
                  </a:cubicBezTo>
                  <a:cubicBezTo>
                    <a:pt x="6774" y="3749"/>
                    <a:pt x="6263" y="4811"/>
                    <a:pt x="4218" y="3749"/>
                  </a:cubicBezTo>
                  <a:cubicBezTo>
                    <a:pt x="2556" y="2686"/>
                    <a:pt x="1917" y="-2625"/>
                    <a:pt x="0" y="1624"/>
                  </a:cubicBezTo>
                  <a:cubicBezTo>
                    <a:pt x="2301" y="6936"/>
                    <a:pt x="3834" y="4103"/>
                    <a:pt x="5496" y="10123"/>
                  </a:cubicBezTo>
                  <a:cubicBezTo>
                    <a:pt x="6135" y="12247"/>
                    <a:pt x="4857" y="14018"/>
                    <a:pt x="6518" y="16496"/>
                  </a:cubicBezTo>
                  <a:cubicBezTo>
                    <a:pt x="8180" y="18975"/>
                    <a:pt x="8308" y="16142"/>
                    <a:pt x="9714" y="16496"/>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88" name="Shape 2288"/>
            <p:cNvSpPr/>
            <p:nvPr/>
          </p:nvSpPr>
          <p:spPr>
            <a:xfrm>
              <a:off x="2616200" y="704703"/>
              <a:ext cx="96531" cy="62624"/>
            </a:xfrm>
            <a:custGeom>
              <a:avLst/>
              <a:gdLst/>
              <a:ahLst/>
              <a:cxnLst>
                <a:cxn ang="0">
                  <a:pos x="wd2" y="hd2"/>
                </a:cxn>
                <a:cxn ang="5400000">
                  <a:pos x="wd2" y="hd2"/>
                </a:cxn>
                <a:cxn ang="10800000">
                  <a:pos x="wd2" y="hd2"/>
                </a:cxn>
                <a:cxn ang="16200000">
                  <a:pos x="wd2" y="hd2"/>
                </a:cxn>
              </a:cxnLst>
              <a:rect l="0" t="0" r="r" b="b"/>
              <a:pathLst>
                <a:path w="11868" h="7345" extrusionOk="0">
                  <a:moveTo>
                    <a:pt x="2298" y="2366"/>
                  </a:moveTo>
                  <a:cubicBezTo>
                    <a:pt x="1379" y="3248"/>
                    <a:pt x="919" y="4129"/>
                    <a:pt x="0" y="4570"/>
                  </a:cubicBezTo>
                  <a:cubicBezTo>
                    <a:pt x="21600" y="14709"/>
                    <a:pt x="8272" y="-6891"/>
                    <a:pt x="2298" y="2366"/>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89" name="Shape 2289"/>
            <p:cNvSpPr/>
            <p:nvPr/>
          </p:nvSpPr>
          <p:spPr>
            <a:xfrm>
              <a:off x="2631016" y="531651"/>
              <a:ext cx="95550" cy="24766"/>
            </a:xfrm>
            <a:custGeom>
              <a:avLst/>
              <a:gdLst/>
              <a:ahLst/>
              <a:cxnLst>
                <a:cxn ang="0">
                  <a:pos x="wd2" y="hd2"/>
                </a:cxn>
                <a:cxn ang="5400000">
                  <a:pos x="wd2" y="hd2"/>
                </a:cxn>
                <a:cxn ang="10800000">
                  <a:pos x="wd2" y="hd2"/>
                </a:cxn>
                <a:cxn ang="16200000">
                  <a:pos x="wd2" y="hd2"/>
                </a:cxn>
              </a:cxnLst>
              <a:rect l="0" t="0" r="r" b="b"/>
              <a:pathLst>
                <a:path w="15727" h="14040" extrusionOk="0">
                  <a:moveTo>
                    <a:pt x="13577" y="0"/>
                  </a:moveTo>
                  <a:cubicBezTo>
                    <a:pt x="8640" y="0"/>
                    <a:pt x="4320" y="2160"/>
                    <a:pt x="0" y="8640"/>
                  </a:cubicBezTo>
                  <a:cubicBezTo>
                    <a:pt x="4937" y="12960"/>
                    <a:pt x="21600" y="21600"/>
                    <a:pt x="13577" y="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90" name="Shape 2290"/>
            <p:cNvSpPr/>
            <p:nvPr/>
          </p:nvSpPr>
          <p:spPr>
            <a:xfrm>
              <a:off x="2566654" y="439033"/>
              <a:ext cx="100028" cy="88669"/>
            </a:xfrm>
            <a:custGeom>
              <a:avLst/>
              <a:gdLst/>
              <a:ahLst/>
              <a:cxnLst>
                <a:cxn ang="0">
                  <a:pos x="wd2" y="hd2"/>
                </a:cxn>
                <a:cxn ang="5400000">
                  <a:pos x="wd2" y="hd2"/>
                </a:cxn>
                <a:cxn ang="10800000">
                  <a:pos x="wd2" y="hd2"/>
                </a:cxn>
                <a:cxn ang="16200000">
                  <a:pos x="wd2" y="hd2"/>
                </a:cxn>
              </a:cxnLst>
              <a:rect l="0" t="0" r="r" b="b"/>
              <a:pathLst>
                <a:path w="11469" h="12744" extrusionOk="0">
                  <a:moveTo>
                    <a:pt x="1672" y="11190"/>
                  </a:moveTo>
                  <a:cubicBezTo>
                    <a:pt x="9448" y="16050"/>
                    <a:pt x="16360" y="8490"/>
                    <a:pt x="6856" y="2550"/>
                  </a:cubicBezTo>
                  <a:cubicBezTo>
                    <a:pt x="-5240" y="-5550"/>
                    <a:pt x="2536" y="7950"/>
                    <a:pt x="1672" y="1119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91" name="Shape 2291"/>
            <p:cNvSpPr/>
            <p:nvPr/>
          </p:nvSpPr>
          <p:spPr>
            <a:xfrm>
              <a:off x="2506133" y="347501"/>
              <a:ext cx="46568" cy="27591"/>
            </a:xfrm>
            <a:custGeom>
              <a:avLst/>
              <a:gdLst/>
              <a:ahLst/>
              <a:cxnLst>
                <a:cxn ang="0">
                  <a:pos x="wd2" y="hd2"/>
                </a:cxn>
                <a:cxn ang="5400000">
                  <a:pos x="wd2" y="hd2"/>
                </a:cxn>
                <a:cxn ang="10800000">
                  <a:pos x="wd2" y="hd2"/>
                </a:cxn>
                <a:cxn ang="16200000">
                  <a:pos x="wd2" y="hd2"/>
                </a:cxn>
              </a:cxnLst>
              <a:rect l="0" t="0" r="r" b="b"/>
              <a:pathLst>
                <a:path w="21600" h="14077" extrusionOk="0">
                  <a:moveTo>
                    <a:pt x="21600" y="0"/>
                  </a:moveTo>
                  <a:cubicBezTo>
                    <a:pt x="14400" y="0"/>
                    <a:pt x="7200" y="0"/>
                    <a:pt x="0" y="0"/>
                  </a:cubicBezTo>
                  <a:cubicBezTo>
                    <a:pt x="10800" y="15709"/>
                    <a:pt x="19800" y="21600"/>
                    <a:pt x="21600" y="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92" name="Shape 2292"/>
            <p:cNvSpPr/>
            <p:nvPr/>
          </p:nvSpPr>
          <p:spPr>
            <a:xfrm>
              <a:off x="2635250" y="231085"/>
              <a:ext cx="391452" cy="266503"/>
            </a:xfrm>
            <a:custGeom>
              <a:avLst/>
              <a:gdLst/>
              <a:ahLst/>
              <a:cxnLst>
                <a:cxn ang="0">
                  <a:pos x="wd2" y="hd2"/>
                </a:cxn>
                <a:cxn ang="5400000">
                  <a:pos x="wd2" y="hd2"/>
                </a:cxn>
                <a:cxn ang="10800000">
                  <a:pos x="wd2" y="hd2"/>
                </a:cxn>
                <a:cxn ang="16200000">
                  <a:pos x="wd2" y="hd2"/>
                </a:cxn>
              </a:cxnLst>
              <a:rect l="0" t="0" r="r" b="b"/>
              <a:pathLst>
                <a:path w="17218" h="20448" extrusionOk="0">
                  <a:moveTo>
                    <a:pt x="0" y="8064"/>
                  </a:moveTo>
                  <a:cubicBezTo>
                    <a:pt x="495" y="10656"/>
                    <a:pt x="1814" y="11520"/>
                    <a:pt x="3298" y="11232"/>
                  </a:cubicBezTo>
                  <a:cubicBezTo>
                    <a:pt x="2968" y="11520"/>
                    <a:pt x="2473" y="12096"/>
                    <a:pt x="1979" y="12384"/>
                  </a:cubicBezTo>
                  <a:cubicBezTo>
                    <a:pt x="3957" y="13824"/>
                    <a:pt x="6101" y="12384"/>
                    <a:pt x="8574" y="13824"/>
                  </a:cubicBezTo>
                  <a:cubicBezTo>
                    <a:pt x="7090" y="13824"/>
                    <a:pt x="5441" y="14400"/>
                    <a:pt x="4287" y="15840"/>
                  </a:cubicBezTo>
                  <a:cubicBezTo>
                    <a:pt x="5111" y="17280"/>
                    <a:pt x="5441" y="18144"/>
                    <a:pt x="6760" y="18432"/>
                  </a:cubicBezTo>
                  <a:cubicBezTo>
                    <a:pt x="5111" y="21600"/>
                    <a:pt x="10553" y="18720"/>
                    <a:pt x="11707" y="20448"/>
                  </a:cubicBezTo>
                  <a:cubicBezTo>
                    <a:pt x="12202" y="19584"/>
                    <a:pt x="12037" y="20160"/>
                    <a:pt x="12696" y="19296"/>
                  </a:cubicBezTo>
                  <a:cubicBezTo>
                    <a:pt x="12202" y="16704"/>
                    <a:pt x="12696" y="17856"/>
                    <a:pt x="12696" y="15552"/>
                  </a:cubicBezTo>
                  <a:cubicBezTo>
                    <a:pt x="13685" y="18720"/>
                    <a:pt x="21600" y="11808"/>
                    <a:pt x="13850" y="11232"/>
                  </a:cubicBezTo>
                  <a:cubicBezTo>
                    <a:pt x="14345" y="8928"/>
                    <a:pt x="13521" y="7200"/>
                    <a:pt x="12366" y="6624"/>
                  </a:cubicBezTo>
                  <a:cubicBezTo>
                    <a:pt x="13026" y="8352"/>
                    <a:pt x="12037" y="8064"/>
                    <a:pt x="11872" y="8640"/>
                  </a:cubicBezTo>
                  <a:cubicBezTo>
                    <a:pt x="11047" y="4032"/>
                    <a:pt x="9234" y="7200"/>
                    <a:pt x="8244" y="4320"/>
                  </a:cubicBezTo>
                  <a:cubicBezTo>
                    <a:pt x="6760" y="1152"/>
                    <a:pt x="5441" y="288"/>
                    <a:pt x="3133" y="0"/>
                  </a:cubicBezTo>
                  <a:cubicBezTo>
                    <a:pt x="3792" y="576"/>
                    <a:pt x="4287" y="1728"/>
                    <a:pt x="4947" y="2304"/>
                  </a:cubicBezTo>
                  <a:cubicBezTo>
                    <a:pt x="3627" y="2016"/>
                    <a:pt x="2803" y="2592"/>
                    <a:pt x="1814" y="3168"/>
                  </a:cubicBezTo>
                  <a:cubicBezTo>
                    <a:pt x="2803" y="4032"/>
                    <a:pt x="2638" y="4896"/>
                    <a:pt x="4122" y="4608"/>
                  </a:cubicBezTo>
                  <a:cubicBezTo>
                    <a:pt x="2968" y="5184"/>
                    <a:pt x="1979" y="5184"/>
                    <a:pt x="660" y="6048"/>
                  </a:cubicBezTo>
                  <a:cubicBezTo>
                    <a:pt x="1649" y="6624"/>
                    <a:pt x="2144" y="7776"/>
                    <a:pt x="3133" y="8064"/>
                  </a:cubicBezTo>
                  <a:cubicBezTo>
                    <a:pt x="2308" y="8928"/>
                    <a:pt x="1154" y="8640"/>
                    <a:pt x="0" y="8064"/>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93" name="Shape 2293"/>
            <p:cNvSpPr/>
            <p:nvPr/>
          </p:nvSpPr>
          <p:spPr>
            <a:xfrm>
              <a:off x="2961216" y="1363501"/>
              <a:ext cx="262468" cy="165101"/>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cubicBezTo>
                    <a:pt x="2160" y="2455"/>
                    <a:pt x="3086" y="9818"/>
                    <a:pt x="1543" y="15218"/>
                  </a:cubicBezTo>
                  <a:cubicBezTo>
                    <a:pt x="926" y="16200"/>
                    <a:pt x="309" y="17182"/>
                    <a:pt x="0" y="18164"/>
                  </a:cubicBezTo>
                  <a:cubicBezTo>
                    <a:pt x="2469" y="17182"/>
                    <a:pt x="4320" y="17673"/>
                    <a:pt x="5246" y="21600"/>
                  </a:cubicBezTo>
                  <a:cubicBezTo>
                    <a:pt x="7406" y="20618"/>
                    <a:pt x="11109" y="14236"/>
                    <a:pt x="12034" y="15218"/>
                  </a:cubicBezTo>
                  <a:cubicBezTo>
                    <a:pt x="15429" y="18164"/>
                    <a:pt x="17589" y="19145"/>
                    <a:pt x="21600" y="16691"/>
                  </a:cubicBezTo>
                  <a:cubicBezTo>
                    <a:pt x="17589" y="15218"/>
                    <a:pt x="7097" y="3927"/>
                    <a:pt x="6171" y="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94" name="Shape 2294"/>
            <p:cNvSpPr/>
            <p:nvPr/>
          </p:nvSpPr>
          <p:spPr>
            <a:xfrm>
              <a:off x="3335269" y="1219801"/>
              <a:ext cx="76798" cy="54444"/>
            </a:xfrm>
            <a:custGeom>
              <a:avLst/>
              <a:gdLst/>
              <a:ahLst/>
              <a:cxnLst>
                <a:cxn ang="0">
                  <a:pos x="wd2" y="hd2"/>
                </a:cxn>
                <a:cxn ang="5400000">
                  <a:pos x="wd2" y="hd2"/>
                </a:cxn>
                <a:cxn ang="10800000">
                  <a:pos x="wd2" y="hd2"/>
                </a:cxn>
                <a:cxn ang="16200000">
                  <a:pos x="wd2" y="hd2"/>
                </a:cxn>
              </a:cxnLst>
              <a:rect l="0" t="0" r="r" b="b"/>
              <a:pathLst>
                <a:path w="17415" h="12627" extrusionOk="0">
                  <a:moveTo>
                    <a:pt x="17415" y="6897"/>
                  </a:moveTo>
                  <a:cubicBezTo>
                    <a:pt x="12231" y="-6927"/>
                    <a:pt x="-4185" y="3441"/>
                    <a:pt x="999" y="8625"/>
                  </a:cubicBezTo>
                  <a:cubicBezTo>
                    <a:pt x="7911" y="13809"/>
                    <a:pt x="12231" y="14673"/>
                    <a:pt x="17415" y="6897"/>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95" name="Shape 2295"/>
            <p:cNvSpPr/>
            <p:nvPr/>
          </p:nvSpPr>
          <p:spPr>
            <a:xfrm>
              <a:off x="3092450" y="1539185"/>
              <a:ext cx="67734" cy="4868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8400" y="16615"/>
                    <a:pt x="15600" y="9969"/>
                    <a:pt x="21600" y="1662"/>
                  </a:cubicBezTo>
                  <a:cubicBezTo>
                    <a:pt x="16800" y="1662"/>
                    <a:pt x="13200" y="0"/>
                    <a:pt x="9600" y="0"/>
                  </a:cubicBezTo>
                  <a:cubicBezTo>
                    <a:pt x="3600" y="6646"/>
                    <a:pt x="0" y="11631"/>
                    <a:pt x="0" y="2160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96" name="Shape 2296"/>
            <p:cNvSpPr/>
            <p:nvPr/>
          </p:nvSpPr>
          <p:spPr>
            <a:xfrm>
              <a:off x="3198283" y="838017"/>
              <a:ext cx="171451" cy="73426"/>
            </a:xfrm>
            <a:custGeom>
              <a:avLst/>
              <a:gdLst/>
              <a:ahLst/>
              <a:cxnLst>
                <a:cxn ang="0">
                  <a:pos x="wd2" y="hd2"/>
                </a:cxn>
                <a:cxn ang="5400000">
                  <a:pos x="wd2" y="hd2"/>
                </a:cxn>
                <a:cxn ang="10800000">
                  <a:pos x="wd2" y="hd2"/>
                </a:cxn>
                <a:cxn ang="16200000">
                  <a:pos x="wd2" y="hd2"/>
                </a:cxn>
              </a:cxnLst>
              <a:rect l="0" t="0" r="r" b="b"/>
              <a:pathLst>
                <a:path w="21600" h="14986" extrusionOk="0">
                  <a:moveTo>
                    <a:pt x="7983" y="14986"/>
                  </a:moveTo>
                  <a:cubicBezTo>
                    <a:pt x="13148" y="11129"/>
                    <a:pt x="17843" y="16529"/>
                    <a:pt x="21600" y="10358"/>
                  </a:cubicBezTo>
                  <a:cubicBezTo>
                    <a:pt x="16904" y="4186"/>
                    <a:pt x="4696" y="-5071"/>
                    <a:pt x="0" y="3415"/>
                  </a:cubicBezTo>
                  <a:cubicBezTo>
                    <a:pt x="2348" y="9586"/>
                    <a:pt x="4226" y="13443"/>
                    <a:pt x="7983" y="14986"/>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97" name="Shape 2297"/>
            <p:cNvSpPr/>
            <p:nvPr/>
          </p:nvSpPr>
          <p:spPr>
            <a:xfrm>
              <a:off x="3219529" y="1579266"/>
              <a:ext cx="33789" cy="34003"/>
            </a:xfrm>
            <a:custGeom>
              <a:avLst/>
              <a:gdLst/>
              <a:ahLst/>
              <a:cxnLst>
                <a:cxn ang="0">
                  <a:pos x="wd2" y="hd2"/>
                </a:cxn>
                <a:cxn ang="5400000">
                  <a:pos x="wd2" y="hd2"/>
                </a:cxn>
                <a:cxn ang="10800000">
                  <a:pos x="wd2" y="hd2"/>
                </a:cxn>
                <a:cxn ang="16200000">
                  <a:pos x="wd2" y="hd2"/>
                </a:cxn>
              </a:cxnLst>
              <a:rect l="0" t="0" r="r" b="b"/>
              <a:pathLst>
                <a:path w="16419" h="18263" extrusionOk="0">
                  <a:moveTo>
                    <a:pt x="16419" y="2554"/>
                  </a:moveTo>
                  <a:cubicBezTo>
                    <a:pt x="219" y="-3337"/>
                    <a:pt x="-5181" y="590"/>
                    <a:pt x="5619" y="18263"/>
                  </a:cubicBezTo>
                  <a:cubicBezTo>
                    <a:pt x="9219" y="12372"/>
                    <a:pt x="12819" y="8445"/>
                    <a:pt x="16419" y="2554"/>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98" name="Shape 2298"/>
            <p:cNvSpPr/>
            <p:nvPr/>
          </p:nvSpPr>
          <p:spPr>
            <a:xfrm>
              <a:off x="3426883" y="1228988"/>
              <a:ext cx="40218" cy="13865"/>
            </a:xfrm>
            <a:custGeom>
              <a:avLst/>
              <a:gdLst/>
              <a:ahLst/>
              <a:cxnLst>
                <a:cxn ang="0">
                  <a:pos x="wd2" y="hd2"/>
                </a:cxn>
                <a:cxn ang="5400000">
                  <a:pos x="wd2" y="hd2"/>
                </a:cxn>
                <a:cxn ang="10800000">
                  <a:pos x="wd2" y="hd2"/>
                </a:cxn>
                <a:cxn ang="16200000">
                  <a:pos x="wd2" y="hd2"/>
                </a:cxn>
              </a:cxnLst>
              <a:rect l="0" t="0" r="r" b="b"/>
              <a:pathLst>
                <a:path w="21600" h="15719" extrusionOk="0">
                  <a:moveTo>
                    <a:pt x="21600" y="15719"/>
                  </a:moveTo>
                  <a:cubicBezTo>
                    <a:pt x="5891" y="-5881"/>
                    <a:pt x="13745" y="-1561"/>
                    <a:pt x="0" y="7079"/>
                  </a:cubicBezTo>
                  <a:cubicBezTo>
                    <a:pt x="1964" y="7079"/>
                    <a:pt x="5891" y="11399"/>
                    <a:pt x="7855" y="15719"/>
                  </a:cubicBezTo>
                  <a:cubicBezTo>
                    <a:pt x="13745" y="15719"/>
                    <a:pt x="17673" y="15719"/>
                    <a:pt x="21600" y="15719"/>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299" name="Shape 2299"/>
            <p:cNvSpPr/>
            <p:nvPr/>
          </p:nvSpPr>
          <p:spPr>
            <a:xfrm>
              <a:off x="2858994" y="834831"/>
              <a:ext cx="1044449" cy="767855"/>
            </a:xfrm>
            <a:custGeom>
              <a:avLst/>
              <a:gdLst/>
              <a:ahLst/>
              <a:cxnLst>
                <a:cxn ang="0">
                  <a:pos x="wd2" y="hd2"/>
                </a:cxn>
                <a:cxn ang="5400000">
                  <a:pos x="wd2" y="hd2"/>
                </a:cxn>
                <a:cxn ang="10800000">
                  <a:pos x="wd2" y="hd2"/>
                </a:cxn>
                <a:cxn ang="16200000">
                  <a:pos x="wd2" y="hd2"/>
                </a:cxn>
              </a:cxnLst>
              <a:rect l="0" t="0" r="r" b="b"/>
              <a:pathLst>
                <a:path w="19379" h="20143" extrusionOk="0">
                  <a:moveTo>
                    <a:pt x="13943" y="5546"/>
                  </a:moveTo>
                  <a:cubicBezTo>
                    <a:pt x="13037" y="4855"/>
                    <a:pt x="12340" y="4757"/>
                    <a:pt x="11434" y="4165"/>
                  </a:cubicBezTo>
                  <a:cubicBezTo>
                    <a:pt x="10320" y="3475"/>
                    <a:pt x="10180" y="2291"/>
                    <a:pt x="8717" y="2192"/>
                  </a:cubicBezTo>
                  <a:cubicBezTo>
                    <a:pt x="7951" y="2094"/>
                    <a:pt x="7254" y="2883"/>
                    <a:pt x="6418" y="2883"/>
                  </a:cubicBezTo>
                  <a:cubicBezTo>
                    <a:pt x="6557" y="1009"/>
                    <a:pt x="5860" y="220"/>
                    <a:pt x="4606" y="516"/>
                  </a:cubicBezTo>
                  <a:cubicBezTo>
                    <a:pt x="2655" y="910"/>
                    <a:pt x="3631" y="2390"/>
                    <a:pt x="2655" y="3573"/>
                  </a:cubicBezTo>
                  <a:cubicBezTo>
                    <a:pt x="2167" y="2192"/>
                    <a:pt x="2307" y="1403"/>
                    <a:pt x="3282" y="318"/>
                  </a:cubicBezTo>
                  <a:cubicBezTo>
                    <a:pt x="1052" y="-1457"/>
                    <a:pt x="-1874" y="4757"/>
                    <a:pt x="1610" y="4954"/>
                  </a:cubicBezTo>
                  <a:cubicBezTo>
                    <a:pt x="1610" y="5151"/>
                    <a:pt x="1610" y="5250"/>
                    <a:pt x="1540" y="5447"/>
                  </a:cubicBezTo>
                  <a:cubicBezTo>
                    <a:pt x="1192" y="5250"/>
                    <a:pt x="843" y="5447"/>
                    <a:pt x="495" y="5348"/>
                  </a:cubicBezTo>
                  <a:cubicBezTo>
                    <a:pt x="1401" y="8110"/>
                    <a:pt x="6418" y="5644"/>
                    <a:pt x="6766" y="7814"/>
                  </a:cubicBezTo>
                  <a:cubicBezTo>
                    <a:pt x="8160" y="6335"/>
                    <a:pt x="8369" y="6729"/>
                    <a:pt x="9692" y="8406"/>
                  </a:cubicBezTo>
                  <a:cubicBezTo>
                    <a:pt x="9483" y="8603"/>
                    <a:pt x="9274" y="8702"/>
                    <a:pt x="9065" y="8801"/>
                  </a:cubicBezTo>
                  <a:cubicBezTo>
                    <a:pt x="9692" y="9491"/>
                    <a:pt x="10598" y="8801"/>
                    <a:pt x="11504" y="10083"/>
                  </a:cubicBezTo>
                  <a:cubicBezTo>
                    <a:pt x="12410" y="11365"/>
                    <a:pt x="11852" y="12746"/>
                    <a:pt x="10738" y="13436"/>
                  </a:cubicBezTo>
                  <a:cubicBezTo>
                    <a:pt x="10947" y="13633"/>
                    <a:pt x="11086" y="13929"/>
                    <a:pt x="11225" y="14127"/>
                  </a:cubicBezTo>
                  <a:cubicBezTo>
                    <a:pt x="10180" y="15014"/>
                    <a:pt x="8926" y="14127"/>
                    <a:pt x="8090" y="15507"/>
                  </a:cubicBezTo>
                  <a:cubicBezTo>
                    <a:pt x="8856" y="17085"/>
                    <a:pt x="9344" y="15705"/>
                    <a:pt x="10111" y="16099"/>
                  </a:cubicBezTo>
                  <a:cubicBezTo>
                    <a:pt x="10598" y="16395"/>
                    <a:pt x="10529" y="15409"/>
                    <a:pt x="11086" y="16001"/>
                  </a:cubicBezTo>
                  <a:cubicBezTo>
                    <a:pt x="11434" y="16395"/>
                    <a:pt x="11783" y="16790"/>
                    <a:pt x="12131" y="17085"/>
                  </a:cubicBezTo>
                  <a:cubicBezTo>
                    <a:pt x="13037" y="17677"/>
                    <a:pt x="13107" y="18466"/>
                    <a:pt x="14221" y="18959"/>
                  </a:cubicBezTo>
                  <a:cubicBezTo>
                    <a:pt x="14918" y="19255"/>
                    <a:pt x="15754" y="19354"/>
                    <a:pt x="16242" y="20143"/>
                  </a:cubicBezTo>
                  <a:cubicBezTo>
                    <a:pt x="16800" y="18959"/>
                    <a:pt x="15406" y="18072"/>
                    <a:pt x="14709" y="17381"/>
                  </a:cubicBezTo>
                  <a:cubicBezTo>
                    <a:pt x="15127" y="17480"/>
                    <a:pt x="18960" y="19650"/>
                    <a:pt x="17496" y="16987"/>
                  </a:cubicBezTo>
                  <a:cubicBezTo>
                    <a:pt x="16939" y="15902"/>
                    <a:pt x="16660" y="16198"/>
                    <a:pt x="16033" y="15211"/>
                  </a:cubicBezTo>
                  <a:cubicBezTo>
                    <a:pt x="15615" y="14620"/>
                    <a:pt x="15476" y="14127"/>
                    <a:pt x="15336" y="13633"/>
                  </a:cubicBezTo>
                  <a:cubicBezTo>
                    <a:pt x="15476" y="13633"/>
                    <a:pt x="15545" y="13633"/>
                    <a:pt x="15685" y="13633"/>
                  </a:cubicBezTo>
                  <a:cubicBezTo>
                    <a:pt x="15685" y="13535"/>
                    <a:pt x="15685" y="13436"/>
                    <a:pt x="15685" y="13239"/>
                  </a:cubicBezTo>
                  <a:cubicBezTo>
                    <a:pt x="15545" y="13239"/>
                    <a:pt x="15406" y="13239"/>
                    <a:pt x="15197" y="13140"/>
                  </a:cubicBezTo>
                  <a:cubicBezTo>
                    <a:pt x="16451" y="12154"/>
                    <a:pt x="17914" y="16592"/>
                    <a:pt x="18402" y="14127"/>
                  </a:cubicBezTo>
                  <a:cubicBezTo>
                    <a:pt x="19726" y="12647"/>
                    <a:pt x="19726" y="12746"/>
                    <a:pt x="18263" y="11464"/>
                  </a:cubicBezTo>
                  <a:cubicBezTo>
                    <a:pt x="18054" y="11266"/>
                    <a:pt x="17636" y="11464"/>
                    <a:pt x="17357" y="11168"/>
                  </a:cubicBezTo>
                  <a:cubicBezTo>
                    <a:pt x="17078" y="10970"/>
                    <a:pt x="17496" y="10477"/>
                    <a:pt x="17009" y="10379"/>
                  </a:cubicBezTo>
                  <a:cubicBezTo>
                    <a:pt x="16242" y="10083"/>
                    <a:pt x="16103" y="9195"/>
                    <a:pt x="15336" y="8998"/>
                  </a:cubicBezTo>
                  <a:cubicBezTo>
                    <a:pt x="15615" y="8702"/>
                    <a:pt x="15754" y="8406"/>
                    <a:pt x="16103" y="8209"/>
                  </a:cubicBezTo>
                  <a:cubicBezTo>
                    <a:pt x="15754" y="8110"/>
                    <a:pt x="15476" y="7814"/>
                    <a:pt x="15058" y="7814"/>
                  </a:cubicBezTo>
                  <a:cubicBezTo>
                    <a:pt x="15336" y="7716"/>
                    <a:pt x="15615" y="7420"/>
                    <a:pt x="15894" y="7321"/>
                  </a:cubicBezTo>
                  <a:cubicBezTo>
                    <a:pt x="15127" y="6433"/>
                    <a:pt x="14779" y="6138"/>
                    <a:pt x="13943" y="5546"/>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300" name="Shape 2300"/>
            <p:cNvSpPr/>
            <p:nvPr/>
          </p:nvSpPr>
          <p:spPr>
            <a:xfrm>
              <a:off x="2787650" y="63807"/>
              <a:ext cx="1138767" cy="596723"/>
            </a:xfrm>
            <a:custGeom>
              <a:avLst/>
              <a:gdLst/>
              <a:ahLst/>
              <a:cxnLst>
                <a:cxn ang="0">
                  <a:pos x="wd2" y="hd2"/>
                </a:cxn>
                <a:cxn ang="5400000">
                  <a:pos x="wd2" y="hd2"/>
                </a:cxn>
                <a:cxn ang="10800000">
                  <a:pos x="wd2" y="hd2"/>
                </a:cxn>
                <a:cxn ang="16200000">
                  <a:pos x="wd2" y="hd2"/>
                </a:cxn>
              </a:cxnLst>
              <a:rect l="0" t="0" r="r" b="b"/>
              <a:pathLst>
                <a:path w="21600" h="19580" extrusionOk="0">
                  <a:moveTo>
                    <a:pt x="998" y="5386"/>
                  </a:moveTo>
                  <a:cubicBezTo>
                    <a:pt x="1711" y="6003"/>
                    <a:pt x="2139" y="4892"/>
                    <a:pt x="2923" y="5016"/>
                  </a:cubicBezTo>
                  <a:cubicBezTo>
                    <a:pt x="2281" y="5139"/>
                    <a:pt x="1711" y="5510"/>
                    <a:pt x="1426" y="6374"/>
                  </a:cubicBezTo>
                  <a:cubicBezTo>
                    <a:pt x="1782" y="6374"/>
                    <a:pt x="2139" y="6497"/>
                    <a:pt x="2495" y="6374"/>
                  </a:cubicBezTo>
                  <a:cubicBezTo>
                    <a:pt x="2281" y="6497"/>
                    <a:pt x="2067" y="6620"/>
                    <a:pt x="1853" y="6867"/>
                  </a:cubicBezTo>
                  <a:cubicBezTo>
                    <a:pt x="2709" y="7978"/>
                    <a:pt x="3065" y="7484"/>
                    <a:pt x="3921" y="7361"/>
                  </a:cubicBezTo>
                  <a:cubicBezTo>
                    <a:pt x="4420" y="7238"/>
                    <a:pt x="4562" y="8719"/>
                    <a:pt x="5275" y="7978"/>
                  </a:cubicBezTo>
                  <a:cubicBezTo>
                    <a:pt x="5774" y="7484"/>
                    <a:pt x="6416" y="8225"/>
                    <a:pt x="7057" y="8102"/>
                  </a:cubicBezTo>
                  <a:cubicBezTo>
                    <a:pt x="7628" y="7978"/>
                    <a:pt x="8055" y="7238"/>
                    <a:pt x="8626" y="7114"/>
                  </a:cubicBezTo>
                  <a:cubicBezTo>
                    <a:pt x="7984" y="8348"/>
                    <a:pt x="4705" y="8225"/>
                    <a:pt x="6986" y="10076"/>
                  </a:cubicBezTo>
                  <a:cubicBezTo>
                    <a:pt x="5703" y="9459"/>
                    <a:pt x="5275" y="8348"/>
                    <a:pt x="3778" y="8472"/>
                  </a:cubicBezTo>
                  <a:cubicBezTo>
                    <a:pt x="3921" y="8719"/>
                    <a:pt x="3992" y="8842"/>
                    <a:pt x="4135" y="8966"/>
                  </a:cubicBezTo>
                  <a:cubicBezTo>
                    <a:pt x="3921" y="9089"/>
                    <a:pt x="3707" y="9212"/>
                    <a:pt x="3493" y="9336"/>
                  </a:cubicBezTo>
                  <a:cubicBezTo>
                    <a:pt x="3921" y="9830"/>
                    <a:pt x="6131" y="11928"/>
                    <a:pt x="4634" y="12422"/>
                  </a:cubicBezTo>
                  <a:cubicBezTo>
                    <a:pt x="3921" y="12545"/>
                    <a:pt x="3065" y="12915"/>
                    <a:pt x="3065" y="14520"/>
                  </a:cubicBezTo>
                  <a:cubicBezTo>
                    <a:pt x="4206" y="13656"/>
                    <a:pt x="4277" y="15384"/>
                    <a:pt x="5133" y="16371"/>
                  </a:cubicBezTo>
                  <a:cubicBezTo>
                    <a:pt x="4206" y="16248"/>
                    <a:pt x="3564" y="14643"/>
                    <a:pt x="2566" y="15631"/>
                  </a:cubicBezTo>
                  <a:cubicBezTo>
                    <a:pt x="2923" y="16001"/>
                    <a:pt x="2994" y="16618"/>
                    <a:pt x="3350" y="16865"/>
                  </a:cubicBezTo>
                  <a:cubicBezTo>
                    <a:pt x="2709" y="17112"/>
                    <a:pt x="1853" y="17482"/>
                    <a:pt x="1568" y="18593"/>
                  </a:cubicBezTo>
                  <a:cubicBezTo>
                    <a:pt x="3350" y="18470"/>
                    <a:pt x="8483" y="21185"/>
                    <a:pt x="9909" y="18099"/>
                  </a:cubicBezTo>
                  <a:cubicBezTo>
                    <a:pt x="9552" y="17976"/>
                    <a:pt x="9339" y="17606"/>
                    <a:pt x="8911" y="17729"/>
                  </a:cubicBezTo>
                  <a:cubicBezTo>
                    <a:pt x="9267" y="16988"/>
                    <a:pt x="9980" y="16371"/>
                    <a:pt x="9766" y="15137"/>
                  </a:cubicBezTo>
                  <a:cubicBezTo>
                    <a:pt x="10836" y="15507"/>
                    <a:pt x="11335" y="14396"/>
                    <a:pt x="12048" y="13162"/>
                  </a:cubicBezTo>
                  <a:cubicBezTo>
                    <a:pt x="11762" y="12915"/>
                    <a:pt x="11620" y="12422"/>
                    <a:pt x="11335" y="12175"/>
                  </a:cubicBezTo>
                  <a:cubicBezTo>
                    <a:pt x="11834" y="11928"/>
                    <a:pt x="11691" y="11681"/>
                    <a:pt x="12048" y="11311"/>
                  </a:cubicBezTo>
                  <a:cubicBezTo>
                    <a:pt x="11834" y="11311"/>
                    <a:pt x="11620" y="11311"/>
                    <a:pt x="11406" y="11434"/>
                  </a:cubicBezTo>
                  <a:cubicBezTo>
                    <a:pt x="12760" y="9830"/>
                    <a:pt x="13972" y="10694"/>
                    <a:pt x="15255" y="8595"/>
                  </a:cubicBezTo>
                  <a:cubicBezTo>
                    <a:pt x="16467" y="6744"/>
                    <a:pt x="18036" y="6744"/>
                    <a:pt x="19319" y="5016"/>
                  </a:cubicBezTo>
                  <a:cubicBezTo>
                    <a:pt x="18677" y="5139"/>
                    <a:pt x="18107" y="5263"/>
                    <a:pt x="17465" y="4892"/>
                  </a:cubicBezTo>
                  <a:cubicBezTo>
                    <a:pt x="18891" y="4028"/>
                    <a:pt x="20388" y="4275"/>
                    <a:pt x="21600" y="2671"/>
                  </a:cubicBezTo>
                  <a:cubicBezTo>
                    <a:pt x="19889" y="819"/>
                    <a:pt x="19105" y="696"/>
                    <a:pt x="17180" y="1560"/>
                  </a:cubicBezTo>
                  <a:cubicBezTo>
                    <a:pt x="17323" y="1313"/>
                    <a:pt x="17465" y="1190"/>
                    <a:pt x="17608" y="1066"/>
                  </a:cubicBezTo>
                  <a:cubicBezTo>
                    <a:pt x="16467" y="-45"/>
                    <a:pt x="13402" y="-415"/>
                    <a:pt x="12404" y="572"/>
                  </a:cubicBezTo>
                  <a:cubicBezTo>
                    <a:pt x="12119" y="819"/>
                    <a:pt x="10978" y="449"/>
                    <a:pt x="10622" y="449"/>
                  </a:cubicBezTo>
                  <a:cubicBezTo>
                    <a:pt x="9838" y="449"/>
                    <a:pt x="8554" y="202"/>
                    <a:pt x="7842" y="819"/>
                  </a:cubicBezTo>
                  <a:cubicBezTo>
                    <a:pt x="7057" y="1436"/>
                    <a:pt x="6416" y="1066"/>
                    <a:pt x="5988" y="2547"/>
                  </a:cubicBezTo>
                  <a:cubicBezTo>
                    <a:pt x="5703" y="3658"/>
                    <a:pt x="4562" y="1560"/>
                    <a:pt x="3992" y="2424"/>
                  </a:cubicBezTo>
                  <a:cubicBezTo>
                    <a:pt x="2780" y="4028"/>
                    <a:pt x="1069" y="2794"/>
                    <a:pt x="0" y="5016"/>
                  </a:cubicBezTo>
                  <a:cubicBezTo>
                    <a:pt x="570" y="4769"/>
                    <a:pt x="1069" y="4769"/>
                    <a:pt x="1640" y="4646"/>
                  </a:cubicBezTo>
                  <a:cubicBezTo>
                    <a:pt x="1426" y="4892"/>
                    <a:pt x="1212" y="5139"/>
                    <a:pt x="998" y="5386"/>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301" name="Shape 2301"/>
            <p:cNvSpPr/>
            <p:nvPr/>
          </p:nvSpPr>
          <p:spPr>
            <a:xfrm>
              <a:off x="3504994" y="-1"/>
              <a:ext cx="2208998" cy="1692807"/>
            </a:xfrm>
            <a:custGeom>
              <a:avLst/>
              <a:gdLst/>
              <a:ahLst/>
              <a:cxnLst>
                <a:cxn ang="0">
                  <a:pos x="wd2" y="hd2"/>
                </a:cxn>
                <a:cxn ang="5400000">
                  <a:pos x="wd2" y="hd2"/>
                </a:cxn>
                <a:cxn ang="10800000">
                  <a:pos x="wd2" y="hd2"/>
                </a:cxn>
                <a:cxn ang="16200000">
                  <a:pos x="wd2" y="hd2"/>
                </a:cxn>
              </a:cxnLst>
              <a:rect l="0" t="0" r="r" b="b"/>
              <a:pathLst>
                <a:path w="21087" h="21406" extrusionOk="0">
                  <a:moveTo>
                    <a:pt x="16407" y="13196"/>
                  </a:moveTo>
                  <a:cubicBezTo>
                    <a:pt x="16730" y="12911"/>
                    <a:pt x="16658" y="13006"/>
                    <a:pt x="16551" y="12579"/>
                  </a:cubicBezTo>
                  <a:cubicBezTo>
                    <a:pt x="16837" y="12579"/>
                    <a:pt x="18055" y="14003"/>
                    <a:pt x="18019" y="13006"/>
                  </a:cubicBezTo>
                  <a:cubicBezTo>
                    <a:pt x="17983" y="12151"/>
                    <a:pt x="16980" y="11867"/>
                    <a:pt x="16801" y="11155"/>
                  </a:cubicBezTo>
                  <a:cubicBezTo>
                    <a:pt x="16980" y="11297"/>
                    <a:pt x="17339" y="11962"/>
                    <a:pt x="17625" y="11819"/>
                  </a:cubicBezTo>
                  <a:cubicBezTo>
                    <a:pt x="18270" y="11582"/>
                    <a:pt x="17339" y="10870"/>
                    <a:pt x="17160" y="10727"/>
                  </a:cubicBezTo>
                  <a:cubicBezTo>
                    <a:pt x="17518" y="10822"/>
                    <a:pt x="17589" y="10965"/>
                    <a:pt x="17912" y="10822"/>
                  </a:cubicBezTo>
                  <a:cubicBezTo>
                    <a:pt x="18198" y="10727"/>
                    <a:pt x="18413" y="10632"/>
                    <a:pt x="18270" y="10205"/>
                  </a:cubicBezTo>
                  <a:cubicBezTo>
                    <a:pt x="18557" y="10110"/>
                    <a:pt x="18592" y="9968"/>
                    <a:pt x="18772" y="9778"/>
                  </a:cubicBezTo>
                  <a:cubicBezTo>
                    <a:pt x="18592" y="9683"/>
                    <a:pt x="18521" y="9493"/>
                    <a:pt x="18342" y="9398"/>
                  </a:cubicBezTo>
                  <a:cubicBezTo>
                    <a:pt x="18700" y="9303"/>
                    <a:pt x="18736" y="9113"/>
                    <a:pt x="18664" y="8686"/>
                  </a:cubicBezTo>
                  <a:cubicBezTo>
                    <a:pt x="18628" y="8449"/>
                    <a:pt x="18270" y="8021"/>
                    <a:pt x="18270" y="8164"/>
                  </a:cubicBezTo>
                  <a:cubicBezTo>
                    <a:pt x="18198" y="7262"/>
                    <a:pt x="18807" y="7926"/>
                    <a:pt x="19273" y="7357"/>
                  </a:cubicBezTo>
                  <a:cubicBezTo>
                    <a:pt x="19130" y="7119"/>
                    <a:pt x="18915" y="6929"/>
                    <a:pt x="18700" y="6787"/>
                  </a:cubicBezTo>
                  <a:cubicBezTo>
                    <a:pt x="18772" y="6740"/>
                    <a:pt x="18843" y="6740"/>
                    <a:pt x="18915" y="6692"/>
                  </a:cubicBezTo>
                  <a:cubicBezTo>
                    <a:pt x="18664" y="6502"/>
                    <a:pt x="18378" y="6407"/>
                    <a:pt x="18091" y="6360"/>
                  </a:cubicBezTo>
                  <a:cubicBezTo>
                    <a:pt x="18198" y="5695"/>
                    <a:pt x="18879" y="5363"/>
                    <a:pt x="18736" y="4746"/>
                  </a:cubicBezTo>
                  <a:cubicBezTo>
                    <a:pt x="19094" y="4698"/>
                    <a:pt x="19775" y="3986"/>
                    <a:pt x="19882" y="3606"/>
                  </a:cubicBezTo>
                  <a:cubicBezTo>
                    <a:pt x="19810" y="3606"/>
                    <a:pt x="19739" y="3606"/>
                    <a:pt x="19631" y="3606"/>
                  </a:cubicBezTo>
                  <a:cubicBezTo>
                    <a:pt x="19954" y="3606"/>
                    <a:pt x="21279" y="2942"/>
                    <a:pt x="21064" y="2420"/>
                  </a:cubicBezTo>
                  <a:cubicBezTo>
                    <a:pt x="20813" y="1850"/>
                    <a:pt x="19954" y="2135"/>
                    <a:pt x="19595" y="2230"/>
                  </a:cubicBezTo>
                  <a:cubicBezTo>
                    <a:pt x="19058" y="2420"/>
                    <a:pt x="18700" y="2515"/>
                    <a:pt x="18163" y="2467"/>
                  </a:cubicBezTo>
                  <a:cubicBezTo>
                    <a:pt x="17769" y="2420"/>
                    <a:pt x="17195" y="3606"/>
                    <a:pt x="16873" y="3939"/>
                  </a:cubicBezTo>
                  <a:cubicBezTo>
                    <a:pt x="17052" y="3464"/>
                    <a:pt x="18019" y="2467"/>
                    <a:pt x="17518" y="2040"/>
                  </a:cubicBezTo>
                  <a:cubicBezTo>
                    <a:pt x="17088" y="1660"/>
                    <a:pt x="16443" y="2799"/>
                    <a:pt x="15942" y="2847"/>
                  </a:cubicBezTo>
                  <a:cubicBezTo>
                    <a:pt x="16121" y="2657"/>
                    <a:pt x="16192" y="2372"/>
                    <a:pt x="16372" y="2087"/>
                  </a:cubicBezTo>
                  <a:cubicBezTo>
                    <a:pt x="16228" y="2040"/>
                    <a:pt x="16085" y="2040"/>
                    <a:pt x="15978" y="2040"/>
                  </a:cubicBezTo>
                  <a:cubicBezTo>
                    <a:pt x="16801" y="1992"/>
                    <a:pt x="17589" y="1850"/>
                    <a:pt x="17876" y="1185"/>
                  </a:cubicBezTo>
                  <a:cubicBezTo>
                    <a:pt x="16909" y="1185"/>
                    <a:pt x="16443" y="663"/>
                    <a:pt x="15583" y="236"/>
                  </a:cubicBezTo>
                  <a:cubicBezTo>
                    <a:pt x="14903" y="-49"/>
                    <a:pt x="13828" y="-49"/>
                    <a:pt x="13112" y="93"/>
                  </a:cubicBezTo>
                  <a:cubicBezTo>
                    <a:pt x="12360" y="188"/>
                    <a:pt x="11679" y="521"/>
                    <a:pt x="10927" y="568"/>
                  </a:cubicBezTo>
                  <a:cubicBezTo>
                    <a:pt x="10569" y="568"/>
                    <a:pt x="9458" y="758"/>
                    <a:pt x="8813" y="948"/>
                  </a:cubicBezTo>
                  <a:cubicBezTo>
                    <a:pt x="8921" y="1043"/>
                    <a:pt x="9028" y="1138"/>
                    <a:pt x="9100" y="1233"/>
                  </a:cubicBezTo>
                  <a:cubicBezTo>
                    <a:pt x="8240" y="1090"/>
                    <a:pt x="8992" y="1897"/>
                    <a:pt x="9315" y="2135"/>
                  </a:cubicBezTo>
                  <a:cubicBezTo>
                    <a:pt x="8992" y="2135"/>
                    <a:pt x="7058" y="995"/>
                    <a:pt x="7452" y="2135"/>
                  </a:cubicBezTo>
                  <a:cubicBezTo>
                    <a:pt x="7094" y="2087"/>
                    <a:pt x="6485" y="1280"/>
                    <a:pt x="6592" y="2135"/>
                  </a:cubicBezTo>
                  <a:cubicBezTo>
                    <a:pt x="6055" y="1565"/>
                    <a:pt x="4586" y="1802"/>
                    <a:pt x="4013" y="2277"/>
                  </a:cubicBezTo>
                  <a:cubicBezTo>
                    <a:pt x="3798" y="2420"/>
                    <a:pt x="3798" y="2799"/>
                    <a:pt x="3619" y="2989"/>
                  </a:cubicBezTo>
                  <a:cubicBezTo>
                    <a:pt x="3404" y="3274"/>
                    <a:pt x="3297" y="2847"/>
                    <a:pt x="3046" y="3132"/>
                  </a:cubicBezTo>
                  <a:cubicBezTo>
                    <a:pt x="2652" y="3559"/>
                    <a:pt x="2186" y="3749"/>
                    <a:pt x="1757" y="4129"/>
                  </a:cubicBezTo>
                  <a:cubicBezTo>
                    <a:pt x="1972" y="4461"/>
                    <a:pt x="2330" y="4461"/>
                    <a:pt x="2652" y="4461"/>
                  </a:cubicBezTo>
                  <a:cubicBezTo>
                    <a:pt x="2473" y="5600"/>
                    <a:pt x="1900" y="5220"/>
                    <a:pt x="1255" y="5410"/>
                  </a:cubicBezTo>
                  <a:cubicBezTo>
                    <a:pt x="1040" y="5505"/>
                    <a:pt x="109" y="5885"/>
                    <a:pt x="37" y="6122"/>
                  </a:cubicBezTo>
                  <a:cubicBezTo>
                    <a:pt x="-321" y="7119"/>
                    <a:pt x="2043" y="6740"/>
                    <a:pt x="2258" y="6740"/>
                  </a:cubicBezTo>
                  <a:cubicBezTo>
                    <a:pt x="2043" y="7642"/>
                    <a:pt x="933" y="6882"/>
                    <a:pt x="467" y="7642"/>
                  </a:cubicBezTo>
                  <a:cubicBezTo>
                    <a:pt x="789" y="7499"/>
                    <a:pt x="1148" y="7642"/>
                    <a:pt x="1434" y="7879"/>
                  </a:cubicBezTo>
                  <a:cubicBezTo>
                    <a:pt x="1363" y="7974"/>
                    <a:pt x="1255" y="8069"/>
                    <a:pt x="1183" y="8164"/>
                  </a:cubicBezTo>
                  <a:cubicBezTo>
                    <a:pt x="1470" y="8496"/>
                    <a:pt x="1792" y="8638"/>
                    <a:pt x="2115" y="8496"/>
                  </a:cubicBezTo>
                  <a:cubicBezTo>
                    <a:pt x="2079" y="8449"/>
                    <a:pt x="2007" y="8401"/>
                    <a:pt x="1972" y="8354"/>
                  </a:cubicBezTo>
                  <a:cubicBezTo>
                    <a:pt x="3727" y="8259"/>
                    <a:pt x="5195" y="8259"/>
                    <a:pt x="5912" y="10870"/>
                  </a:cubicBezTo>
                  <a:cubicBezTo>
                    <a:pt x="6091" y="11534"/>
                    <a:pt x="6306" y="11439"/>
                    <a:pt x="6091" y="12104"/>
                  </a:cubicBezTo>
                  <a:cubicBezTo>
                    <a:pt x="5876" y="12816"/>
                    <a:pt x="6700" y="12294"/>
                    <a:pt x="6915" y="12389"/>
                  </a:cubicBezTo>
                  <a:cubicBezTo>
                    <a:pt x="7130" y="12531"/>
                    <a:pt x="7703" y="13291"/>
                    <a:pt x="7452" y="13528"/>
                  </a:cubicBezTo>
                  <a:cubicBezTo>
                    <a:pt x="7416" y="13528"/>
                    <a:pt x="6592" y="13196"/>
                    <a:pt x="6449" y="13196"/>
                  </a:cubicBezTo>
                  <a:cubicBezTo>
                    <a:pt x="6736" y="13671"/>
                    <a:pt x="7380" y="13860"/>
                    <a:pt x="7810" y="13908"/>
                  </a:cubicBezTo>
                  <a:cubicBezTo>
                    <a:pt x="7560" y="14383"/>
                    <a:pt x="7595" y="15142"/>
                    <a:pt x="7094" y="15047"/>
                  </a:cubicBezTo>
                  <a:cubicBezTo>
                    <a:pt x="6879" y="15380"/>
                    <a:pt x="6592" y="15807"/>
                    <a:pt x="6592" y="16376"/>
                  </a:cubicBezTo>
                  <a:cubicBezTo>
                    <a:pt x="6664" y="16376"/>
                    <a:pt x="6736" y="16376"/>
                    <a:pt x="6807" y="16376"/>
                  </a:cubicBezTo>
                  <a:cubicBezTo>
                    <a:pt x="6592" y="17089"/>
                    <a:pt x="7201" y="17563"/>
                    <a:pt x="7273" y="18275"/>
                  </a:cubicBezTo>
                  <a:cubicBezTo>
                    <a:pt x="7452" y="18180"/>
                    <a:pt x="7560" y="18323"/>
                    <a:pt x="7703" y="18323"/>
                  </a:cubicBezTo>
                  <a:cubicBezTo>
                    <a:pt x="7201" y="18940"/>
                    <a:pt x="8312" y="20602"/>
                    <a:pt x="8778" y="20839"/>
                  </a:cubicBezTo>
                  <a:cubicBezTo>
                    <a:pt x="8849" y="20934"/>
                    <a:pt x="9100" y="20602"/>
                    <a:pt x="9243" y="20696"/>
                  </a:cubicBezTo>
                  <a:cubicBezTo>
                    <a:pt x="9422" y="20839"/>
                    <a:pt x="9494" y="21124"/>
                    <a:pt x="9637" y="21171"/>
                  </a:cubicBezTo>
                  <a:cubicBezTo>
                    <a:pt x="9852" y="21266"/>
                    <a:pt x="10139" y="21551"/>
                    <a:pt x="10354" y="21314"/>
                  </a:cubicBezTo>
                  <a:cubicBezTo>
                    <a:pt x="10676" y="20886"/>
                    <a:pt x="10640" y="20269"/>
                    <a:pt x="10712" y="19747"/>
                  </a:cubicBezTo>
                  <a:cubicBezTo>
                    <a:pt x="10783" y="19272"/>
                    <a:pt x="11464" y="18940"/>
                    <a:pt x="11249" y="18465"/>
                  </a:cubicBezTo>
                  <a:cubicBezTo>
                    <a:pt x="10855" y="17706"/>
                    <a:pt x="12145" y="17231"/>
                    <a:pt x="12395" y="16756"/>
                  </a:cubicBezTo>
                  <a:cubicBezTo>
                    <a:pt x="12395" y="16851"/>
                    <a:pt x="12395" y="16994"/>
                    <a:pt x="12395" y="17089"/>
                  </a:cubicBezTo>
                  <a:cubicBezTo>
                    <a:pt x="13040" y="16946"/>
                    <a:pt x="13291" y="16804"/>
                    <a:pt x="13721" y="16234"/>
                  </a:cubicBezTo>
                  <a:cubicBezTo>
                    <a:pt x="14079" y="15759"/>
                    <a:pt x="14330" y="15190"/>
                    <a:pt x="14903" y="15190"/>
                  </a:cubicBezTo>
                  <a:cubicBezTo>
                    <a:pt x="16013" y="15190"/>
                    <a:pt x="16837" y="14335"/>
                    <a:pt x="17769" y="13718"/>
                  </a:cubicBezTo>
                  <a:cubicBezTo>
                    <a:pt x="17303" y="13623"/>
                    <a:pt x="16658" y="13766"/>
                    <a:pt x="16407" y="13196"/>
                  </a:cubicBezTo>
                  <a:close/>
                  <a:moveTo>
                    <a:pt x="13900" y="2087"/>
                  </a:moveTo>
                  <a:cubicBezTo>
                    <a:pt x="14258" y="1992"/>
                    <a:pt x="14903" y="2040"/>
                    <a:pt x="15548" y="2040"/>
                  </a:cubicBezTo>
                  <a:cubicBezTo>
                    <a:pt x="14975" y="2087"/>
                    <a:pt x="14437" y="2230"/>
                    <a:pt x="13900" y="2087"/>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302" name="Shape 2302"/>
            <p:cNvSpPr/>
            <p:nvPr/>
          </p:nvSpPr>
          <p:spPr>
            <a:xfrm>
              <a:off x="4164154" y="1068564"/>
              <a:ext cx="103047" cy="74348"/>
            </a:xfrm>
            <a:custGeom>
              <a:avLst/>
              <a:gdLst/>
              <a:ahLst/>
              <a:cxnLst>
                <a:cxn ang="0">
                  <a:pos x="wd2" y="hd2"/>
                </a:cxn>
                <a:cxn ang="5400000">
                  <a:pos x="wd2" y="hd2"/>
                </a:cxn>
                <a:cxn ang="10800000">
                  <a:pos x="wd2" y="hd2"/>
                </a:cxn>
                <a:cxn ang="16200000">
                  <a:pos x="wd2" y="hd2"/>
                </a:cxn>
              </a:cxnLst>
              <a:rect l="0" t="0" r="r" b="b"/>
              <a:pathLst>
                <a:path w="18448" h="19454" extrusionOk="0">
                  <a:moveTo>
                    <a:pt x="4273" y="18717"/>
                  </a:moveTo>
                  <a:cubicBezTo>
                    <a:pt x="9673" y="20681"/>
                    <a:pt x="15073" y="18717"/>
                    <a:pt x="18448" y="12826"/>
                  </a:cubicBezTo>
                  <a:cubicBezTo>
                    <a:pt x="15748" y="9881"/>
                    <a:pt x="8323" y="-919"/>
                    <a:pt x="4948" y="63"/>
                  </a:cubicBezTo>
                  <a:cubicBezTo>
                    <a:pt x="-3152" y="3008"/>
                    <a:pt x="223" y="13808"/>
                    <a:pt x="4273" y="18717"/>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303" name="Shape 2303"/>
            <p:cNvSpPr/>
            <p:nvPr/>
          </p:nvSpPr>
          <p:spPr>
            <a:xfrm>
              <a:off x="5494539" y="708682"/>
              <a:ext cx="49012" cy="34637"/>
            </a:xfrm>
            <a:custGeom>
              <a:avLst/>
              <a:gdLst/>
              <a:ahLst/>
              <a:cxnLst>
                <a:cxn ang="0">
                  <a:pos x="wd2" y="hd2"/>
                </a:cxn>
                <a:cxn ang="5400000">
                  <a:pos x="wd2" y="hd2"/>
                </a:cxn>
                <a:cxn ang="10800000">
                  <a:pos x="wd2" y="hd2"/>
                </a:cxn>
                <a:cxn ang="16200000">
                  <a:pos x="wd2" y="hd2"/>
                </a:cxn>
              </a:cxnLst>
              <a:rect l="0" t="0" r="r" b="b"/>
              <a:pathLst>
                <a:path w="15630" h="16066" extrusionOk="0">
                  <a:moveTo>
                    <a:pt x="2430" y="16066"/>
                  </a:moveTo>
                  <a:cubicBezTo>
                    <a:pt x="7230" y="14266"/>
                    <a:pt x="12030" y="10666"/>
                    <a:pt x="15630" y="7066"/>
                  </a:cubicBezTo>
                  <a:cubicBezTo>
                    <a:pt x="9630" y="-1934"/>
                    <a:pt x="-5970" y="-5534"/>
                    <a:pt x="2430" y="16066"/>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304" name="Shape 2304"/>
            <p:cNvSpPr/>
            <p:nvPr/>
          </p:nvSpPr>
          <p:spPr>
            <a:xfrm>
              <a:off x="4013179" y="2144552"/>
              <a:ext cx="225653" cy="237067"/>
            </a:xfrm>
            <a:custGeom>
              <a:avLst/>
              <a:gdLst/>
              <a:ahLst/>
              <a:cxnLst>
                <a:cxn ang="0">
                  <a:pos x="wd2" y="hd2"/>
                </a:cxn>
                <a:cxn ang="5400000">
                  <a:pos x="wd2" y="hd2"/>
                </a:cxn>
                <a:cxn ang="10800000">
                  <a:pos x="wd2" y="hd2"/>
                </a:cxn>
                <a:cxn ang="16200000">
                  <a:pos x="wd2" y="hd2"/>
                </a:cxn>
              </a:cxnLst>
              <a:rect l="0" t="0" r="r" b="b"/>
              <a:pathLst>
                <a:path w="18721" h="21600" extrusionOk="0">
                  <a:moveTo>
                    <a:pt x="7026" y="8229"/>
                  </a:moveTo>
                  <a:cubicBezTo>
                    <a:pt x="7965" y="5486"/>
                    <a:pt x="9843" y="2743"/>
                    <a:pt x="9217" y="0"/>
                  </a:cubicBezTo>
                  <a:cubicBezTo>
                    <a:pt x="4522" y="2743"/>
                    <a:pt x="4522" y="9600"/>
                    <a:pt x="139" y="13029"/>
                  </a:cubicBezTo>
                  <a:cubicBezTo>
                    <a:pt x="139" y="14743"/>
                    <a:pt x="-174" y="16114"/>
                    <a:pt x="139" y="17829"/>
                  </a:cubicBezTo>
                  <a:cubicBezTo>
                    <a:pt x="3583" y="16457"/>
                    <a:pt x="8278" y="17829"/>
                    <a:pt x="12035" y="17829"/>
                  </a:cubicBezTo>
                  <a:cubicBezTo>
                    <a:pt x="11409" y="18514"/>
                    <a:pt x="11096" y="19200"/>
                    <a:pt x="10783" y="19886"/>
                  </a:cubicBezTo>
                  <a:cubicBezTo>
                    <a:pt x="12035" y="18514"/>
                    <a:pt x="13287" y="18171"/>
                    <a:pt x="14539" y="16800"/>
                  </a:cubicBezTo>
                  <a:cubicBezTo>
                    <a:pt x="15165" y="19200"/>
                    <a:pt x="16104" y="19543"/>
                    <a:pt x="17356" y="21600"/>
                  </a:cubicBezTo>
                  <a:cubicBezTo>
                    <a:pt x="21426" y="15429"/>
                    <a:pt x="14852" y="18171"/>
                    <a:pt x="17356" y="13029"/>
                  </a:cubicBezTo>
                  <a:cubicBezTo>
                    <a:pt x="17043" y="13371"/>
                    <a:pt x="16417" y="13371"/>
                    <a:pt x="16104" y="13371"/>
                  </a:cubicBezTo>
                  <a:cubicBezTo>
                    <a:pt x="16417" y="12686"/>
                    <a:pt x="16417" y="10629"/>
                    <a:pt x="16104" y="9600"/>
                  </a:cubicBezTo>
                  <a:cubicBezTo>
                    <a:pt x="13287" y="9943"/>
                    <a:pt x="12035" y="9943"/>
                    <a:pt x="9843" y="9600"/>
                  </a:cubicBezTo>
                  <a:cubicBezTo>
                    <a:pt x="9843" y="8571"/>
                    <a:pt x="10156" y="8571"/>
                    <a:pt x="10469" y="7886"/>
                  </a:cubicBezTo>
                  <a:cubicBezTo>
                    <a:pt x="8904" y="8229"/>
                    <a:pt x="8591" y="7543"/>
                    <a:pt x="7026" y="8229"/>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305" name="Shape 2305"/>
            <p:cNvSpPr/>
            <p:nvPr/>
          </p:nvSpPr>
          <p:spPr>
            <a:xfrm>
              <a:off x="11236377" y="634073"/>
              <a:ext cx="280408" cy="103281"/>
            </a:xfrm>
            <a:custGeom>
              <a:avLst/>
              <a:gdLst/>
              <a:ahLst/>
              <a:cxnLst>
                <a:cxn ang="0">
                  <a:pos x="wd2" y="hd2"/>
                </a:cxn>
                <a:cxn ang="5400000">
                  <a:pos x="wd2" y="hd2"/>
                </a:cxn>
                <a:cxn ang="10800000">
                  <a:pos x="wd2" y="hd2"/>
                </a:cxn>
                <a:cxn ang="16200000">
                  <a:pos x="wd2" y="hd2"/>
                </a:cxn>
              </a:cxnLst>
              <a:rect l="0" t="0" r="r" b="b"/>
              <a:pathLst>
                <a:path w="18343" h="12114" extrusionOk="0">
                  <a:moveTo>
                    <a:pt x="14416" y="10174"/>
                  </a:moveTo>
                  <a:cubicBezTo>
                    <a:pt x="16625" y="10615"/>
                    <a:pt x="17852" y="8851"/>
                    <a:pt x="18343" y="4884"/>
                  </a:cubicBezTo>
                  <a:cubicBezTo>
                    <a:pt x="16625" y="4002"/>
                    <a:pt x="14907" y="3121"/>
                    <a:pt x="13188" y="2239"/>
                  </a:cubicBezTo>
                  <a:cubicBezTo>
                    <a:pt x="10243" y="476"/>
                    <a:pt x="9998" y="4884"/>
                    <a:pt x="8525" y="4884"/>
                  </a:cubicBezTo>
                  <a:cubicBezTo>
                    <a:pt x="6316" y="4884"/>
                    <a:pt x="2634" y="-4814"/>
                    <a:pt x="670" y="3121"/>
                  </a:cubicBezTo>
                  <a:cubicBezTo>
                    <a:pt x="-3257" y="16786"/>
                    <a:pt x="11225" y="11055"/>
                    <a:pt x="14416" y="10174"/>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306" name="Shape 2306"/>
            <p:cNvSpPr/>
            <p:nvPr/>
          </p:nvSpPr>
          <p:spPr>
            <a:xfrm>
              <a:off x="3486150" y="2639852"/>
              <a:ext cx="33868"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0"/>
                    <a:pt x="7200" y="21600"/>
                    <a:pt x="0" y="21600"/>
                  </a:cubicBezTo>
                  <a:cubicBezTo>
                    <a:pt x="0" y="21600"/>
                    <a:pt x="0" y="21600"/>
                    <a:pt x="0" y="21600"/>
                  </a:cubicBezTo>
                  <a:cubicBezTo>
                    <a:pt x="7200" y="21600"/>
                    <a:pt x="14400" y="0"/>
                    <a:pt x="21600" y="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307" name="Shape 2307"/>
            <p:cNvSpPr/>
            <p:nvPr/>
          </p:nvSpPr>
          <p:spPr>
            <a:xfrm>
              <a:off x="0" y="987063"/>
              <a:ext cx="4917591" cy="5570278"/>
            </a:xfrm>
            <a:custGeom>
              <a:avLst/>
              <a:gdLst/>
              <a:ahLst/>
              <a:cxnLst>
                <a:cxn ang="0">
                  <a:pos x="wd2" y="hd2"/>
                </a:cxn>
                <a:cxn ang="5400000">
                  <a:pos x="wd2" y="hd2"/>
                </a:cxn>
                <a:cxn ang="10800000">
                  <a:pos x="wd2" y="hd2"/>
                </a:cxn>
                <a:cxn ang="16200000">
                  <a:pos x="wd2" y="hd2"/>
                </a:cxn>
              </a:cxnLst>
              <a:rect l="0" t="0" r="r" b="b"/>
              <a:pathLst>
                <a:path w="21455" h="21483" extrusionOk="0">
                  <a:moveTo>
                    <a:pt x="21305" y="13301"/>
                  </a:moveTo>
                  <a:cubicBezTo>
                    <a:pt x="20994" y="13345"/>
                    <a:pt x="20879" y="13026"/>
                    <a:pt x="20667" y="13055"/>
                  </a:cubicBezTo>
                  <a:cubicBezTo>
                    <a:pt x="20454" y="13084"/>
                    <a:pt x="20143" y="12823"/>
                    <a:pt x="19930" y="13026"/>
                  </a:cubicBezTo>
                  <a:cubicBezTo>
                    <a:pt x="19848" y="12664"/>
                    <a:pt x="19307" y="12635"/>
                    <a:pt x="19094" y="12939"/>
                  </a:cubicBezTo>
                  <a:cubicBezTo>
                    <a:pt x="19094" y="12910"/>
                    <a:pt x="19078" y="12867"/>
                    <a:pt x="19078" y="12823"/>
                  </a:cubicBezTo>
                  <a:cubicBezTo>
                    <a:pt x="18898" y="12910"/>
                    <a:pt x="18751" y="12794"/>
                    <a:pt x="18800" y="12635"/>
                  </a:cubicBezTo>
                  <a:cubicBezTo>
                    <a:pt x="18800" y="12592"/>
                    <a:pt x="18849" y="12563"/>
                    <a:pt x="18882" y="12534"/>
                  </a:cubicBezTo>
                  <a:cubicBezTo>
                    <a:pt x="18832" y="12649"/>
                    <a:pt x="19045" y="12780"/>
                    <a:pt x="19176" y="12664"/>
                  </a:cubicBezTo>
                  <a:cubicBezTo>
                    <a:pt x="19324" y="12534"/>
                    <a:pt x="19094" y="12476"/>
                    <a:pt x="18980" y="12461"/>
                  </a:cubicBezTo>
                  <a:cubicBezTo>
                    <a:pt x="18963" y="12476"/>
                    <a:pt x="18947" y="12476"/>
                    <a:pt x="18931" y="12490"/>
                  </a:cubicBezTo>
                  <a:cubicBezTo>
                    <a:pt x="18947" y="12345"/>
                    <a:pt x="18898" y="12432"/>
                    <a:pt x="18865" y="12316"/>
                  </a:cubicBezTo>
                  <a:cubicBezTo>
                    <a:pt x="18816" y="12012"/>
                    <a:pt x="18652" y="11940"/>
                    <a:pt x="18423" y="11809"/>
                  </a:cubicBezTo>
                  <a:cubicBezTo>
                    <a:pt x="18259" y="11708"/>
                    <a:pt x="18096" y="11751"/>
                    <a:pt x="17899" y="11722"/>
                  </a:cubicBezTo>
                  <a:cubicBezTo>
                    <a:pt x="17703" y="11708"/>
                    <a:pt x="17686" y="11577"/>
                    <a:pt x="17539" y="11520"/>
                  </a:cubicBezTo>
                  <a:cubicBezTo>
                    <a:pt x="17408" y="11462"/>
                    <a:pt x="16802" y="11157"/>
                    <a:pt x="16998" y="11056"/>
                  </a:cubicBezTo>
                  <a:cubicBezTo>
                    <a:pt x="16785" y="11099"/>
                    <a:pt x="16540" y="11143"/>
                    <a:pt x="16311" y="11099"/>
                  </a:cubicBezTo>
                  <a:cubicBezTo>
                    <a:pt x="16081" y="11056"/>
                    <a:pt x="15999" y="10998"/>
                    <a:pt x="15721" y="10897"/>
                  </a:cubicBezTo>
                  <a:cubicBezTo>
                    <a:pt x="15770" y="10940"/>
                    <a:pt x="15803" y="10969"/>
                    <a:pt x="15836" y="10998"/>
                  </a:cubicBezTo>
                  <a:cubicBezTo>
                    <a:pt x="15508" y="10824"/>
                    <a:pt x="15590" y="11186"/>
                    <a:pt x="15557" y="11273"/>
                  </a:cubicBezTo>
                  <a:cubicBezTo>
                    <a:pt x="15393" y="11157"/>
                    <a:pt x="15475" y="11012"/>
                    <a:pt x="15574" y="10882"/>
                  </a:cubicBezTo>
                  <a:cubicBezTo>
                    <a:pt x="15443" y="10926"/>
                    <a:pt x="15262" y="10940"/>
                    <a:pt x="15099" y="10998"/>
                  </a:cubicBezTo>
                  <a:cubicBezTo>
                    <a:pt x="14869" y="11085"/>
                    <a:pt x="14820" y="11302"/>
                    <a:pt x="14657" y="11331"/>
                  </a:cubicBezTo>
                  <a:cubicBezTo>
                    <a:pt x="14673" y="11389"/>
                    <a:pt x="14689" y="11360"/>
                    <a:pt x="14673" y="11433"/>
                  </a:cubicBezTo>
                  <a:cubicBezTo>
                    <a:pt x="14411" y="11215"/>
                    <a:pt x="14296" y="11259"/>
                    <a:pt x="13969" y="11302"/>
                  </a:cubicBezTo>
                  <a:cubicBezTo>
                    <a:pt x="13510" y="11346"/>
                    <a:pt x="13608" y="10868"/>
                    <a:pt x="13543" y="10650"/>
                  </a:cubicBezTo>
                  <a:cubicBezTo>
                    <a:pt x="13527" y="10549"/>
                    <a:pt x="13690" y="10433"/>
                    <a:pt x="13510" y="10404"/>
                  </a:cubicBezTo>
                  <a:cubicBezTo>
                    <a:pt x="13330" y="10361"/>
                    <a:pt x="13232" y="10288"/>
                    <a:pt x="13035" y="10288"/>
                  </a:cubicBezTo>
                  <a:cubicBezTo>
                    <a:pt x="12904" y="10288"/>
                    <a:pt x="12741" y="10447"/>
                    <a:pt x="12675" y="10288"/>
                  </a:cubicBezTo>
                  <a:cubicBezTo>
                    <a:pt x="12642" y="10216"/>
                    <a:pt x="12937" y="10114"/>
                    <a:pt x="12806" y="9926"/>
                  </a:cubicBezTo>
                  <a:cubicBezTo>
                    <a:pt x="12839" y="9940"/>
                    <a:pt x="12855" y="9940"/>
                    <a:pt x="12888" y="9984"/>
                  </a:cubicBezTo>
                  <a:cubicBezTo>
                    <a:pt x="12855" y="9796"/>
                    <a:pt x="12953" y="9651"/>
                    <a:pt x="13019" y="9491"/>
                  </a:cubicBezTo>
                  <a:cubicBezTo>
                    <a:pt x="12659" y="9549"/>
                    <a:pt x="12610" y="9506"/>
                    <a:pt x="12364" y="9752"/>
                  </a:cubicBezTo>
                  <a:cubicBezTo>
                    <a:pt x="12200" y="9911"/>
                    <a:pt x="12053" y="10071"/>
                    <a:pt x="11725" y="9911"/>
                  </a:cubicBezTo>
                  <a:cubicBezTo>
                    <a:pt x="11234" y="9694"/>
                    <a:pt x="11201" y="9042"/>
                    <a:pt x="11365" y="8781"/>
                  </a:cubicBezTo>
                  <a:cubicBezTo>
                    <a:pt x="11168" y="8637"/>
                    <a:pt x="11332" y="8564"/>
                    <a:pt x="11447" y="8448"/>
                  </a:cubicBezTo>
                  <a:cubicBezTo>
                    <a:pt x="11545" y="8361"/>
                    <a:pt x="11660" y="8463"/>
                    <a:pt x="11692" y="8332"/>
                  </a:cubicBezTo>
                  <a:cubicBezTo>
                    <a:pt x="11709" y="8231"/>
                    <a:pt x="11791" y="8231"/>
                    <a:pt x="11889" y="8188"/>
                  </a:cubicBezTo>
                  <a:cubicBezTo>
                    <a:pt x="11955" y="8144"/>
                    <a:pt x="12855" y="8477"/>
                    <a:pt x="12544" y="8130"/>
                  </a:cubicBezTo>
                  <a:cubicBezTo>
                    <a:pt x="12675" y="8115"/>
                    <a:pt x="12790" y="8115"/>
                    <a:pt x="12855" y="8173"/>
                  </a:cubicBezTo>
                  <a:cubicBezTo>
                    <a:pt x="13003" y="8043"/>
                    <a:pt x="13084" y="8144"/>
                    <a:pt x="13215" y="8216"/>
                  </a:cubicBezTo>
                  <a:cubicBezTo>
                    <a:pt x="13363" y="8289"/>
                    <a:pt x="13510" y="8101"/>
                    <a:pt x="13625" y="8274"/>
                  </a:cubicBezTo>
                  <a:cubicBezTo>
                    <a:pt x="13690" y="8390"/>
                    <a:pt x="13608" y="8506"/>
                    <a:pt x="13674" y="8622"/>
                  </a:cubicBezTo>
                  <a:cubicBezTo>
                    <a:pt x="13723" y="8738"/>
                    <a:pt x="13920" y="8796"/>
                    <a:pt x="13985" y="8926"/>
                  </a:cubicBezTo>
                  <a:cubicBezTo>
                    <a:pt x="14280" y="8680"/>
                    <a:pt x="13936" y="8506"/>
                    <a:pt x="13887" y="8260"/>
                  </a:cubicBezTo>
                  <a:cubicBezTo>
                    <a:pt x="13772" y="7796"/>
                    <a:pt x="14149" y="7753"/>
                    <a:pt x="14493" y="7550"/>
                  </a:cubicBezTo>
                  <a:cubicBezTo>
                    <a:pt x="14476" y="7434"/>
                    <a:pt x="14689" y="7463"/>
                    <a:pt x="14771" y="7347"/>
                  </a:cubicBezTo>
                  <a:cubicBezTo>
                    <a:pt x="14738" y="7347"/>
                    <a:pt x="14706" y="7333"/>
                    <a:pt x="14657" y="7333"/>
                  </a:cubicBezTo>
                  <a:cubicBezTo>
                    <a:pt x="14722" y="7289"/>
                    <a:pt x="14738" y="7246"/>
                    <a:pt x="14837" y="7217"/>
                  </a:cubicBezTo>
                  <a:cubicBezTo>
                    <a:pt x="14804" y="7202"/>
                    <a:pt x="14771" y="7188"/>
                    <a:pt x="14738" y="7173"/>
                  </a:cubicBezTo>
                  <a:cubicBezTo>
                    <a:pt x="14788" y="7029"/>
                    <a:pt x="14706" y="6898"/>
                    <a:pt x="14738" y="6739"/>
                  </a:cubicBezTo>
                  <a:cubicBezTo>
                    <a:pt x="14771" y="6840"/>
                    <a:pt x="14788" y="6942"/>
                    <a:pt x="14804" y="7029"/>
                  </a:cubicBezTo>
                  <a:cubicBezTo>
                    <a:pt x="14902" y="6927"/>
                    <a:pt x="14935" y="6811"/>
                    <a:pt x="14886" y="6695"/>
                  </a:cubicBezTo>
                  <a:cubicBezTo>
                    <a:pt x="15033" y="6710"/>
                    <a:pt x="15230" y="6536"/>
                    <a:pt x="15050" y="6435"/>
                  </a:cubicBezTo>
                  <a:cubicBezTo>
                    <a:pt x="15099" y="6435"/>
                    <a:pt x="15164" y="6420"/>
                    <a:pt x="15213" y="6406"/>
                  </a:cubicBezTo>
                  <a:cubicBezTo>
                    <a:pt x="15213" y="6391"/>
                    <a:pt x="15213" y="6377"/>
                    <a:pt x="15197" y="6362"/>
                  </a:cubicBezTo>
                  <a:cubicBezTo>
                    <a:pt x="15377" y="6333"/>
                    <a:pt x="15590" y="6203"/>
                    <a:pt x="15770" y="6246"/>
                  </a:cubicBezTo>
                  <a:cubicBezTo>
                    <a:pt x="15623" y="6232"/>
                    <a:pt x="15541" y="6000"/>
                    <a:pt x="15721" y="5942"/>
                  </a:cubicBezTo>
                  <a:cubicBezTo>
                    <a:pt x="15787" y="5928"/>
                    <a:pt x="15836" y="5899"/>
                    <a:pt x="15852" y="5841"/>
                  </a:cubicBezTo>
                  <a:cubicBezTo>
                    <a:pt x="15950" y="5696"/>
                    <a:pt x="15934" y="5884"/>
                    <a:pt x="16049" y="5812"/>
                  </a:cubicBezTo>
                  <a:cubicBezTo>
                    <a:pt x="16180" y="5739"/>
                    <a:pt x="16212" y="5725"/>
                    <a:pt x="16196" y="5667"/>
                  </a:cubicBezTo>
                  <a:cubicBezTo>
                    <a:pt x="16343" y="5696"/>
                    <a:pt x="16507" y="5594"/>
                    <a:pt x="16638" y="5507"/>
                  </a:cubicBezTo>
                  <a:cubicBezTo>
                    <a:pt x="16654" y="5551"/>
                    <a:pt x="16671" y="5594"/>
                    <a:pt x="16687" y="5638"/>
                  </a:cubicBezTo>
                  <a:cubicBezTo>
                    <a:pt x="16458" y="5565"/>
                    <a:pt x="16360" y="5826"/>
                    <a:pt x="16474" y="5986"/>
                  </a:cubicBezTo>
                  <a:cubicBezTo>
                    <a:pt x="16622" y="5783"/>
                    <a:pt x="16933" y="5754"/>
                    <a:pt x="17129" y="5594"/>
                  </a:cubicBezTo>
                  <a:cubicBezTo>
                    <a:pt x="16966" y="5551"/>
                    <a:pt x="16343" y="5377"/>
                    <a:pt x="16654" y="5145"/>
                  </a:cubicBezTo>
                  <a:cubicBezTo>
                    <a:pt x="16589" y="5145"/>
                    <a:pt x="16523" y="5131"/>
                    <a:pt x="16458" y="5145"/>
                  </a:cubicBezTo>
                  <a:cubicBezTo>
                    <a:pt x="16573" y="5116"/>
                    <a:pt x="16622" y="5044"/>
                    <a:pt x="16704" y="4971"/>
                  </a:cubicBezTo>
                  <a:cubicBezTo>
                    <a:pt x="16392" y="4783"/>
                    <a:pt x="16163" y="5015"/>
                    <a:pt x="15885" y="5073"/>
                  </a:cubicBezTo>
                  <a:cubicBezTo>
                    <a:pt x="16081" y="4986"/>
                    <a:pt x="16163" y="4856"/>
                    <a:pt x="16343" y="4769"/>
                  </a:cubicBezTo>
                  <a:cubicBezTo>
                    <a:pt x="16556" y="4653"/>
                    <a:pt x="16867" y="4667"/>
                    <a:pt x="17129" y="4725"/>
                  </a:cubicBezTo>
                  <a:cubicBezTo>
                    <a:pt x="17342" y="4783"/>
                    <a:pt x="17637" y="4479"/>
                    <a:pt x="17866" y="4450"/>
                  </a:cubicBezTo>
                  <a:cubicBezTo>
                    <a:pt x="18194" y="4406"/>
                    <a:pt x="17932" y="4117"/>
                    <a:pt x="17850" y="3972"/>
                  </a:cubicBezTo>
                  <a:cubicBezTo>
                    <a:pt x="17719" y="4088"/>
                    <a:pt x="17440" y="4131"/>
                    <a:pt x="17293" y="4073"/>
                  </a:cubicBezTo>
                  <a:cubicBezTo>
                    <a:pt x="17457" y="4015"/>
                    <a:pt x="17637" y="4001"/>
                    <a:pt x="17752" y="3885"/>
                  </a:cubicBezTo>
                  <a:cubicBezTo>
                    <a:pt x="17621" y="3798"/>
                    <a:pt x="17440" y="3812"/>
                    <a:pt x="17293" y="3740"/>
                  </a:cubicBezTo>
                  <a:cubicBezTo>
                    <a:pt x="17277" y="3740"/>
                    <a:pt x="17342" y="3610"/>
                    <a:pt x="17293" y="3566"/>
                  </a:cubicBezTo>
                  <a:cubicBezTo>
                    <a:pt x="17211" y="3508"/>
                    <a:pt x="17080" y="3610"/>
                    <a:pt x="16982" y="3494"/>
                  </a:cubicBezTo>
                  <a:cubicBezTo>
                    <a:pt x="17244" y="3378"/>
                    <a:pt x="16704" y="2755"/>
                    <a:pt x="16573" y="2668"/>
                  </a:cubicBezTo>
                  <a:cubicBezTo>
                    <a:pt x="16442" y="2871"/>
                    <a:pt x="16311" y="3117"/>
                    <a:pt x="16049" y="3030"/>
                  </a:cubicBezTo>
                  <a:cubicBezTo>
                    <a:pt x="15803" y="2929"/>
                    <a:pt x="15836" y="2581"/>
                    <a:pt x="15590" y="2552"/>
                  </a:cubicBezTo>
                  <a:cubicBezTo>
                    <a:pt x="15459" y="2538"/>
                    <a:pt x="15475" y="2407"/>
                    <a:pt x="15344" y="2335"/>
                  </a:cubicBezTo>
                  <a:cubicBezTo>
                    <a:pt x="15164" y="2248"/>
                    <a:pt x="15115" y="2320"/>
                    <a:pt x="14951" y="2291"/>
                  </a:cubicBezTo>
                  <a:cubicBezTo>
                    <a:pt x="14837" y="2277"/>
                    <a:pt x="14051" y="2190"/>
                    <a:pt x="14493" y="2422"/>
                  </a:cubicBezTo>
                  <a:cubicBezTo>
                    <a:pt x="14165" y="2538"/>
                    <a:pt x="14689" y="2900"/>
                    <a:pt x="14247" y="2972"/>
                  </a:cubicBezTo>
                  <a:cubicBezTo>
                    <a:pt x="14444" y="3146"/>
                    <a:pt x="14493" y="3291"/>
                    <a:pt x="14607" y="3508"/>
                  </a:cubicBezTo>
                  <a:cubicBezTo>
                    <a:pt x="14738" y="3769"/>
                    <a:pt x="14067" y="3783"/>
                    <a:pt x="14182" y="3943"/>
                  </a:cubicBezTo>
                  <a:cubicBezTo>
                    <a:pt x="14313" y="4117"/>
                    <a:pt x="14476" y="4305"/>
                    <a:pt x="14247" y="4479"/>
                  </a:cubicBezTo>
                  <a:cubicBezTo>
                    <a:pt x="14034" y="4638"/>
                    <a:pt x="13756" y="4334"/>
                    <a:pt x="13707" y="4131"/>
                  </a:cubicBezTo>
                  <a:cubicBezTo>
                    <a:pt x="13674" y="4015"/>
                    <a:pt x="13838" y="3986"/>
                    <a:pt x="13723" y="3841"/>
                  </a:cubicBezTo>
                  <a:cubicBezTo>
                    <a:pt x="13707" y="3798"/>
                    <a:pt x="13477" y="3726"/>
                    <a:pt x="13428" y="3711"/>
                  </a:cubicBezTo>
                  <a:cubicBezTo>
                    <a:pt x="13330" y="3682"/>
                    <a:pt x="13150" y="3653"/>
                    <a:pt x="13052" y="3639"/>
                  </a:cubicBezTo>
                  <a:cubicBezTo>
                    <a:pt x="12872" y="3595"/>
                    <a:pt x="12839" y="3508"/>
                    <a:pt x="12691" y="3465"/>
                  </a:cubicBezTo>
                  <a:cubicBezTo>
                    <a:pt x="12593" y="3421"/>
                    <a:pt x="12479" y="3436"/>
                    <a:pt x="12348" y="3378"/>
                  </a:cubicBezTo>
                  <a:cubicBezTo>
                    <a:pt x="12282" y="3349"/>
                    <a:pt x="12151" y="3436"/>
                    <a:pt x="12102" y="3407"/>
                  </a:cubicBezTo>
                  <a:cubicBezTo>
                    <a:pt x="11922" y="3291"/>
                    <a:pt x="12069" y="2856"/>
                    <a:pt x="11692" y="3103"/>
                  </a:cubicBezTo>
                  <a:cubicBezTo>
                    <a:pt x="11709" y="2885"/>
                    <a:pt x="11709" y="2682"/>
                    <a:pt x="11840" y="2494"/>
                  </a:cubicBezTo>
                  <a:cubicBezTo>
                    <a:pt x="11987" y="2262"/>
                    <a:pt x="12200" y="2219"/>
                    <a:pt x="12413" y="2074"/>
                  </a:cubicBezTo>
                  <a:cubicBezTo>
                    <a:pt x="12298" y="2045"/>
                    <a:pt x="12184" y="2002"/>
                    <a:pt x="12069" y="1944"/>
                  </a:cubicBezTo>
                  <a:cubicBezTo>
                    <a:pt x="12249" y="1958"/>
                    <a:pt x="12380" y="1958"/>
                    <a:pt x="12544" y="1915"/>
                  </a:cubicBezTo>
                  <a:cubicBezTo>
                    <a:pt x="12691" y="1857"/>
                    <a:pt x="12806" y="1741"/>
                    <a:pt x="12986" y="1697"/>
                  </a:cubicBezTo>
                  <a:cubicBezTo>
                    <a:pt x="12839" y="1567"/>
                    <a:pt x="12577" y="1639"/>
                    <a:pt x="12479" y="1437"/>
                  </a:cubicBezTo>
                  <a:cubicBezTo>
                    <a:pt x="12593" y="1451"/>
                    <a:pt x="12822" y="1625"/>
                    <a:pt x="12888" y="1581"/>
                  </a:cubicBezTo>
                  <a:cubicBezTo>
                    <a:pt x="13019" y="1480"/>
                    <a:pt x="13232" y="1422"/>
                    <a:pt x="13068" y="1277"/>
                  </a:cubicBezTo>
                  <a:cubicBezTo>
                    <a:pt x="13756" y="1755"/>
                    <a:pt x="14198" y="553"/>
                    <a:pt x="13494" y="509"/>
                  </a:cubicBezTo>
                  <a:cubicBezTo>
                    <a:pt x="13150" y="480"/>
                    <a:pt x="13379" y="698"/>
                    <a:pt x="13281" y="756"/>
                  </a:cubicBezTo>
                  <a:cubicBezTo>
                    <a:pt x="13150" y="828"/>
                    <a:pt x="13084" y="1089"/>
                    <a:pt x="12986" y="1089"/>
                  </a:cubicBezTo>
                  <a:cubicBezTo>
                    <a:pt x="12642" y="1118"/>
                    <a:pt x="12806" y="336"/>
                    <a:pt x="12397" y="843"/>
                  </a:cubicBezTo>
                  <a:cubicBezTo>
                    <a:pt x="12348" y="727"/>
                    <a:pt x="12331" y="741"/>
                    <a:pt x="12266" y="640"/>
                  </a:cubicBezTo>
                  <a:cubicBezTo>
                    <a:pt x="12298" y="625"/>
                    <a:pt x="12331" y="596"/>
                    <a:pt x="12364" y="582"/>
                  </a:cubicBezTo>
                  <a:cubicBezTo>
                    <a:pt x="12249" y="567"/>
                    <a:pt x="12135" y="538"/>
                    <a:pt x="12036" y="509"/>
                  </a:cubicBezTo>
                  <a:cubicBezTo>
                    <a:pt x="12086" y="480"/>
                    <a:pt x="12118" y="423"/>
                    <a:pt x="12184" y="394"/>
                  </a:cubicBezTo>
                  <a:cubicBezTo>
                    <a:pt x="12004" y="292"/>
                    <a:pt x="12004" y="118"/>
                    <a:pt x="11889" y="46"/>
                  </a:cubicBezTo>
                  <a:cubicBezTo>
                    <a:pt x="11611" y="-99"/>
                    <a:pt x="11692" y="147"/>
                    <a:pt x="11430" y="147"/>
                  </a:cubicBezTo>
                  <a:cubicBezTo>
                    <a:pt x="11447" y="321"/>
                    <a:pt x="11430" y="350"/>
                    <a:pt x="11545" y="466"/>
                  </a:cubicBezTo>
                  <a:cubicBezTo>
                    <a:pt x="11660" y="582"/>
                    <a:pt x="11955" y="567"/>
                    <a:pt x="11774" y="785"/>
                  </a:cubicBezTo>
                  <a:cubicBezTo>
                    <a:pt x="11807" y="770"/>
                    <a:pt x="11824" y="756"/>
                    <a:pt x="11856" y="756"/>
                  </a:cubicBezTo>
                  <a:cubicBezTo>
                    <a:pt x="11742" y="857"/>
                    <a:pt x="11611" y="944"/>
                    <a:pt x="11611" y="1103"/>
                  </a:cubicBezTo>
                  <a:cubicBezTo>
                    <a:pt x="11349" y="799"/>
                    <a:pt x="11218" y="886"/>
                    <a:pt x="10857" y="988"/>
                  </a:cubicBezTo>
                  <a:cubicBezTo>
                    <a:pt x="10579" y="1060"/>
                    <a:pt x="9924" y="1002"/>
                    <a:pt x="9908" y="669"/>
                  </a:cubicBezTo>
                  <a:cubicBezTo>
                    <a:pt x="9744" y="741"/>
                    <a:pt x="9580" y="741"/>
                    <a:pt x="9449" y="843"/>
                  </a:cubicBezTo>
                  <a:cubicBezTo>
                    <a:pt x="9564" y="872"/>
                    <a:pt x="9695" y="857"/>
                    <a:pt x="9826" y="814"/>
                  </a:cubicBezTo>
                  <a:cubicBezTo>
                    <a:pt x="9744" y="959"/>
                    <a:pt x="9547" y="959"/>
                    <a:pt x="9580" y="1147"/>
                  </a:cubicBezTo>
                  <a:cubicBezTo>
                    <a:pt x="9383" y="1103"/>
                    <a:pt x="9302" y="857"/>
                    <a:pt x="9040" y="959"/>
                  </a:cubicBezTo>
                  <a:cubicBezTo>
                    <a:pt x="8810" y="1045"/>
                    <a:pt x="8565" y="1002"/>
                    <a:pt x="8335" y="930"/>
                  </a:cubicBezTo>
                  <a:cubicBezTo>
                    <a:pt x="8417" y="930"/>
                    <a:pt x="8483" y="886"/>
                    <a:pt x="8548" y="872"/>
                  </a:cubicBezTo>
                  <a:cubicBezTo>
                    <a:pt x="8434" y="654"/>
                    <a:pt x="7877" y="698"/>
                    <a:pt x="7631" y="567"/>
                  </a:cubicBezTo>
                  <a:cubicBezTo>
                    <a:pt x="7500" y="509"/>
                    <a:pt x="7205" y="480"/>
                    <a:pt x="7091" y="553"/>
                  </a:cubicBezTo>
                  <a:cubicBezTo>
                    <a:pt x="6943" y="640"/>
                    <a:pt x="6862" y="379"/>
                    <a:pt x="6665" y="582"/>
                  </a:cubicBezTo>
                  <a:cubicBezTo>
                    <a:pt x="6600" y="480"/>
                    <a:pt x="6485" y="408"/>
                    <a:pt x="6370" y="336"/>
                  </a:cubicBezTo>
                  <a:cubicBezTo>
                    <a:pt x="6239" y="640"/>
                    <a:pt x="6092" y="365"/>
                    <a:pt x="5863" y="437"/>
                  </a:cubicBezTo>
                  <a:cubicBezTo>
                    <a:pt x="5682" y="495"/>
                    <a:pt x="5551" y="727"/>
                    <a:pt x="5322" y="538"/>
                  </a:cubicBezTo>
                  <a:cubicBezTo>
                    <a:pt x="5191" y="640"/>
                    <a:pt x="5289" y="654"/>
                    <a:pt x="5077" y="611"/>
                  </a:cubicBezTo>
                  <a:cubicBezTo>
                    <a:pt x="5093" y="654"/>
                    <a:pt x="5093" y="712"/>
                    <a:pt x="5093" y="756"/>
                  </a:cubicBezTo>
                  <a:cubicBezTo>
                    <a:pt x="4847" y="669"/>
                    <a:pt x="4471" y="582"/>
                    <a:pt x="4323" y="538"/>
                  </a:cubicBezTo>
                  <a:cubicBezTo>
                    <a:pt x="4078" y="466"/>
                    <a:pt x="3865" y="480"/>
                    <a:pt x="3603" y="452"/>
                  </a:cubicBezTo>
                  <a:cubicBezTo>
                    <a:pt x="3341" y="408"/>
                    <a:pt x="2931" y="437"/>
                    <a:pt x="2686" y="336"/>
                  </a:cubicBezTo>
                  <a:cubicBezTo>
                    <a:pt x="2440" y="249"/>
                    <a:pt x="2162" y="133"/>
                    <a:pt x="1916" y="263"/>
                  </a:cubicBezTo>
                  <a:cubicBezTo>
                    <a:pt x="1883" y="191"/>
                    <a:pt x="1801" y="147"/>
                    <a:pt x="1769" y="89"/>
                  </a:cubicBezTo>
                  <a:cubicBezTo>
                    <a:pt x="1670" y="307"/>
                    <a:pt x="1130" y="321"/>
                    <a:pt x="917" y="466"/>
                  </a:cubicBezTo>
                  <a:cubicBezTo>
                    <a:pt x="802" y="538"/>
                    <a:pt x="721" y="727"/>
                    <a:pt x="606" y="785"/>
                  </a:cubicBezTo>
                  <a:cubicBezTo>
                    <a:pt x="442" y="843"/>
                    <a:pt x="278" y="625"/>
                    <a:pt x="180" y="886"/>
                  </a:cubicBezTo>
                  <a:cubicBezTo>
                    <a:pt x="409" y="1031"/>
                    <a:pt x="933" y="1147"/>
                    <a:pt x="1015" y="1451"/>
                  </a:cubicBezTo>
                  <a:cubicBezTo>
                    <a:pt x="835" y="1451"/>
                    <a:pt x="671" y="1321"/>
                    <a:pt x="540" y="1321"/>
                  </a:cubicBezTo>
                  <a:cubicBezTo>
                    <a:pt x="360" y="1335"/>
                    <a:pt x="213" y="1524"/>
                    <a:pt x="0" y="1553"/>
                  </a:cubicBezTo>
                  <a:cubicBezTo>
                    <a:pt x="82" y="1538"/>
                    <a:pt x="147" y="1581"/>
                    <a:pt x="213" y="1581"/>
                  </a:cubicBezTo>
                  <a:cubicBezTo>
                    <a:pt x="0" y="1842"/>
                    <a:pt x="377" y="1813"/>
                    <a:pt x="557" y="1828"/>
                  </a:cubicBezTo>
                  <a:cubicBezTo>
                    <a:pt x="802" y="1828"/>
                    <a:pt x="884" y="1828"/>
                    <a:pt x="1130" y="1770"/>
                  </a:cubicBezTo>
                  <a:cubicBezTo>
                    <a:pt x="1130" y="1799"/>
                    <a:pt x="1146" y="1828"/>
                    <a:pt x="1146" y="1857"/>
                  </a:cubicBezTo>
                  <a:cubicBezTo>
                    <a:pt x="1114" y="1857"/>
                    <a:pt x="1097" y="1871"/>
                    <a:pt x="1064" y="1871"/>
                  </a:cubicBezTo>
                  <a:cubicBezTo>
                    <a:pt x="1097" y="1900"/>
                    <a:pt x="1130" y="1929"/>
                    <a:pt x="1163" y="1973"/>
                  </a:cubicBezTo>
                  <a:cubicBezTo>
                    <a:pt x="1032" y="2074"/>
                    <a:pt x="671" y="2204"/>
                    <a:pt x="491" y="2248"/>
                  </a:cubicBezTo>
                  <a:cubicBezTo>
                    <a:pt x="98" y="2335"/>
                    <a:pt x="344" y="2494"/>
                    <a:pt x="524" y="2668"/>
                  </a:cubicBezTo>
                  <a:cubicBezTo>
                    <a:pt x="475" y="2654"/>
                    <a:pt x="442" y="2654"/>
                    <a:pt x="393" y="2654"/>
                  </a:cubicBezTo>
                  <a:cubicBezTo>
                    <a:pt x="508" y="2798"/>
                    <a:pt x="737" y="2972"/>
                    <a:pt x="901" y="2827"/>
                  </a:cubicBezTo>
                  <a:cubicBezTo>
                    <a:pt x="983" y="2914"/>
                    <a:pt x="1015" y="3016"/>
                    <a:pt x="1015" y="3117"/>
                  </a:cubicBezTo>
                  <a:cubicBezTo>
                    <a:pt x="1064" y="3074"/>
                    <a:pt x="1130" y="3059"/>
                    <a:pt x="1163" y="3001"/>
                  </a:cubicBezTo>
                  <a:cubicBezTo>
                    <a:pt x="1261" y="3132"/>
                    <a:pt x="1376" y="3146"/>
                    <a:pt x="1474" y="3030"/>
                  </a:cubicBezTo>
                  <a:cubicBezTo>
                    <a:pt x="1670" y="3219"/>
                    <a:pt x="1736" y="2958"/>
                    <a:pt x="1900" y="3045"/>
                  </a:cubicBezTo>
                  <a:cubicBezTo>
                    <a:pt x="1769" y="3146"/>
                    <a:pt x="1785" y="3219"/>
                    <a:pt x="1654" y="3320"/>
                  </a:cubicBezTo>
                  <a:cubicBezTo>
                    <a:pt x="1523" y="3436"/>
                    <a:pt x="1392" y="3450"/>
                    <a:pt x="1277" y="3581"/>
                  </a:cubicBezTo>
                  <a:cubicBezTo>
                    <a:pt x="1179" y="3668"/>
                    <a:pt x="671" y="3885"/>
                    <a:pt x="524" y="3928"/>
                  </a:cubicBezTo>
                  <a:cubicBezTo>
                    <a:pt x="835" y="4059"/>
                    <a:pt x="1572" y="3537"/>
                    <a:pt x="1818" y="3363"/>
                  </a:cubicBezTo>
                  <a:cubicBezTo>
                    <a:pt x="2194" y="3117"/>
                    <a:pt x="2424" y="2798"/>
                    <a:pt x="2768" y="2523"/>
                  </a:cubicBezTo>
                  <a:cubicBezTo>
                    <a:pt x="2784" y="2538"/>
                    <a:pt x="2800" y="2567"/>
                    <a:pt x="2817" y="2581"/>
                  </a:cubicBezTo>
                  <a:cubicBezTo>
                    <a:pt x="2686" y="2697"/>
                    <a:pt x="2571" y="2813"/>
                    <a:pt x="2506" y="2943"/>
                  </a:cubicBezTo>
                  <a:cubicBezTo>
                    <a:pt x="2686" y="3059"/>
                    <a:pt x="2980" y="2798"/>
                    <a:pt x="3144" y="2697"/>
                  </a:cubicBezTo>
                  <a:cubicBezTo>
                    <a:pt x="3128" y="2668"/>
                    <a:pt x="3095" y="2654"/>
                    <a:pt x="3079" y="2625"/>
                  </a:cubicBezTo>
                  <a:cubicBezTo>
                    <a:pt x="3341" y="2523"/>
                    <a:pt x="3472" y="2740"/>
                    <a:pt x="3717" y="2784"/>
                  </a:cubicBezTo>
                  <a:cubicBezTo>
                    <a:pt x="3979" y="2827"/>
                    <a:pt x="4192" y="2798"/>
                    <a:pt x="4438" y="2871"/>
                  </a:cubicBezTo>
                  <a:cubicBezTo>
                    <a:pt x="4569" y="2914"/>
                    <a:pt x="4946" y="3146"/>
                    <a:pt x="4995" y="3103"/>
                  </a:cubicBezTo>
                  <a:cubicBezTo>
                    <a:pt x="5142" y="2943"/>
                    <a:pt x="5322" y="3305"/>
                    <a:pt x="5339" y="3407"/>
                  </a:cubicBezTo>
                  <a:cubicBezTo>
                    <a:pt x="5388" y="3363"/>
                    <a:pt x="5437" y="3349"/>
                    <a:pt x="5486" y="3305"/>
                  </a:cubicBezTo>
                  <a:cubicBezTo>
                    <a:pt x="5453" y="3349"/>
                    <a:pt x="5453" y="3407"/>
                    <a:pt x="5420" y="3450"/>
                  </a:cubicBezTo>
                  <a:cubicBezTo>
                    <a:pt x="5502" y="3479"/>
                    <a:pt x="5699" y="3566"/>
                    <a:pt x="5650" y="3639"/>
                  </a:cubicBezTo>
                  <a:cubicBezTo>
                    <a:pt x="5650" y="3653"/>
                    <a:pt x="5650" y="3653"/>
                    <a:pt x="5650" y="3668"/>
                  </a:cubicBezTo>
                  <a:cubicBezTo>
                    <a:pt x="5601" y="3566"/>
                    <a:pt x="5519" y="3508"/>
                    <a:pt x="5453" y="3668"/>
                  </a:cubicBezTo>
                  <a:cubicBezTo>
                    <a:pt x="5486" y="3668"/>
                    <a:pt x="5535" y="3668"/>
                    <a:pt x="5568" y="3668"/>
                  </a:cubicBezTo>
                  <a:cubicBezTo>
                    <a:pt x="5568" y="3755"/>
                    <a:pt x="5584" y="3812"/>
                    <a:pt x="5682" y="3870"/>
                  </a:cubicBezTo>
                  <a:cubicBezTo>
                    <a:pt x="5699" y="3841"/>
                    <a:pt x="5682" y="3798"/>
                    <a:pt x="5682" y="3755"/>
                  </a:cubicBezTo>
                  <a:cubicBezTo>
                    <a:pt x="5748" y="3798"/>
                    <a:pt x="5879" y="3798"/>
                    <a:pt x="5912" y="3827"/>
                  </a:cubicBezTo>
                  <a:cubicBezTo>
                    <a:pt x="6043" y="3957"/>
                    <a:pt x="6076" y="4131"/>
                    <a:pt x="6223" y="4305"/>
                  </a:cubicBezTo>
                  <a:cubicBezTo>
                    <a:pt x="6272" y="4348"/>
                    <a:pt x="6387" y="4348"/>
                    <a:pt x="6419" y="4392"/>
                  </a:cubicBezTo>
                  <a:cubicBezTo>
                    <a:pt x="6452" y="4421"/>
                    <a:pt x="6403" y="4537"/>
                    <a:pt x="6436" y="4580"/>
                  </a:cubicBezTo>
                  <a:cubicBezTo>
                    <a:pt x="6452" y="4609"/>
                    <a:pt x="6763" y="4754"/>
                    <a:pt x="6845" y="4769"/>
                  </a:cubicBezTo>
                  <a:cubicBezTo>
                    <a:pt x="7058" y="4841"/>
                    <a:pt x="7402" y="5029"/>
                    <a:pt x="7173" y="5218"/>
                  </a:cubicBezTo>
                  <a:cubicBezTo>
                    <a:pt x="7091" y="5160"/>
                    <a:pt x="6993" y="5174"/>
                    <a:pt x="6943" y="5145"/>
                  </a:cubicBezTo>
                  <a:cubicBezTo>
                    <a:pt x="7091" y="5421"/>
                    <a:pt x="6993" y="5710"/>
                    <a:pt x="6993" y="5971"/>
                  </a:cubicBezTo>
                  <a:cubicBezTo>
                    <a:pt x="6976" y="6217"/>
                    <a:pt x="6976" y="6507"/>
                    <a:pt x="7107" y="6724"/>
                  </a:cubicBezTo>
                  <a:cubicBezTo>
                    <a:pt x="7124" y="6768"/>
                    <a:pt x="7238" y="6811"/>
                    <a:pt x="7287" y="6826"/>
                  </a:cubicBezTo>
                  <a:cubicBezTo>
                    <a:pt x="7451" y="6898"/>
                    <a:pt x="7222" y="6927"/>
                    <a:pt x="7287" y="7014"/>
                  </a:cubicBezTo>
                  <a:cubicBezTo>
                    <a:pt x="7353" y="7115"/>
                    <a:pt x="7467" y="7202"/>
                    <a:pt x="7566" y="7304"/>
                  </a:cubicBezTo>
                  <a:cubicBezTo>
                    <a:pt x="7729" y="7492"/>
                    <a:pt x="7926" y="7594"/>
                    <a:pt x="8155" y="7753"/>
                  </a:cubicBezTo>
                  <a:cubicBezTo>
                    <a:pt x="8073" y="7898"/>
                    <a:pt x="8516" y="8419"/>
                    <a:pt x="8679" y="8506"/>
                  </a:cubicBezTo>
                  <a:cubicBezTo>
                    <a:pt x="8630" y="8535"/>
                    <a:pt x="8565" y="8550"/>
                    <a:pt x="8516" y="8564"/>
                  </a:cubicBezTo>
                  <a:cubicBezTo>
                    <a:pt x="8696" y="8593"/>
                    <a:pt x="8941" y="8753"/>
                    <a:pt x="8941" y="8926"/>
                  </a:cubicBezTo>
                  <a:cubicBezTo>
                    <a:pt x="8925" y="9086"/>
                    <a:pt x="9203" y="9158"/>
                    <a:pt x="9318" y="9274"/>
                  </a:cubicBezTo>
                  <a:cubicBezTo>
                    <a:pt x="9334" y="9260"/>
                    <a:pt x="9351" y="9231"/>
                    <a:pt x="9367" y="9216"/>
                  </a:cubicBezTo>
                  <a:cubicBezTo>
                    <a:pt x="9138" y="9115"/>
                    <a:pt x="8925" y="8724"/>
                    <a:pt x="8827" y="8506"/>
                  </a:cubicBezTo>
                  <a:cubicBezTo>
                    <a:pt x="8778" y="8361"/>
                    <a:pt x="8188" y="7753"/>
                    <a:pt x="8696" y="7985"/>
                  </a:cubicBezTo>
                  <a:cubicBezTo>
                    <a:pt x="8892" y="8072"/>
                    <a:pt x="8778" y="8260"/>
                    <a:pt x="8892" y="8376"/>
                  </a:cubicBezTo>
                  <a:cubicBezTo>
                    <a:pt x="8974" y="8463"/>
                    <a:pt x="9187" y="8506"/>
                    <a:pt x="9203" y="8564"/>
                  </a:cubicBezTo>
                  <a:cubicBezTo>
                    <a:pt x="9318" y="8810"/>
                    <a:pt x="9891" y="9071"/>
                    <a:pt x="9924" y="9274"/>
                  </a:cubicBezTo>
                  <a:cubicBezTo>
                    <a:pt x="9957" y="9448"/>
                    <a:pt x="10170" y="9477"/>
                    <a:pt x="10055" y="9665"/>
                  </a:cubicBezTo>
                  <a:cubicBezTo>
                    <a:pt x="9989" y="9752"/>
                    <a:pt x="10268" y="9940"/>
                    <a:pt x="10350" y="9984"/>
                  </a:cubicBezTo>
                  <a:cubicBezTo>
                    <a:pt x="10513" y="10056"/>
                    <a:pt x="10612" y="9984"/>
                    <a:pt x="10743" y="10143"/>
                  </a:cubicBezTo>
                  <a:cubicBezTo>
                    <a:pt x="10808" y="10201"/>
                    <a:pt x="11152" y="10245"/>
                    <a:pt x="11283" y="10288"/>
                  </a:cubicBezTo>
                  <a:cubicBezTo>
                    <a:pt x="11430" y="10332"/>
                    <a:pt x="11578" y="10462"/>
                    <a:pt x="11692" y="10288"/>
                  </a:cubicBezTo>
                  <a:cubicBezTo>
                    <a:pt x="11774" y="10187"/>
                    <a:pt x="12036" y="10346"/>
                    <a:pt x="12069" y="10447"/>
                  </a:cubicBezTo>
                  <a:cubicBezTo>
                    <a:pt x="12151" y="10621"/>
                    <a:pt x="12790" y="10723"/>
                    <a:pt x="12937" y="10694"/>
                  </a:cubicBezTo>
                  <a:cubicBezTo>
                    <a:pt x="13035" y="10868"/>
                    <a:pt x="13265" y="11041"/>
                    <a:pt x="13265" y="11244"/>
                  </a:cubicBezTo>
                  <a:cubicBezTo>
                    <a:pt x="13330" y="11186"/>
                    <a:pt x="13297" y="11259"/>
                    <a:pt x="13330" y="11186"/>
                  </a:cubicBezTo>
                  <a:cubicBezTo>
                    <a:pt x="13445" y="11230"/>
                    <a:pt x="13641" y="11288"/>
                    <a:pt x="13674" y="11418"/>
                  </a:cubicBezTo>
                  <a:cubicBezTo>
                    <a:pt x="13658" y="11404"/>
                    <a:pt x="13969" y="11534"/>
                    <a:pt x="14034" y="11621"/>
                  </a:cubicBezTo>
                  <a:cubicBezTo>
                    <a:pt x="14051" y="11476"/>
                    <a:pt x="14116" y="11577"/>
                    <a:pt x="14051" y="11462"/>
                  </a:cubicBezTo>
                  <a:cubicBezTo>
                    <a:pt x="14607" y="11085"/>
                    <a:pt x="14411" y="11896"/>
                    <a:pt x="14575" y="12070"/>
                  </a:cubicBezTo>
                  <a:cubicBezTo>
                    <a:pt x="14444" y="12186"/>
                    <a:pt x="13658" y="13084"/>
                    <a:pt x="14198" y="12968"/>
                  </a:cubicBezTo>
                  <a:cubicBezTo>
                    <a:pt x="13969" y="13200"/>
                    <a:pt x="13887" y="13229"/>
                    <a:pt x="14083" y="13548"/>
                  </a:cubicBezTo>
                  <a:cubicBezTo>
                    <a:pt x="14231" y="13736"/>
                    <a:pt x="14362" y="13924"/>
                    <a:pt x="14493" y="14156"/>
                  </a:cubicBezTo>
                  <a:cubicBezTo>
                    <a:pt x="14607" y="14359"/>
                    <a:pt x="14689" y="14620"/>
                    <a:pt x="14853" y="14808"/>
                  </a:cubicBezTo>
                  <a:cubicBezTo>
                    <a:pt x="15033" y="14982"/>
                    <a:pt x="15295" y="15025"/>
                    <a:pt x="15508" y="15156"/>
                  </a:cubicBezTo>
                  <a:cubicBezTo>
                    <a:pt x="15967" y="15416"/>
                    <a:pt x="15721" y="16097"/>
                    <a:pt x="15639" y="16460"/>
                  </a:cubicBezTo>
                  <a:cubicBezTo>
                    <a:pt x="15574" y="16691"/>
                    <a:pt x="15492" y="16952"/>
                    <a:pt x="15475" y="17184"/>
                  </a:cubicBezTo>
                  <a:cubicBezTo>
                    <a:pt x="15475" y="17300"/>
                    <a:pt x="15574" y="17459"/>
                    <a:pt x="15557" y="17561"/>
                  </a:cubicBezTo>
                  <a:cubicBezTo>
                    <a:pt x="15541" y="17705"/>
                    <a:pt x="15410" y="17720"/>
                    <a:pt x="15475" y="17894"/>
                  </a:cubicBezTo>
                  <a:cubicBezTo>
                    <a:pt x="15262" y="17923"/>
                    <a:pt x="15262" y="18343"/>
                    <a:pt x="15230" y="18546"/>
                  </a:cubicBezTo>
                  <a:cubicBezTo>
                    <a:pt x="15230" y="18560"/>
                    <a:pt x="15164" y="18806"/>
                    <a:pt x="15181" y="18937"/>
                  </a:cubicBezTo>
                  <a:cubicBezTo>
                    <a:pt x="15164" y="18922"/>
                    <a:pt x="15164" y="18908"/>
                    <a:pt x="15148" y="18893"/>
                  </a:cubicBezTo>
                  <a:cubicBezTo>
                    <a:pt x="15131" y="18951"/>
                    <a:pt x="15099" y="18995"/>
                    <a:pt x="15082" y="19053"/>
                  </a:cubicBezTo>
                  <a:cubicBezTo>
                    <a:pt x="15115" y="19111"/>
                    <a:pt x="15099" y="19169"/>
                    <a:pt x="15197" y="19183"/>
                  </a:cubicBezTo>
                  <a:cubicBezTo>
                    <a:pt x="15213" y="19111"/>
                    <a:pt x="15213" y="19053"/>
                    <a:pt x="15197" y="18995"/>
                  </a:cubicBezTo>
                  <a:cubicBezTo>
                    <a:pt x="15230" y="19009"/>
                    <a:pt x="15262" y="19009"/>
                    <a:pt x="15328" y="18966"/>
                  </a:cubicBezTo>
                  <a:cubicBezTo>
                    <a:pt x="15377" y="19227"/>
                    <a:pt x="15312" y="19545"/>
                    <a:pt x="15197" y="19792"/>
                  </a:cubicBezTo>
                  <a:cubicBezTo>
                    <a:pt x="15164" y="19748"/>
                    <a:pt x="15082" y="19719"/>
                    <a:pt x="15033" y="19676"/>
                  </a:cubicBezTo>
                  <a:cubicBezTo>
                    <a:pt x="15000" y="19705"/>
                    <a:pt x="14968" y="19719"/>
                    <a:pt x="14951" y="19734"/>
                  </a:cubicBezTo>
                  <a:cubicBezTo>
                    <a:pt x="15230" y="19922"/>
                    <a:pt x="14837" y="20110"/>
                    <a:pt x="14951" y="20357"/>
                  </a:cubicBezTo>
                  <a:cubicBezTo>
                    <a:pt x="15017" y="20530"/>
                    <a:pt x="15164" y="20791"/>
                    <a:pt x="15197" y="20922"/>
                  </a:cubicBezTo>
                  <a:cubicBezTo>
                    <a:pt x="15148" y="20950"/>
                    <a:pt x="15099" y="20979"/>
                    <a:pt x="15066" y="21008"/>
                  </a:cubicBezTo>
                  <a:cubicBezTo>
                    <a:pt x="15164" y="21153"/>
                    <a:pt x="15279" y="21095"/>
                    <a:pt x="15410" y="21168"/>
                  </a:cubicBezTo>
                  <a:cubicBezTo>
                    <a:pt x="15508" y="21226"/>
                    <a:pt x="15606" y="21327"/>
                    <a:pt x="15770" y="21385"/>
                  </a:cubicBezTo>
                  <a:cubicBezTo>
                    <a:pt x="15967" y="21472"/>
                    <a:pt x="15934" y="21501"/>
                    <a:pt x="16163" y="21472"/>
                  </a:cubicBezTo>
                  <a:cubicBezTo>
                    <a:pt x="16311" y="21472"/>
                    <a:pt x="16442" y="21443"/>
                    <a:pt x="16573" y="21414"/>
                  </a:cubicBezTo>
                  <a:cubicBezTo>
                    <a:pt x="16376" y="21284"/>
                    <a:pt x="16278" y="21298"/>
                    <a:pt x="16130" y="21110"/>
                  </a:cubicBezTo>
                  <a:cubicBezTo>
                    <a:pt x="16065" y="21037"/>
                    <a:pt x="15868" y="20719"/>
                    <a:pt x="15885" y="20661"/>
                  </a:cubicBezTo>
                  <a:cubicBezTo>
                    <a:pt x="15918" y="20458"/>
                    <a:pt x="16180" y="20516"/>
                    <a:pt x="16229" y="20386"/>
                  </a:cubicBezTo>
                  <a:cubicBezTo>
                    <a:pt x="16278" y="20226"/>
                    <a:pt x="16360" y="20110"/>
                    <a:pt x="16507" y="20023"/>
                  </a:cubicBezTo>
                  <a:cubicBezTo>
                    <a:pt x="16425" y="19980"/>
                    <a:pt x="16245" y="19878"/>
                    <a:pt x="16245" y="19806"/>
                  </a:cubicBezTo>
                  <a:cubicBezTo>
                    <a:pt x="16229" y="19603"/>
                    <a:pt x="16278" y="19676"/>
                    <a:pt x="16376" y="19545"/>
                  </a:cubicBezTo>
                  <a:cubicBezTo>
                    <a:pt x="16474" y="19386"/>
                    <a:pt x="16573" y="19284"/>
                    <a:pt x="16638" y="19140"/>
                  </a:cubicBezTo>
                  <a:cubicBezTo>
                    <a:pt x="16769" y="19111"/>
                    <a:pt x="16704" y="19125"/>
                    <a:pt x="16753" y="19053"/>
                  </a:cubicBezTo>
                  <a:cubicBezTo>
                    <a:pt x="16736" y="19082"/>
                    <a:pt x="16704" y="19096"/>
                    <a:pt x="16687" y="19111"/>
                  </a:cubicBezTo>
                  <a:cubicBezTo>
                    <a:pt x="16638" y="19038"/>
                    <a:pt x="16523" y="18879"/>
                    <a:pt x="16573" y="18835"/>
                  </a:cubicBezTo>
                  <a:cubicBezTo>
                    <a:pt x="16687" y="18705"/>
                    <a:pt x="16769" y="18966"/>
                    <a:pt x="16867" y="18922"/>
                  </a:cubicBezTo>
                  <a:cubicBezTo>
                    <a:pt x="17178" y="18792"/>
                    <a:pt x="16867" y="18546"/>
                    <a:pt x="17293" y="18473"/>
                  </a:cubicBezTo>
                  <a:cubicBezTo>
                    <a:pt x="17604" y="18415"/>
                    <a:pt x="17604" y="18459"/>
                    <a:pt x="17834" y="18256"/>
                  </a:cubicBezTo>
                  <a:cubicBezTo>
                    <a:pt x="18079" y="18039"/>
                    <a:pt x="17719" y="17952"/>
                    <a:pt x="17686" y="17734"/>
                  </a:cubicBezTo>
                  <a:cubicBezTo>
                    <a:pt x="17948" y="17792"/>
                    <a:pt x="18308" y="17923"/>
                    <a:pt x="18505" y="17647"/>
                  </a:cubicBezTo>
                  <a:cubicBezTo>
                    <a:pt x="18669" y="17416"/>
                    <a:pt x="18849" y="17169"/>
                    <a:pt x="18980" y="16996"/>
                  </a:cubicBezTo>
                  <a:cubicBezTo>
                    <a:pt x="19029" y="16938"/>
                    <a:pt x="19193" y="16735"/>
                    <a:pt x="19176" y="16691"/>
                  </a:cubicBezTo>
                  <a:cubicBezTo>
                    <a:pt x="19176" y="16619"/>
                    <a:pt x="19193" y="16329"/>
                    <a:pt x="19242" y="16271"/>
                  </a:cubicBezTo>
                  <a:cubicBezTo>
                    <a:pt x="19324" y="16155"/>
                    <a:pt x="19848" y="15909"/>
                    <a:pt x="19995" y="15880"/>
                  </a:cubicBezTo>
                  <a:cubicBezTo>
                    <a:pt x="20192" y="15837"/>
                    <a:pt x="20224" y="15981"/>
                    <a:pt x="20421" y="15793"/>
                  </a:cubicBezTo>
                  <a:cubicBezTo>
                    <a:pt x="20454" y="15750"/>
                    <a:pt x="20388" y="15692"/>
                    <a:pt x="20437" y="15634"/>
                  </a:cubicBezTo>
                  <a:cubicBezTo>
                    <a:pt x="20503" y="15576"/>
                    <a:pt x="20617" y="15503"/>
                    <a:pt x="20650" y="15431"/>
                  </a:cubicBezTo>
                  <a:cubicBezTo>
                    <a:pt x="20716" y="15315"/>
                    <a:pt x="20503" y="15170"/>
                    <a:pt x="20732" y="15083"/>
                  </a:cubicBezTo>
                  <a:cubicBezTo>
                    <a:pt x="20863" y="15040"/>
                    <a:pt x="20765" y="14808"/>
                    <a:pt x="20765" y="14707"/>
                  </a:cubicBezTo>
                  <a:cubicBezTo>
                    <a:pt x="20781" y="14533"/>
                    <a:pt x="20765" y="14547"/>
                    <a:pt x="20879" y="14388"/>
                  </a:cubicBezTo>
                  <a:cubicBezTo>
                    <a:pt x="20912" y="14330"/>
                    <a:pt x="21109" y="14098"/>
                    <a:pt x="21191" y="14069"/>
                  </a:cubicBezTo>
                  <a:cubicBezTo>
                    <a:pt x="21403" y="13997"/>
                    <a:pt x="21600" y="13403"/>
                    <a:pt x="21305" y="13301"/>
                  </a:cubicBezTo>
                  <a:close/>
                  <a:moveTo>
                    <a:pt x="13625" y="6232"/>
                  </a:moveTo>
                  <a:cubicBezTo>
                    <a:pt x="13805" y="6217"/>
                    <a:pt x="13936" y="6058"/>
                    <a:pt x="14116" y="6145"/>
                  </a:cubicBezTo>
                  <a:cubicBezTo>
                    <a:pt x="14018" y="6246"/>
                    <a:pt x="13707" y="6391"/>
                    <a:pt x="13625" y="6232"/>
                  </a:cubicBezTo>
                  <a:close/>
                  <a:moveTo>
                    <a:pt x="14214" y="5957"/>
                  </a:moveTo>
                  <a:cubicBezTo>
                    <a:pt x="14411" y="5870"/>
                    <a:pt x="14558" y="5884"/>
                    <a:pt x="14755" y="5841"/>
                  </a:cubicBezTo>
                  <a:cubicBezTo>
                    <a:pt x="14575" y="6000"/>
                    <a:pt x="14313" y="6087"/>
                    <a:pt x="14083" y="5986"/>
                  </a:cubicBezTo>
                  <a:cubicBezTo>
                    <a:pt x="14133" y="5971"/>
                    <a:pt x="14165" y="5971"/>
                    <a:pt x="14214" y="5957"/>
                  </a:cubicBezTo>
                  <a:close/>
                  <a:moveTo>
                    <a:pt x="12593" y="5102"/>
                  </a:moveTo>
                  <a:cubicBezTo>
                    <a:pt x="12708" y="5087"/>
                    <a:pt x="12757" y="5116"/>
                    <a:pt x="12839" y="5015"/>
                  </a:cubicBezTo>
                  <a:cubicBezTo>
                    <a:pt x="12872" y="5058"/>
                    <a:pt x="12937" y="5087"/>
                    <a:pt x="12970" y="5131"/>
                  </a:cubicBezTo>
                  <a:cubicBezTo>
                    <a:pt x="12953" y="5087"/>
                    <a:pt x="12953" y="5044"/>
                    <a:pt x="12953" y="5000"/>
                  </a:cubicBezTo>
                  <a:cubicBezTo>
                    <a:pt x="13068" y="5073"/>
                    <a:pt x="13199" y="5116"/>
                    <a:pt x="13314" y="5218"/>
                  </a:cubicBezTo>
                  <a:cubicBezTo>
                    <a:pt x="13445" y="5334"/>
                    <a:pt x="13412" y="5464"/>
                    <a:pt x="13641" y="5522"/>
                  </a:cubicBezTo>
                  <a:cubicBezTo>
                    <a:pt x="13789" y="5565"/>
                    <a:pt x="13952" y="5449"/>
                    <a:pt x="14067" y="5580"/>
                  </a:cubicBezTo>
                  <a:cubicBezTo>
                    <a:pt x="14198" y="5739"/>
                    <a:pt x="14034" y="5783"/>
                    <a:pt x="13887" y="5710"/>
                  </a:cubicBezTo>
                  <a:cubicBezTo>
                    <a:pt x="13887" y="5826"/>
                    <a:pt x="13838" y="5928"/>
                    <a:pt x="13740" y="5986"/>
                  </a:cubicBezTo>
                  <a:cubicBezTo>
                    <a:pt x="13658" y="5841"/>
                    <a:pt x="13690" y="5870"/>
                    <a:pt x="13559" y="5855"/>
                  </a:cubicBezTo>
                  <a:cubicBezTo>
                    <a:pt x="13756" y="5522"/>
                    <a:pt x="13117" y="5507"/>
                    <a:pt x="13035" y="5884"/>
                  </a:cubicBezTo>
                  <a:cubicBezTo>
                    <a:pt x="13019" y="5928"/>
                    <a:pt x="13003" y="6522"/>
                    <a:pt x="12839" y="6159"/>
                  </a:cubicBezTo>
                  <a:cubicBezTo>
                    <a:pt x="12790" y="6043"/>
                    <a:pt x="12970" y="5768"/>
                    <a:pt x="12986" y="5652"/>
                  </a:cubicBezTo>
                  <a:cubicBezTo>
                    <a:pt x="12937" y="5681"/>
                    <a:pt x="12888" y="5696"/>
                    <a:pt x="12839" y="5725"/>
                  </a:cubicBezTo>
                  <a:cubicBezTo>
                    <a:pt x="13019" y="5507"/>
                    <a:pt x="13166" y="5406"/>
                    <a:pt x="13477" y="5507"/>
                  </a:cubicBezTo>
                  <a:cubicBezTo>
                    <a:pt x="13412" y="5334"/>
                    <a:pt x="13281" y="5421"/>
                    <a:pt x="13134" y="5392"/>
                  </a:cubicBezTo>
                  <a:cubicBezTo>
                    <a:pt x="13003" y="5377"/>
                    <a:pt x="13019" y="5551"/>
                    <a:pt x="12937" y="5392"/>
                  </a:cubicBezTo>
                  <a:cubicBezTo>
                    <a:pt x="12855" y="5276"/>
                    <a:pt x="12872" y="5363"/>
                    <a:pt x="12757" y="5392"/>
                  </a:cubicBezTo>
                  <a:cubicBezTo>
                    <a:pt x="12790" y="5334"/>
                    <a:pt x="12822" y="5276"/>
                    <a:pt x="12855" y="5218"/>
                  </a:cubicBezTo>
                  <a:cubicBezTo>
                    <a:pt x="12642" y="5421"/>
                    <a:pt x="12413" y="5348"/>
                    <a:pt x="12167" y="5392"/>
                  </a:cubicBezTo>
                  <a:cubicBezTo>
                    <a:pt x="12315" y="5290"/>
                    <a:pt x="12462" y="5218"/>
                    <a:pt x="12593" y="5102"/>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308" name="Shape 2308"/>
            <p:cNvSpPr/>
            <p:nvPr/>
          </p:nvSpPr>
          <p:spPr>
            <a:xfrm>
              <a:off x="3164416" y="2068352"/>
              <a:ext cx="40218" cy="2328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709" y="0"/>
                    <a:pt x="9818" y="7200"/>
                    <a:pt x="0" y="0"/>
                  </a:cubicBezTo>
                  <a:cubicBezTo>
                    <a:pt x="3927" y="7200"/>
                    <a:pt x="9818" y="21600"/>
                    <a:pt x="21600" y="2160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309" name="Shape 2309"/>
            <p:cNvSpPr/>
            <p:nvPr/>
          </p:nvSpPr>
          <p:spPr>
            <a:xfrm>
              <a:off x="1452033" y="2197804"/>
              <a:ext cx="173568" cy="107615"/>
            </a:xfrm>
            <a:custGeom>
              <a:avLst/>
              <a:gdLst/>
              <a:ahLst/>
              <a:cxnLst>
                <a:cxn ang="0">
                  <a:pos x="wd2" y="hd2"/>
                </a:cxn>
                <a:cxn ang="5400000">
                  <a:pos x="wd2" y="hd2"/>
                </a:cxn>
                <a:cxn ang="10800000">
                  <a:pos x="wd2" y="hd2"/>
                </a:cxn>
                <a:cxn ang="16200000">
                  <a:pos x="wd2" y="hd2"/>
                </a:cxn>
              </a:cxnLst>
              <a:rect l="0" t="0" r="r" b="b"/>
              <a:pathLst>
                <a:path w="21600" h="19266" extrusionOk="0">
                  <a:moveTo>
                    <a:pt x="0" y="366"/>
                  </a:moveTo>
                  <a:cubicBezTo>
                    <a:pt x="939" y="366"/>
                    <a:pt x="1878" y="366"/>
                    <a:pt x="2817" y="1041"/>
                  </a:cubicBezTo>
                  <a:cubicBezTo>
                    <a:pt x="2348" y="1716"/>
                    <a:pt x="1878" y="2391"/>
                    <a:pt x="1409" y="3066"/>
                  </a:cubicBezTo>
                  <a:cubicBezTo>
                    <a:pt x="4226" y="5766"/>
                    <a:pt x="6104" y="7791"/>
                    <a:pt x="9861" y="8466"/>
                  </a:cubicBezTo>
                  <a:cubicBezTo>
                    <a:pt x="7983" y="13866"/>
                    <a:pt x="16435" y="18591"/>
                    <a:pt x="21600" y="19266"/>
                  </a:cubicBezTo>
                  <a:cubicBezTo>
                    <a:pt x="19252" y="10491"/>
                    <a:pt x="6574" y="-2334"/>
                    <a:pt x="0" y="366"/>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310" name="Shape 2310"/>
            <p:cNvSpPr/>
            <p:nvPr/>
          </p:nvSpPr>
          <p:spPr>
            <a:xfrm>
              <a:off x="1276350" y="2028135"/>
              <a:ext cx="52917" cy="88901"/>
            </a:xfrm>
            <a:custGeom>
              <a:avLst/>
              <a:gdLst/>
              <a:ahLst/>
              <a:cxnLst>
                <a:cxn ang="0">
                  <a:pos x="wd2" y="hd2"/>
                </a:cxn>
                <a:cxn ang="5400000">
                  <a:pos x="wd2" y="hd2"/>
                </a:cxn>
                <a:cxn ang="10800000">
                  <a:pos x="wd2" y="hd2"/>
                </a:cxn>
                <a:cxn ang="16200000">
                  <a:pos x="wd2" y="hd2"/>
                </a:cxn>
              </a:cxnLst>
              <a:rect l="0" t="0" r="r" b="b"/>
              <a:pathLst>
                <a:path w="21600" h="21600" extrusionOk="0">
                  <a:moveTo>
                    <a:pt x="9257" y="6300"/>
                  </a:moveTo>
                  <a:cubicBezTo>
                    <a:pt x="6171" y="2700"/>
                    <a:pt x="13886" y="4500"/>
                    <a:pt x="0" y="0"/>
                  </a:cubicBezTo>
                  <a:cubicBezTo>
                    <a:pt x="1543" y="3600"/>
                    <a:pt x="4629" y="5400"/>
                    <a:pt x="7714" y="8100"/>
                  </a:cubicBezTo>
                  <a:cubicBezTo>
                    <a:pt x="13886" y="13500"/>
                    <a:pt x="16971" y="15300"/>
                    <a:pt x="21600" y="21600"/>
                  </a:cubicBezTo>
                  <a:cubicBezTo>
                    <a:pt x="16971" y="15300"/>
                    <a:pt x="16971" y="9900"/>
                    <a:pt x="16971" y="2700"/>
                  </a:cubicBezTo>
                  <a:cubicBezTo>
                    <a:pt x="13886" y="3600"/>
                    <a:pt x="12343" y="4500"/>
                    <a:pt x="9257" y="630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311" name="Shape 2311"/>
            <p:cNvSpPr/>
            <p:nvPr/>
          </p:nvSpPr>
          <p:spPr>
            <a:xfrm>
              <a:off x="493583" y="1831285"/>
              <a:ext cx="67517" cy="55482"/>
            </a:xfrm>
            <a:custGeom>
              <a:avLst/>
              <a:gdLst/>
              <a:ahLst/>
              <a:cxnLst>
                <a:cxn ang="0">
                  <a:pos x="wd2" y="hd2"/>
                </a:cxn>
                <a:cxn ang="5400000">
                  <a:pos x="wd2" y="hd2"/>
                </a:cxn>
                <a:cxn ang="10800000">
                  <a:pos x="wd2" y="hd2"/>
                </a:cxn>
                <a:cxn ang="16200000">
                  <a:pos x="wd2" y="hd2"/>
                </a:cxn>
              </a:cxnLst>
              <a:rect l="0" t="0" r="r" b="b"/>
              <a:pathLst>
                <a:path w="13000" h="18264" extrusionOk="0">
                  <a:moveTo>
                    <a:pt x="10560" y="0"/>
                  </a:moveTo>
                  <a:cubicBezTo>
                    <a:pt x="1920" y="1271"/>
                    <a:pt x="-4560" y="21600"/>
                    <a:pt x="4080" y="17788"/>
                  </a:cubicBezTo>
                  <a:cubicBezTo>
                    <a:pt x="9120" y="16518"/>
                    <a:pt x="17040" y="5082"/>
                    <a:pt x="10560" y="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312" name="Shape 2312"/>
            <p:cNvSpPr/>
            <p:nvPr/>
          </p:nvSpPr>
          <p:spPr>
            <a:xfrm>
              <a:off x="6637867" y="2756268"/>
              <a:ext cx="101601" cy="53250"/>
            </a:xfrm>
            <a:custGeom>
              <a:avLst/>
              <a:gdLst/>
              <a:ahLst/>
              <a:cxnLst>
                <a:cxn ang="0">
                  <a:pos x="wd2" y="hd2"/>
                </a:cxn>
                <a:cxn ang="5400000">
                  <a:pos x="wd2" y="hd2"/>
                </a:cxn>
                <a:cxn ang="10800000">
                  <a:pos x="wd2" y="hd2"/>
                </a:cxn>
                <a:cxn ang="16200000">
                  <a:pos x="wd2" y="hd2"/>
                </a:cxn>
              </a:cxnLst>
              <a:rect l="0" t="0" r="r" b="b"/>
              <a:pathLst>
                <a:path w="21600" h="13933" extrusionOk="0">
                  <a:moveTo>
                    <a:pt x="21600" y="0"/>
                  </a:moveTo>
                  <a:cubicBezTo>
                    <a:pt x="14400" y="3927"/>
                    <a:pt x="6400" y="1964"/>
                    <a:pt x="0" y="1964"/>
                  </a:cubicBezTo>
                  <a:cubicBezTo>
                    <a:pt x="8800" y="14727"/>
                    <a:pt x="20000" y="21600"/>
                    <a:pt x="21600" y="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313" name="Shape 2313"/>
            <p:cNvSpPr/>
            <p:nvPr/>
          </p:nvSpPr>
          <p:spPr>
            <a:xfrm>
              <a:off x="6504517" y="2546718"/>
              <a:ext cx="23943" cy="67734"/>
            </a:xfrm>
            <a:custGeom>
              <a:avLst/>
              <a:gdLst/>
              <a:ahLst/>
              <a:cxnLst>
                <a:cxn ang="0">
                  <a:pos x="wd2" y="hd2"/>
                </a:cxn>
                <a:cxn ang="5400000">
                  <a:pos x="wd2" y="hd2"/>
                </a:cxn>
                <a:cxn ang="10800000">
                  <a:pos x="wd2" y="hd2"/>
                </a:cxn>
                <a:cxn ang="16200000">
                  <a:pos x="wd2" y="hd2"/>
                </a:cxn>
              </a:cxnLst>
              <a:rect l="0" t="0" r="r" b="b"/>
              <a:pathLst>
                <a:path w="20360" h="21600" extrusionOk="0">
                  <a:moveTo>
                    <a:pt x="18514" y="0"/>
                  </a:moveTo>
                  <a:cubicBezTo>
                    <a:pt x="12343" y="2400"/>
                    <a:pt x="6171" y="3600"/>
                    <a:pt x="0" y="4800"/>
                  </a:cubicBezTo>
                  <a:cubicBezTo>
                    <a:pt x="0" y="8400"/>
                    <a:pt x="0" y="14400"/>
                    <a:pt x="12343" y="21600"/>
                  </a:cubicBezTo>
                  <a:cubicBezTo>
                    <a:pt x="21600" y="14400"/>
                    <a:pt x="21600" y="7200"/>
                    <a:pt x="18514" y="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314" name="Shape 2314"/>
            <p:cNvSpPr/>
            <p:nvPr/>
          </p:nvSpPr>
          <p:spPr>
            <a:xfrm>
              <a:off x="6493326" y="2631195"/>
              <a:ext cx="48669" cy="86974"/>
            </a:xfrm>
            <a:custGeom>
              <a:avLst/>
              <a:gdLst/>
              <a:ahLst/>
              <a:cxnLst>
                <a:cxn ang="0">
                  <a:pos x="wd2" y="hd2"/>
                </a:cxn>
                <a:cxn ang="5400000">
                  <a:pos x="wd2" y="hd2"/>
                </a:cxn>
                <a:cxn ang="10800000">
                  <a:pos x="wd2" y="hd2"/>
                </a:cxn>
                <a:cxn ang="16200000">
                  <a:pos x="wd2" y="hd2"/>
                </a:cxn>
              </a:cxnLst>
              <a:rect l="0" t="0" r="r" b="b"/>
              <a:pathLst>
                <a:path w="7198" h="13654" extrusionOk="0">
                  <a:moveTo>
                    <a:pt x="932" y="5481"/>
                  </a:moveTo>
                  <a:cubicBezTo>
                    <a:pt x="-175" y="8984"/>
                    <a:pt x="-175" y="10735"/>
                    <a:pt x="1486" y="13654"/>
                  </a:cubicBezTo>
                  <a:cubicBezTo>
                    <a:pt x="16994" y="6649"/>
                    <a:pt x="-4606" y="-7946"/>
                    <a:pt x="932" y="5481"/>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315" name="Shape 2315"/>
            <p:cNvSpPr/>
            <p:nvPr/>
          </p:nvSpPr>
          <p:spPr>
            <a:xfrm>
              <a:off x="6278033" y="2683018"/>
              <a:ext cx="27518" cy="15448"/>
            </a:xfrm>
            <a:custGeom>
              <a:avLst/>
              <a:gdLst/>
              <a:ahLst/>
              <a:cxnLst>
                <a:cxn ang="0">
                  <a:pos x="wd2" y="hd2"/>
                </a:cxn>
                <a:cxn ang="5400000">
                  <a:pos x="wd2" y="hd2"/>
                </a:cxn>
                <a:cxn ang="10800000">
                  <a:pos x="wd2" y="hd2"/>
                </a:cxn>
                <a:cxn ang="16200000">
                  <a:pos x="wd2" y="hd2"/>
                </a:cxn>
              </a:cxnLst>
              <a:rect l="0" t="0" r="r" b="b"/>
              <a:pathLst>
                <a:path w="21600" h="9852" extrusionOk="0">
                  <a:moveTo>
                    <a:pt x="21600" y="8469"/>
                  </a:moveTo>
                  <a:cubicBezTo>
                    <a:pt x="12343" y="6069"/>
                    <a:pt x="18514" y="-5931"/>
                    <a:pt x="0" y="3669"/>
                  </a:cubicBezTo>
                  <a:cubicBezTo>
                    <a:pt x="9257" y="15669"/>
                    <a:pt x="15429" y="6069"/>
                    <a:pt x="21600" y="8469"/>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316" name="Shape 2316"/>
            <p:cNvSpPr/>
            <p:nvPr/>
          </p:nvSpPr>
          <p:spPr>
            <a:xfrm>
              <a:off x="6544733" y="1937118"/>
              <a:ext cx="33230" cy="29634"/>
            </a:xfrm>
            <a:custGeom>
              <a:avLst/>
              <a:gdLst/>
              <a:ahLst/>
              <a:cxnLst>
                <a:cxn ang="0">
                  <a:pos x="wd2" y="hd2"/>
                </a:cxn>
                <a:cxn ang="5400000">
                  <a:pos x="wd2" y="hd2"/>
                </a:cxn>
                <a:cxn ang="10800000">
                  <a:pos x="wd2" y="hd2"/>
                </a:cxn>
                <a:cxn ang="16200000">
                  <a:pos x="wd2" y="hd2"/>
                </a:cxn>
              </a:cxnLst>
              <a:rect l="0" t="0" r="r" b="b"/>
              <a:pathLst>
                <a:path w="18838" h="21600" extrusionOk="0">
                  <a:moveTo>
                    <a:pt x="17280" y="21600"/>
                  </a:moveTo>
                  <a:cubicBezTo>
                    <a:pt x="21600" y="18900"/>
                    <a:pt x="17280" y="8100"/>
                    <a:pt x="0" y="0"/>
                  </a:cubicBezTo>
                  <a:cubicBezTo>
                    <a:pt x="2160" y="13500"/>
                    <a:pt x="8640" y="10800"/>
                    <a:pt x="17280" y="2160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317" name="Shape 2317"/>
            <p:cNvSpPr/>
            <p:nvPr/>
          </p:nvSpPr>
          <p:spPr>
            <a:xfrm>
              <a:off x="6845300" y="1801652"/>
              <a:ext cx="29635" cy="486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8100" y="9969"/>
                    <a:pt x="5400" y="13292"/>
                    <a:pt x="0" y="21600"/>
                  </a:cubicBezTo>
                  <a:cubicBezTo>
                    <a:pt x="5400" y="18277"/>
                    <a:pt x="8100" y="13292"/>
                    <a:pt x="13500" y="8308"/>
                  </a:cubicBezTo>
                  <a:cubicBezTo>
                    <a:pt x="16200" y="4985"/>
                    <a:pt x="18900" y="3323"/>
                    <a:pt x="21600" y="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318" name="Shape 2318"/>
            <p:cNvSpPr/>
            <p:nvPr/>
          </p:nvSpPr>
          <p:spPr>
            <a:xfrm>
              <a:off x="7059083" y="2873743"/>
              <a:ext cx="82551" cy="12701"/>
            </a:xfrm>
            <a:custGeom>
              <a:avLst/>
              <a:gdLst/>
              <a:ahLst/>
              <a:cxnLst>
                <a:cxn ang="0">
                  <a:pos x="wd2" y="hd2"/>
                </a:cxn>
                <a:cxn ang="5400000">
                  <a:pos x="wd2" y="hd2"/>
                </a:cxn>
                <a:cxn ang="10800000">
                  <a:pos x="wd2" y="hd2"/>
                </a:cxn>
                <a:cxn ang="16200000">
                  <a:pos x="wd2" y="hd2"/>
                </a:cxn>
              </a:cxnLst>
              <a:rect l="0" t="0" r="r" b="b"/>
              <a:pathLst>
                <a:path w="21600" h="15037" extrusionOk="0">
                  <a:moveTo>
                    <a:pt x="21600" y="12918"/>
                  </a:moveTo>
                  <a:cubicBezTo>
                    <a:pt x="13745" y="2118"/>
                    <a:pt x="6873" y="-3282"/>
                    <a:pt x="0" y="2118"/>
                  </a:cubicBezTo>
                  <a:cubicBezTo>
                    <a:pt x="6873" y="12918"/>
                    <a:pt x="13745" y="18318"/>
                    <a:pt x="21600" y="12918"/>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319" name="Shape 2319"/>
            <p:cNvSpPr/>
            <p:nvPr/>
          </p:nvSpPr>
          <p:spPr>
            <a:xfrm>
              <a:off x="7370233" y="2862102"/>
              <a:ext cx="76201" cy="359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040" y="2160"/>
                    <a:pt x="6480" y="8640"/>
                    <a:pt x="0" y="15120"/>
                  </a:cubicBezTo>
                  <a:cubicBezTo>
                    <a:pt x="1080" y="17280"/>
                    <a:pt x="3240" y="19440"/>
                    <a:pt x="4320" y="21600"/>
                  </a:cubicBezTo>
                  <a:cubicBezTo>
                    <a:pt x="11880" y="17280"/>
                    <a:pt x="17280" y="10800"/>
                    <a:pt x="21600" y="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320" name="Shape 2320"/>
            <p:cNvSpPr/>
            <p:nvPr/>
          </p:nvSpPr>
          <p:spPr>
            <a:xfrm>
              <a:off x="8140700" y="3773545"/>
              <a:ext cx="35985" cy="12701"/>
            </a:xfrm>
            <a:custGeom>
              <a:avLst/>
              <a:gdLst/>
              <a:ahLst/>
              <a:cxnLst>
                <a:cxn ang="0">
                  <a:pos x="wd2" y="hd2"/>
                </a:cxn>
                <a:cxn ang="5400000">
                  <a:pos x="wd2" y="hd2"/>
                </a:cxn>
                <a:cxn ang="10800000">
                  <a:pos x="wd2" y="hd2"/>
                </a:cxn>
                <a:cxn ang="16200000">
                  <a:pos x="wd2" y="hd2"/>
                </a:cxn>
              </a:cxnLst>
              <a:rect l="0" t="0" r="r" b="b"/>
              <a:pathLst>
                <a:path w="21600" h="12496" extrusionOk="0">
                  <a:moveTo>
                    <a:pt x="21600" y="0"/>
                  </a:moveTo>
                  <a:cubicBezTo>
                    <a:pt x="12960" y="0"/>
                    <a:pt x="6480" y="4320"/>
                    <a:pt x="0" y="8640"/>
                  </a:cubicBezTo>
                  <a:cubicBezTo>
                    <a:pt x="8640" y="8640"/>
                    <a:pt x="10800" y="21600"/>
                    <a:pt x="21600" y="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321" name="Shape 2321"/>
            <p:cNvSpPr/>
            <p:nvPr/>
          </p:nvSpPr>
          <p:spPr>
            <a:xfrm>
              <a:off x="7943781" y="1122562"/>
              <a:ext cx="73772" cy="51144"/>
            </a:xfrm>
            <a:custGeom>
              <a:avLst/>
              <a:gdLst/>
              <a:ahLst/>
              <a:cxnLst>
                <a:cxn ang="0">
                  <a:pos x="wd2" y="hd2"/>
                </a:cxn>
                <a:cxn ang="5400000">
                  <a:pos x="wd2" y="hd2"/>
                </a:cxn>
                <a:cxn ang="10800000">
                  <a:pos x="wd2" y="hd2"/>
                </a:cxn>
                <a:cxn ang="16200000">
                  <a:pos x="wd2" y="hd2"/>
                </a:cxn>
              </a:cxnLst>
              <a:rect l="0" t="0" r="r" b="b"/>
              <a:pathLst>
                <a:path w="13687" h="14497" extrusionOk="0">
                  <a:moveTo>
                    <a:pt x="2394" y="1938"/>
                  </a:moveTo>
                  <a:cubicBezTo>
                    <a:pt x="-6664" y="20298"/>
                    <a:pt x="12846" y="14898"/>
                    <a:pt x="13542" y="8418"/>
                  </a:cubicBezTo>
                  <a:cubicBezTo>
                    <a:pt x="14936" y="-1302"/>
                    <a:pt x="5878" y="-1302"/>
                    <a:pt x="2394" y="1938"/>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322" name="Shape 2322"/>
            <p:cNvSpPr/>
            <p:nvPr/>
          </p:nvSpPr>
          <p:spPr>
            <a:xfrm>
              <a:off x="8326967" y="1069960"/>
              <a:ext cx="63501" cy="34513"/>
            </a:xfrm>
            <a:custGeom>
              <a:avLst/>
              <a:gdLst/>
              <a:ahLst/>
              <a:cxnLst>
                <a:cxn ang="0">
                  <a:pos x="wd2" y="hd2"/>
                </a:cxn>
                <a:cxn ang="5400000">
                  <a:pos x="wd2" y="hd2"/>
                </a:cxn>
                <a:cxn ang="10800000">
                  <a:pos x="wd2" y="hd2"/>
                </a:cxn>
                <a:cxn ang="16200000">
                  <a:pos x="wd2" y="hd2"/>
                </a:cxn>
              </a:cxnLst>
              <a:rect l="0" t="0" r="r" b="b"/>
              <a:pathLst>
                <a:path w="21600" h="16008" extrusionOk="0">
                  <a:moveTo>
                    <a:pt x="0" y="1323"/>
                  </a:moveTo>
                  <a:cubicBezTo>
                    <a:pt x="5082" y="13923"/>
                    <a:pt x="12706" y="19323"/>
                    <a:pt x="21600" y="13923"/>
                  </a:cubicBezTo>
                  <a:cubicBezTo>
                    <a:pt x="16518" y="1323"/>
                    <a:pt x="8894" y="-2277"/>
                    <a:pt x="0" y="1323"/>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323" name="Shape 2323"/>
            <p:cNvSpPr/>
            <p:nvPr/>
          </p:nvSpPr>
          <p:spPr>
            <a:xfrm>
              <a:off x="11578167" y="681935"/>
              <a:ext cx="165101" cy="59490"/>
            </a:xfrm>
            <a:custGeom>
              <a:avLst/>
              <a:gdLst/>
              <a:ahLst/>
              <a:cxnLst>
                <a:cxn ang="0">
                  <a:pos x="wd2" y="hd2"/>
                </a:cxn>
                <a:cxn ang="5400000">
                  <a:pos x="wd2" y="hd2"/>
                </a:cxn>
                <a:cxn ang="10800000">
                  <a:pos x="wd2" y="hd2"/>
                </a:cxn>
                <a:cxn ang="16200000">
                  <a:pos x="wd2" y="hd2"/>
                </a:cxn>
              </a:cxnLst>
              <a:rect l="0" t="0" r="r" b="b"/>
              <a:pathLst>
                <a:path w="21600" h="15566" extrusionOk="0">
                  <a:moveTo>
                    <a:pt x="21600" y="9818"/>
                  </a:moveTo>
                  <a:cubicBezTo>
                    <a:pt x="16200" y="1964"/>
                    <a:pt x="6873" y="3927"/>
                    <a:pt x="0" y="0"/>
                  </a:cubicBezTo>
                  <a:cubicBezTo>
                    <a:pt x="4418" y="13745"/>
                    <a:pt x="14727" y="21600"/>
                    <a:pt x="21600" y="9818"/>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324" name="Shape 2324"/>
            <p:cNvSpPr/>
            <p:nvPr/>
          </p:nvSpPr>
          <p:spPr>
            <a:xfrm>
              <a:off x="11341101" y="787488"/>
              <a:ext cx="38101" cy="12701"/>
            </a:xfrm>
            <a:custGeom>
              <a:avLst/>
              <a:gdLst/>
              <a:ahLst/>
              <a:cxnLst>
                <a:cxn ang="0">
                  <a:pos x="wd2" y="hd2"/>
                </a:cxn>
                <a:cxn ang="5400000">
                  <a:pos x="wd2" y="hd2"/>
                </a:cxn>
                <a:cxn ang="10800000">
                  <a:pos x="wd2" y="hd2"/>
                </a:cxn>
                <a:cxn ang="16200000">
                  <a:pos x="wd2" y="hd2"/>
                </a:cxn>
              </a:cxnLst>
              <a:rect l="0" t="0" r="r" b="b"/>
              <a:pathLst>
                <a:path w="21600" h="10323" extrusionOk="0">
                  <a:moveTo>
                    <a:pt x="21600" y="0"/>
                  </a:moveTo>
                  <a:cubicBezTo>
                    <a:pt x="0" y="0"/>
                    <a:pt x="0" y="0"/>
                    <a:pt x="0" y="0"/>
                  </a:cubicBezTo>
                  <a:cubicBezTo>
                    <a:pt x="10800" y="21600"/>
                    <a:pt x="10800" y="3086"/>
                    <a:pt x="21600" y="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325" name="Shape 2325"/>
            <p:cNvSpPr/>
            <p:nvPr/>
          </p:nvSpPr>
          <p:spPr>
            <a:xfrm>
              <a:off x="3812116" y="2230194"/>
              <a:ext cx="95251" cy="37125"/>
            </a:xfrm>
            <a:custGeom>
              <a:avLst/>
              <a:gdLst/>
              <a:ahLst/>
              <a:cxnLst>
                <a:cxn ang="0">
                  <a:pos x="wd2" y="hd2"/>
                </a:cxn>
                <a:cxn ang="5400000">
                  <a:pos x="wd2" y="hd2"/>
                </a:cxn>
                <a:cxn ang="10800000">
                  <a:pos x="wd2" y="hd2"/>
                </a:cxn>
                <a:cxn ang="16200000">
                  <a:pos x="wd2" y="hd2"/>
                </a:cxn>
              </a:cxnLst>
              <a:rect l="0" t="0" r="r" b="b"/>
              <a:pathLst>
                <a:path w="21600" h="19939" extrusionOk="0">
                  <a:moveTo>
                    <a:pt x="0" y="303"/>
                  </a:moveTo>
                  <a:cubicBezTo>
                    <a:pt x="5184" y="10121"/>
                    <a:pt x="11232" y="16012"/>
                    <a:pt x="17280" y="19939"/>
                  </a:cubicBezTo>
                  <a:cubicBezTo>
                    <a:pt x="18144" y="19939"/>
                    <a:pt x="19872" y="17975"/>
                    <a:pt x="21600" y="16012"/>
                  </a:cubicBezTo>
                  <a:cubicBezTo>
                    <a:pt x="15552" y="6194"/>
                    <a:pt x="7776" y="-1661"/>
                    <a:pt x="0" y="303"/>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326" name="Shape 2326"/>
            <p:cNvSpPr/>
            <p:nvPr/>
          </p:nvSpPr>
          <p:spPr>
            <a:xfrm>
              <a:off x="3824816" y="2368918"/>
              <a:ext cx="67735" cy="40923"/>
            </a:xfrm>
            <a:custGeom>
              <a:avLst/>
              <a:gdLst/>
              <a:ahLst/>
              <a:cxnLst>
                <a:cxn ang="0">
                  <a:pos x="wd2" y="hd2"/>
                </a:cxn>
                <a:cxn ang="5400000">
                  <a:pos x="wd2" y="hd2"/>
                </a:cxn>
                <a:cxn ang="10800000">
                  <a:pos x="wd2" y="hd2"/>
                </a:cxn>
                <a:cxn ang="16200000">
                  <a:pos x="wd2" y="hd2"/>
                </a:cxn>
              </a:cxnLst>
              <a:rect l="0" t="0" r="r" b="b"/>
              <a:pathLst>
                <a:path w="21600" h="14400" extrusionOk="0">
                  <a:moveTo>
                    <a:pt x="0" y="0"/>
                  </a:moveTo>
                  <a:cubicBezTo>
                    <a:pt x="1200" y="10800"/>
                    <a:pt x="15600" y="21600"/>
                    <a:pt x="21600" y="8100"/>
                  </a:cubicBezTo>
                  <a:cubicBezTo>
                    <a:pt x="12000" y="9450"/>
                    <a:pt x="8400" y="5400"/>
                    <a:pt x="0" y="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327" name="Shape 2327"/>
            <p:cNvSpPr/>
            <p:nvPr/>
          </p:nvSpPr>
          <p:spPr>
            <a:xfrm>
              <a:off x="3931375" y="2373152"/>
              <a:ext cx="43726" cy="50416"/>
            </a:xfrm>
            <a:custGeom>
              <a:avLst/>
              <a:gdLst/>
              <a:ahLst/>
              <a:cxnLst>
                <a:cxn ang="0">
                  <a:pos x="wd2" y="hd2"/>
                </a:cxn>
                <a:cxn ang="5400000">
                  <a:pos x="wd2" y="hd2"/>
                </a:cxn>
                <a:cxn ang="10800000">
                  <a:pos x="wd2" y="hd2"/>
                </a:cxn>
                <a:cxn ang="16200000">
                  <a:pos x="wd2" y="hd2"/>
                </a:cxn>
              </a:cxnLst>
              <a:rect l="0" t="0" r="r" b="b"/>
              <a:pathLst>
                <a:path w="14393" h="13905" extrusionOk="0">
                  <a:moveTo>
                    <a:pt x="14393" y="8229"/>
                  </a:moveTo>
                  <a:cubicBezTo>
                    <a:pt x="13122" y="5143"/>
                    <a:pt x="10581" y="2057"/>
                    <a:pt x="8040" y="0"/>
                  </a:cubicBezTo>
                  <a:cubicBezTo>
                    <a:pt x="-7207" y="8229"/>
                    <a:pt x="1687" y="21600"/>
                    <a:pt x="14393" y="8229"/>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328" name="Shape 2328"/>
            <p:cNvSpPr/>
            <p:nvPr/>
          </p:nvSpPr>
          <p:spPr>
            <a:xfrm>
              <a:off x="23283" y="1702273"/>
              <a:ext cx="59267" cy="16830"/>
            </a:xfrm>
            <a:custGeom>
              <a:avLst/>
              <a:gdLst/>
              <a:ahLst/>
              <a:cxnLst>
                <a:cxn ang="0">
                  <a:pos x="wd2" y="hd2"/>
                </a:cxn>
                <a:cxn ang="5400000">
                  <a:pos x="wd2" y="hd2"/>
                </a:cxn>
                <a:cxn ang="10800000">
                  <a:pos x="wd2" y="hd2"/>
                </a:cxn>
                <a:cxn ang="16200000">
                  <a:pos x="wd2" y="hd2"/>
                </a:cxn>
              </a:cxnLst>
              <a:rect l="0" t="0" r="r" b="b"/>
              <a:pathLst>
                <a:path w="21600" h="12267" extrusionOk="0">
                  <a:moveTo>
                    <a:pt x="8100" y="4167"/>
                  </a:moveTo>
                  <a:cubicBezTo>
                    <a:pt x="5400" y="4167"/>
                    <a:pt x="2700" y="4167"/>
                    <a:pt x="0" y="4167"/>
                  </a:cubicBezTo>
                  <a:cubicBezTo>
                    <a:pt x="8100" y="12267"/>
                    <a:pt x="12150" y="12267"/>
                    <a:pt x="21600" y="12267"/>
                  </a:cubicBezTo>
                  <a:cubicBezTo>
                    <a:pt x="16200" y="-9333"/>
                    <a:pt x="14850" y="4167"/>
                    <a:pt x="8100" y="4167"/>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329" name="Shape 2329"/>
            <p:cNvSpPr/>
            <p:nvPr/>
          </p:nvSpPr>
          <p:spPr>
            <a:xfrm>
              <a:off x="455083" y="3530968"/>
              <a:ext cx="29634" cy="23533"/>
            </a:xfrm>
            <a:custGeom>
              <a:avLst/>
              <a:gdLst/>
              <a:ahLst/>
              <a:cxnLst>
                <a:cxn ang="0">
                  <a:pos x="wd2" y="hd2"/>
                </a:cxn>
                <a:cxn ang="5400000">
                  <a:pos x="wd2" y="hd2"/>
                </a:cxn>
                <a:cxn ang="10800000">
                  <a:pos x="wd2" y="hd2"/>
                </a:cxn>
                <a:cxn ang="16200000">
                  <a:pos x="wd2" y="hd2"/>
                </a:cxn>
              </a:cxnLst>
              <a:rect l="0" t="0" r="r" b="b"/>
              <a:pathLst>
                <a:path w="21600" h="12639" extrusionOk="0">
                  <a:moveTo>
                    <a:pt x="21600" y="5891"/>
                  </a:moveTo>
                  <a:cubicBezTo>
                    <a:pt x="13500" y="3927"/>
                    <a:pt x="5400" y="1964"/>
                    <a:pt x="0" y="0"/>
                  </a:cubicBezTo>
                  <a:cubicBezTo>
                    <a:pt x="0" y="21600"/>
                    <a:pt x="8100" y="9818"/>
                    <a:pt x="21600" y="5891"/>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330" name="Shape 2330"/>
            <p:cNvSpPr/>
            <p:nvPr/>
          </p:nvSpPr>
          <p:spPr>
            <a:xfrm>
              <a:off x="427566" y="3486518"/>
              <a:ext cx="19051"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2960" y="10800"/>
                    <a:pt x="8640" y="10800"/>
                    <a:pt x="0" y="0"/>
                  </a:cubicBezTo>
                  <a:cubicBezTo>
                    <a:pt x="4320" y="21600"/>
                    <a:pt x="12960" y="21600"/>
                    <a:pt x="21600" y="2160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331" name="Shape 2331"/>
            <p:cNvSpPr/>
            <p:nvPr/>
          </p:nvSpPr>
          <p:spPr>
            <a:xfrm>
              <a:off x="393700" y="3472157"/>
              <a:ext cx="27517" cy="12701"/>
            </a:xfrm>
            <a:custGeom>
              <a:avLst/>
              <a:gdLst/>
              <a:ahLst/>
              <a:cxnLst>
                <a:cxn ang="0">
                  <a:pos x="wd2" y="hd2"/>
                </a:cxn>
                <a:cxn ang="5400000">
                  <a:pos x="wd2" y="hd2"/>
                </a:cxn>
                <a:cxn ang="10800000">
                  <a:pos x="wd2" y="hd2"/>
                </a:cxn>
                <a:cxn ang="16200000">
                  <a:pos x="wd2" y="hd2"/>
                </a:cxn>
              </a:cxnLst>
              <a:rect l="0" t="0" r="r" b="b"/>
              <a:pathLst>
                <a:path w="21600" h="10634" extrusionOk="0">
                  <a:moveTo>
                    <a:pt x="21600" y="0"/>
                  </a:moveTo>
                  <a:cubicBezTo>
                    <a:pt x="15429" y="0"/>
                    <a:pt x="9257" y="0"/>
                    <a:pt x="0" y="0"/>
                  </a:cubicBezTo>
                  <a:cubicBezTo>
                    <a:pt x="9257" y="21600"/>
                    <a:pt x="9257" y="4320"/>
                    <a:pt x="21600" y="0"/>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332" name="Shape 2332"/>
            <p:cNvSpPr/>
            <p:nvPr/>
          </p:nvSpPr>
          <p:spPr>
            <a:xfrm>
              <a:off x="370294" y="3456084"/>
              <a:ext cx="14208" cy="12701"/>
            </a:xfrm>
            <a:custGeom>
              <a:avLst/>
              <a:gdLst/>
              <a:ahLst/>
              <a:cxnLst>
                <a:cxn ang="0">
                  <a:pos x="wd2" y="hd2"/>
                </a:cxn>
                <a:cxn ang="5400000">
                  <a:pos x="wd2" y="hd2"/>
                </a:cxn>
                <a:cxn ang="10800000">
                  <a:pos x="wd2" y="hd2"/>
                </a:cxn>
                <a:cxn ang="16200000">
                  <a:pos x="wd2" y="hd2"/>
                </a:cxn>
              </a:cxnLst>
              <a:rect l="0" t="0" r="r" b="b"/>
              <a:pathLst>
                <a:path w="13180" h="8886" extrusionOk="0">
                  <a:moveTo>
                    <a:pt x="1422" y="4541"/>
                  </a:moveTo>
                  <a:cubicBezTo>
                    <a:pt x="1422" y="941"/>
                    <a:pt x="-5778" y="11741"/>
                    <a:pt x="12222" y="8141"/>
                  </a:cubicBezTo>
                  <a:cubicBezTo>
                    <a:pt x="15822" y="-9859"/>
                    <a:pt x="8622" y="8141"/>
                    <a:pt x="1422" y="4541"/>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sp>
          <p:nvSpPr>
            <p:cNvPr id="2333" name="Shape 2333"/>
            <p:cNvSpPr/>
            <p:nvPr/>
          </p:nvSpPr>
          <p:spPr>
            <a:xfrm>
              <a:off x="311149" y="3430025"/>
              <a:ext cx="19051" cy="14291"/>
            </a:xfrm>
            <a:custGeom>
              <a:avLst/>
              <a:gdLst/>
              <a:ahLst/>
              <a:cxnLst>
                <a:cxn ang="0">
                  <a:pos x="wd2" y="hd2"/>
                </a:cxn>
                <a:cxn ang="5400000">
                  <a:pos x="wd2" y="hd2"/>
                </a:cxn>
                <a:cxn ang="10800000">
                  <a:pos x="wd2" y="hd2"/>
                </a:cxn>
                <a:cxn ang="16200000">
                  <a:pos x="wd2" y="hd2"/>
                </a:cxn>
              </a:cxnLst>
              <a:rect l="0" t="0" r="r" b="b"/>
              <a:pathLst>
                <a:path w="21600" h="9114" extrusionOk="0">
                  <a:moveTo>
                    <a:pt x="0" y="3781"/>
                  </a:moveTo>
                  <a:cubicBezTo>
                    <a:pt x="17280" y="15781"/>
                    <a:pt x="17280" y="3781"/>
                    <a:pt x="21600" y="3781"/>
                  </a:cubicBezTo>
                  <a:cubicBezTo>
                    <a:pt x="8640" y="6181"/>
                    <a:pt x="12960" y="-5819"/>
                    <a:pt x="0" y="3781"/>
                  </a:cubicBezTo>
                  <a:close/>
                </a:path>
              </a:pathLst>
            </a:custGeom>
            <a:solidFill>
              <a:srgbClr val="8A8EA8">
                <a:alpha val="20000"/>
              </a:srgbClr>
            </a:solidFill>
            <a:ln w="3175" cap="flat">
              <a:solidFill>
                <a:srgbClr val="2B2D3A"/>
              </a:solidFill>
              <a:prstDash val="solid"/>
              <a:miter lim="800000"/>
            </a:ln>
            <a:effectLst/>
          </p:spPr>
          <p:txBody>
            <a:bodyPr wrap="square" lIns="45719" tIns="45719" rIns="45719" bIns="45719" numCol="1" anchor="t">
              <a:noAutofit/>
            </a:bodyPr>
            <a:lstStyle/>
            <a:p>
              <a:pPr>
                <a:defRPr sz="3200"/>
              </a:pPr>
              <a:endParaRPr dirty="0">
                <a:latin typeface="微软雅黑" panose="020B0503020204020204" pitchFamily="34" charset="-122"/>
              </a:endParaRPr>
            </a:p>
          </p:txBody>
        </p:sp>
      </p:grpSp>
      <p:sp>
        <p:nvSpPr>
          <p:cNvPr id="2335" name="Shape 2335"/>
          <p:cNvSpPr/>
          <p:nvPr/>
        </p:nvSpPr>
        <p:spPr>
          <a:xfrm>
            <a:off x="9018930" y="3234667"/>
            <a:ext cx="361081" cy="366812"/>
          </a:xfrm>
          <a:prstGeom prst="ellipse">
            <a:avLst/>
          </a:prstGeom>
          <a:solidFill>
            <a:schemeClr val="accent2"/>
          </a:solidFill>
          <a:ln w="38100">
            <a:solidFill>
              <a:srgbClr val="2B2D3A"/>
            </a:solidFill>
            <a:miter/>
          </a:ln>
        </p:spPr>
        <p:txBody>
          <a:bodyPr lIns="47525" tIns="47526" rIns="47525" bIns="47526" anchor="ctr"/>
          <a:lstStyle/>
          <a:p>
            <a:pPr algn="ctr">
              <a:defRPr sz="3200">
                <a:solidFill>
                  <a:srgbClr val="2B2D3A"/>
                </a:solidFill>
              </a:defRPr>
            </a:pPr>
            <a:endParaRPr dirty="0">
              <a:latin typeface="微软雅黑" panose="020B0503020204020204" pitchFamily="34" charset="-122"/>
            </a:endParaRPr>
          </a:p>
        </p:txBody>
      </p:sp>
      <p:sp>
        <p:nvSpPr>
          <p:cNvPr id="2336" name="Shape 2336"/>
          <p:cNvSpPr/>
          <p:nvPr/>
        </p:nvSpPr>
        <p:spPr>
          <a:xfrm>
            <a:off x="6413338" y="3954810"/>
            <a:ext cx="271286" cy="275592"/>
          </a:xfrm>
          <a:prstGeom prst="ellipse">
            <a:avLst/>
          </a:prstGeom>
          <a:solidFill>
            <a:srgbClr val="2B2D3A"/>
          </a:solidFill>
          <a:ln w="38100">
            <a:solidFill>
              <a:schemeClr val="accent2"/>
            </a:solidFill>
            <a:miter/>
          </a:ln>
        </p:spPr>
        <p:txBody>
          <a:bodyPr lIns="47525" tIns="47526" rIns="47525" bIns="47526" anchor="ctr"/>
          <a:lstStyle/>
          <a:p>
            <a:pPr algn="ctr">
              <a:defRPr sz="3200">
                <a:solidFill>
                  <a:srgbClr val="2B2D3A"/>
                </a:solidFill>
              </a:defRPr>
            </a:pPr>
            <a:endParaRPr dirty="0">
              <a:latin typeface="微软雅黑" panose="020B0503020204020204" pitchFamily="34" charset="-122"/>
            </a:endParaRPr>
          </a:p>
        </p:txBody>
      </p:sp>
      <p:sp>
        <p:nvSpPr>
          <p:cNvPr id="2337" name="Shape 2337"/>
          <p:cNvSpPr/>
          <p:nvPr/>
        </p:nvSpPr>
        <p:spPr>
          <a:xfrm>
            <a:off x="10318239" y="5773128"/>
            <a:ext cx="271286" cy="275594"/>
          </a:xfrm>
          <a:prstGeom prst="ellipse">
            <a:avLst/>
          </a:prstGeom>
          <a:solidFill>
            <a:srgbClr val="2B2D3A"/>
          </a:solidFill>
          <a:ln w="38100">
            <a:solidFill>
              <a:schemeClr val="accent2"/>
            </a:solidFill>
            <a:miter/>
          </a:ln>
        </p:spPr>
        <p:txBody>
          <a:bodyPr lIns="47525" tIns="47526" rIns="47525" bIns="47526" anchor="ctr"/>
          <a:lstStyle/>
          <a:p>
            <a:pPr algn="ctr">
              <a:defRPr sz="3200">
                <a:solidFill>
                  <a:srgbClr val="2B2D3A"/>
                </a:solidFill>
              </a:defRPr>
            </a:pPr>
            <a:endParaRPr dirty="0">
              <a:latin typeface="微软雅黑" panose="020B0503020204020204" pitchFamily="34" charset="-122"/>
            </a:endParaRPr>
          </a:p>
        </p:txBody>
      </p:sp>
      <p:sp>
        <p:nvSpPr>
          <p:cNvPr id="2340" name="Shape 2340"/>
          <p:cNvSpPr/>
          <p:nvPr/>
        </p:nvSpPr>
        <p:spPr>
          <a:xfrm>
            <a:off x="2343082" y="3291234"/>
            <a:ext cx="271286" cy="275592"/>
          </a:xfrm>
          <a:prstGeom prst="ellipse">
            <a:avLst/>
          </a:prstGeom>
          <a:solidFill>
            <a:srgbClr val="2B2D3A"/>
          </a:solidFill>
          <a:ln w="38100">
            <a:solidFill>
              <a:schemeClr val="accent2"/>
            </a:solidFill>
            <a:miter/>
          </a:ln>
        </p:spPr>
        <p:txBody>
          <a:bodyPr lIns="47525" tIns="47526" rIns="47525" bIns="47526" anchor="ctr"/>
          <a:lstStyle/>
          <a:p>
            <a:pPr algn="ctr">
              <a:defRPr sz="3200">
                <a:solidFill>
                  <a:srgbClr val="2B2D3A"/>
                </a:solidFill>
              </a:defRPr>
            </a:pPr>
            <a:endParaRPr dirty="0">
              <a:latin typeface="微软雅黑" panose="020B0503020204020204" pitchFamily="34" charset="-122"/>
            </a:endParaRPr>
          </a:p>
        </p:txBody>
      </p:sp>
      <p:sp>
        <p:nvSpPr>
          <p:cNvPr id="2341" name="Shape 2341"/>
          <p:cNvSpPr/>
          <p:nvPr/>
        </p:nvSpPr>
        <p:spPr>
          <a:xfrm>
            <a:off x="3401127" y="5441661"/>
            <a:ext cx="271286" cy="275592"/>
          </a:xfrm>
          <a:prstGeom prst="ellipse">
            <a:avLst/>
          </a:prstGeom>
          <a:solidFill>
            <a:srgbClr val="2B2D3A"/>
          </a:solidFill>
          <a:ln w="38100">
            <a:solidFill>
              <a:schemeClr val="accent2"/>
            </a:solidFill>
            <a:miter/>
          </a:ln>
        </p:spPr>
        <p:txBody>
          <a:bodyPr lIns="47525" tIns="47526" rIns="47525" bIns="47526" anchor="ctr"/>
          <a:lstStyle/>
          <a:p>
            <a:pPr algn="ctr">
              <a:defRPr sz="3200">
                <a:solidFill>
                  <a:srgbClr val="2B2D3A"/>
                </a:solidFill>
              </a:defRPr>
            </a:pPr>
            <a:endParaRPr dirty="0">
              <a:latin typeface="微软雅黑" panose="020B0503020204020204" pitchFamily="34" charset="-122"/>
            </a:endParaRPr>
          </a:p>
        </p:txBody>
      </p:sp>
      <p:sp>
        <p:nvSpPr>
          <p:cNvPr id="2342" name="Shape 2342"/>
          <p:cNvSpPr/>
          <p:nvPr/>
        </p:nvSpPr>
        <p:spPr>
          <a:xfrm>
            <a:off x="1608989" y="1987895"/>
            <a:ext cx="271286" cy="275592"/>
          </a:xfrm>
          <a:prstGeom prst="ellipse">
            <a:avLst/>
          </a:prstGeom>
          <a:solidFill>
            <a:schemeClr val="bg1"/>
          </a:solidFill>
          <a:ln w="38100">
            <a:solidFill>
              <a:schemeClr val="accent2"/>
            </a:solidFill>
            <a:miter/>
          </a:ln>
        </p:spPr>
        <p:txBody>
          <a:bodyPr lIns="47525" tIns="47526" rIns="47525" bIns="47526" anchor="ctr"/>
          <a:lstStyle/>
          <a:p>
            <a:pPr algn="ctr">
              <a:defRPr sz="3200">
                <a:solidFill>
                  <a:srgbClr val="2B2D3A"/>
                </a:solidFill>
              </a:defRPr>
            </a:pPr>
            <a:endParaRPr dirty="0">
              <a:latin typeface="微软雅黑" panose="020B0503020204020204" pitchFamily="34" charset="-122"/>
            </a:endParaRPr>
          </a:p>
        </p:txBody>
      </p:sp>
      <p:cxnSp>
        <p:nvCxnSpPr>
          <p:cNvPr id="2343" name="Connector 2343"/>
          <p:cNvCxnSpPr>
            <a:stCxn id="2342" idx="0"/>
            <a:endCxn id="2335" idx="0"/>
          </p:cNvCxnSpPr>
          <p:nvPr/>
        </p:nvCxnSpPr>
        <p:spPr>
          <a:xfrm>
            <a:off x="1744631" y="2125692"/>
            <a:ext cx="7454839" cy="1292383"/>
          </a:xfrm>
          <a:prstGeom prst="straightConnector1">
            <a:avLst/>
          </a:prstGeom>
          <a:ln w="25400">
            <a:solidFill>
              <a:schemeClr val="accent2"/>
            </a:solidFill>
            <a:miter/>
          </a:ln>
        </p:spPr>
      </p:cxnSp>
      <p:cxnSp>
        <p:nvCxnSpPr>
          <p:cNvPr id="2344" name="Connector 2344"/>
          <p:cNvCxnSpPr>
            <a:stCxn id="2340" idx="0"/>
            <a:endCxn id="2335" idx="0"/>
          </p:cNvCxnSpPr>
          <p:nvPr/>
        </p:nvCxnSpPr>
        <p:spPr>
          <a:xfrm flipV="1">
            <a:off x="2478724" y="3418074"/>
            <a:ext cx="6720745" cy="10957"/>
          </a:xfrm>
          <a:prstGeom prst="straightConnector1">
            <a:avLst/>
          </a:prstGeom>
          <a:ln w="25400">
            <a:solidFill>
              <a:schemeClr val="accent2"/>
            </a:solidFill>
            <a:miter/>
          </a:ln>
        </p:spPr>
      </p:cxnSp>
      <p:cxnSp>
        <p:nvCxnSpPr>
          <p:cNvPr id="2345" name="Connector 2345"/>
          <p:cNvCxnSpPr>
            <a:endCxn id="2335" idx="0"/>
          </p:cNvCxnSpPr>
          <p:nvPr/>
        </p:nvCxnSpPr>
        <p:spPr>
          <a:xfrm>
            <a:off x="6021729" y="2321273"/>
            <a:ext cx="3177742" cy="1096802"/>
          </a:xfrm>
          <a:prstGeom prst="straightConnector1">
            <a:avLst/>
          </a:prstGeom>
          <a:ln w="25400">
            <a:solidFill>
              <a:schemeClr val="accent1"/>
            </a:solidFill>
            <a:miter/>
          </a:ln>
        </p:spPr>
      </p:cxnSp>
      <p:cxnSp>
        <p:nvCxnSpPr>
          <p:cNvPr id="2347" name="Connector 2347"/>
          <p:cNvCxnSpPr>
            <a:stCxn id="2341" idx="0"/>
            <a:endCxn id="2335" idx="0"/>
          </p:cNvCxnSpPr>
          <p:nvPr/>
        </p:nvCxnSpPr>
        <p:spPr>
          <a:xfrm flipV="1">
            <a:off x="3536769" y="3418072"/>
            <a:ext cx="5662701" cy="2161385"/>
          </a:xfrm>
          <a:prstGeom prst="straightConnector1">
            <a:avLst/>
          </a:prstGeom>
          <a:ln w="25400">
            <a:solidFill>
              <a:schemeClr val="accent2"/>
            </a:solidFill>
            <a:miter/>
          </a:ln>
        </p:spPr>
      </p:cxnSp>
      <p:cxnSp>
        <p:nvCxnSpPr>
          <p:cNvPr id="2348" name="Connector 2348"/>
          <p:cNvCxnSpPr>
            <a:stCxn id="2336" idx="0"/>
            <a:endCxn id="2335" idx="0"/>
          </p:cNvCxnSpPr>
          <p:nvPr/>
        </p:nvCxnSpPr>
        <p:spPr>
          <a:xfrm flipV="1">
            <a:off x="6548982" y="3418073"/>
            <a:ext cx="2650489" cy="674533"/>
          </a:xfrm>
          <a:prstGeom prst="straightConnector1">
            <a:avLst/>
          </a:prstGeom>
          <a:ln w="25400">
            <a:solidFill>
              <a:schemeClr val="accent2"/>
            </a:solidFill>
            <a:miter/>
          </a:ln>
        </p:spPr>
      </p:cxnSp>
      <p:cxnSp>
        <p:nvCxnSpPr>
          <p:cNvPr id="2349" name="Connector 2349"/>
          <p:cNvCxnSpPr>
            <a:stCxn id="2337" idx="0"/>
            <a:endCxn id="2335" idx="0"/>
          </p:cNvCxnSpPr>
          <p:nvPr/>
        </p:nvCxnSpPr>
        <p:spPr>
          <a:xfrm flipH="1" flipV="1">
            <a:off x="9199468" y="3418074"/>
            <a:ext cx="1254413" cy="2492854"/>
          </a:xfrm>
          <a:prstGeom prst="straightConnector1">
            <a:avLst/>
          </a:prstGeom>
          <a:ln w="25400">
            <a:solidFill>
              <a:schemeClr val="accent2"/>
            </a:solidFill>
            <a:miter/>
          </a:ln>
        </p:spPr>
      </p:cxnSp>
      <p:grpSp>
        <p:nvGrpSpPr>
          <p:cNvPr id="2354" name="Group 2354"/>
          <p:cNvGrpSpPr/>
          <p:nvPr/>
        </p:nvGrpSpPr>
        <p:grpSpPr>
          <a:xfrm>
            <a:off x="8934513" y="1673350"/>
            <a:ext cx="2705418" cy="1621288"/>
            <a:chOff x="-1" y="0"/>
            <a:chExt cx="1272346" cy="877345"/>
          </a:xfrm>
        </p:grpSpPr>
        <p:sp>
          <p:nvSpPr>
            <p:cNvPr id="2351" name="Shape 2351"/>
            <p:cNvSpPr/>
            <p:nvPr/>
          </p:nvSpPr>
          <p:spPr>
            <a:xfrm>
              <a:off x="-1" y="0"/>
              <a:ext cx="1272346" cy="617834"/>
            </a:xfrm>
            <a:prstGeom prst="rect">
              <a:avLst/>
            </a:prstGeom>
            <a:solidFill>
              <a:srgbClr val="2B2D3A"/>
            </a:solidFill>
            <a:ln w="12700" cap="flat">
              <a:solidFill>
                <a:srgbClr val="E5D4C2"/>
              </a:solidFill>
              <a:prstDash val="solid"/>
              <a:miter lim="800000"/>
            </a:ln>
            <a:effectLst/>
          </p:spPr>
          <p:txBody>
            <a:bodyPr wrap="square" lIns="45719" tIns="45719" rIns="45719" bIns="45719" numCol="1" anchor="ctr">
              <a:noAutofit/>
            </a:bodyPr>
            <a:lstStyle/>
            <a:p>
              <a:pPr>
                <a:defRPr sz="3200">
                  <a:latin typeface="+mn-lt"/>
                  <a:ea typeface="+mn-ea"/>
                  <a:cs typeface="+mn-cs"/>
                  <a:sym typeface="Helvetica"/>
                </a:defRPr>
              </a:pPr>
              <a:endParaRPr dirty="0">
                <a:latin typeface="微软雅黑" panose="020B0503020204020204" pitchFamily="34" charset="-122"/>
              </a:endParaRPr>
            </a:p>
          </p:txBody>
        </p:sp>
        <p:sp>
          <p:nvSpPr>
            <p:cNvPr id="2352" name="Shape 2352"/>
            <p:cNvSpPr/>
            <p:nvPr/>
          </p:nvSpPr>
          <p:spPr>
            <a:xfrm rot="10800000" flipH="1">
              <a:off x="269985" y="616458"/>
              <a:ext cx="228764" cy="26088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2B2D3A"/>
            </a:solidFill>
            <a:ln w="12700" cap="flat">
              <a:solidFill>
                <a:srgbClr val="E5D4C2"/>
              </a:solidFill>
              <a:prstDash val="solid"/>
              <a:miter lim="800000"/>
            </a:ln>
            <a:effectLst/>
          </p:spPr>
          <p:txBody>
            <a:bodyPr wrap="square" lIns="45719" tIns="45719" rIns="45719" bIns="45719" numCol="1" anchor="ctr">
              <a:noAutofit/>
            </a:bodyPr>
            <a:lstStyle/>
            <a:p>
              <a:pPr>
                <a:defRPr sz="3200">
                  <a:latin typeface="+mn-lt"/>
                  <a:ea typeface="+mn-ea"/>
                  <a:cs typeface="+mn-cs"/>
                  <a:sym typeface="Helvetica"/>
                </a:defRPr>
              </a:pPr>
              <a:endParaRPr dirty="0">
                <a:latin typeface="微软雅黑" panose="020B0503020204020204" pitchFamily="34" charset="-122"/>
              </a:endParaRPr>
            </a:p>
          </p:txBody>
        </p:sp>
      </p:grpSp>
      <p:sp>
        <p:nvSpPr>
          <p:cNvPr id="195" name="Shape 2353"/>
          <p:cNvSpPr/>
          <p:nvPr/>
        </p:nvSpPr>
        <p:spPr>
          <a:xfrm>
            <a:off x="9037091" y="1944267"/>
            <a:ext cx="2554543" cy="584772"/>
          </a:xfrm>
          <a:prstGeom prst="rect">
            <a:avLst/>
          </a:prstGeom>
          <a:noFill/>
          <a:ln w="12700" cap="flat">
            <a:noFill/>
            <a:miter lim="400000"/>
          </a:ln>
          <a:effectLst/>
        </p:spPr>
        <p:txBody>
          <a:bodyPr wrap="none" lIns="45719" tIns="45719" rIns="45719" bIns="45719" numCol="1" anchor="t">
            <a:spAutoFit/>
          </a:bodyPr>
          <a:lstStyle>
            <a:lvl1pPr>
              <a:defRPr sz="2000" b="1">
                <a:latin typeface="Playfair Display Black"/>
                <a:ea typeface="Playfair Display Black"/>
                <a:cs typeface="Playfair Display Black"/>
                <a:sym typeface="Playfair Display Black"/>
              </a:defRPr>
            </a:lvl1pPr>
          </a:lstStyle>
          <a:p>
            <a:r>
              <a:rPr lang="zh-CN" altLang="en-US" sz="3200" dirty="0">
                <a:latin typeface="+mj-ea"/>
                <a:ea typeface="+mj-ea"/>
              </a:rPr>
              <a:t>进军国际市场</a:t>
            </a:r>
            <a:endParaRPr sz="3200" dirty="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334"/>
                                        </p:tgtEl>
                                        <p:attrNameLst>
                                          <p:attrName>style.visibility</p:attrName>
                                        </p:attrNameLst>
                                      </p:cBhvr>
                                      <p:to>
                                        <p:strVal val="visible"/>
                                      </p:to>
                                    </p:set>
                                    <p:animEffect transition="in" filter="barn(outVertical)">
                                      <p:cBhvr>
                                        <p:cTn id="7" dur="500"/>
                                        <p:tgtEl>
                                          <p:spTgt spid="233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354"/>
                                        </p:tgtEl>
                                        <p:attrNameLst>
                                          <p:attrName>style.visibility</p:attrName>
                                        </p:attrNameLst>
                                      </p:cBhvr>
                                      <p:to>
                                        <p:strVal val="visible"/>
                                      </p:to>
                                    </p:set>
                                    <p:animEffect transition="in" filter="fade">
                                      <p:cBhvr>
                                        <p:cTn id="11" dur="1000"/>
                                        <p:tgtEl>
                                          <p:spTgt spid="2354"/>
                                        </p:tgtEl>
                                      </p:cBhvr>
                                    </p:animEffect>
                                    <p:anim calcmode="lin" valueType="num">
                                      <p:cBhvr>
                                        <p:cTn id="12" dur="1000" fill="hold"/>
                                        <p:tgtEl>
                                          <p:spTgt spid="2354"/>
                                        </p:tgtEl>
                                        <p:attrNameLst>
                                          <p:attrName>ppt_x</p:attrName>
                                        </p:attrNameLst>
                                      </p:cBhvr>
                                      <p:tavLst>
                                        <p:tav tm="0">
                                          <p:val>
                                            <p:strVal val="#ppt_x"/>
                                          </p:val>
                                        </p:tav>
                                        <p:tav tm="100000">
                                          <p:val>
                                            <p:strVal val="#ppt_x"/>
                                          </p:val>
                                        </p:tav>
                                      </p:tavLst>
                                    </p:anim>
                                    <p:anim calcmode="lin" valueType="num">
                                      <p:cBhvr>
                                        <p:cTn id="13" dur="1000" fill="hold"/>
                                        <p:tgtEl>
                                          <p:spTgt spid="23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95"/>
                                        </p:tgtEl>
                                        <p:attrNameLst>
                                          <p:attrName>style.visibility</p:attrName>
                                        </p:attrNameLst>
                                      </p:cBhvr>
                                      <p:to>
                                        <p:strVal val="visible"/>
                                      </p:to>
                                    </p:set>
                                    <p:animEffect transition="in" filter="randombar(horizontal)">
                                      <p:cBhvr>
                                        <p:cTn id="17" dur="500"/>
                                        <p:tgtEl>
                                          <p:spTgt spid="195"/>
                                        </p:tgtEl>
                                      </p:cBhvr>
                                    </p:animEffect>
                                  </p:childTnLst>
                                </p:cTn>
                              </p:par>
                            </p:childTnLst>
                          </p:cTn>
                        </p:par>
                        <p:par>
                          <p:cTn id="18" fill="hold">
                            <p:stCondLst>
                              <p:cond delay="2000"/>
                            </p:stCondLst>
                            <p:childTnLst>
                              <p:par>
                                <p:cTn id="19" presetID="9" presetClass="entr" presetSubtype="0" fill="hold" grpId="1" nodeType="afterEffect">
                                  <p:stCondLst>
                                    <p:cond delay="0"/>
                                  </p:stCondLst>
                                  <p:childTnLst>
                                    <p:set>
                                      <p:cBhvr>
                                        <p:cTn id="20" dur="indefinite" fill="hold"/>
                                        <p:tgtEl>
                                          <p:spTgt spid="2335"/>
                                        </p:tgtEl>
                                        <p:attrNameLst>
                                          <p:attrName>style.visibility</p:attrName>
                                        </p:attrNameLst>
                                      </p:cBhvr>
                                      <p:to>
                                        <p:strVal val="visible"/>
                                      </p:to>
                                    </p:set>
                                    <p:animEffect transition="in" filter="dissolve">
                                      <p:cBhvr>
                                        <p:cTn id="21" dur="200"/>
                                        <p:tgtEl>
                                          <p:spTgt spid="2335"/>
                                        </p:tgtEl>
                                      </p:cBhvr>
                                    </p:animEffect>
                                  </p:childTnLst>
                                </p:cTn>
                              </p:par>
                            </p:childTnLst>
                          </p:cTn>
                        </p:par>
                        <p:par>
                          <p:cTn id="22" fill="hold">
                            <p:stCondLst>
                              <p:cond delay="2500"/>
                            </p:stCondLst>
                            <p:childTnLst>
                              <p:par>
                                <p:cTn id="23" presetID="9" presetClass="entr" presetSubtype="0" fill="hold" grpId="2" nodeType="afterEffect">
                                  <p:stCondLst>
                                    <p:cond delay="0"/>
                                  </p:stCondLst>
                                  <p:childTnLst>
                                    <p:set>
                                      <p:cBhvr>
                                        <p:cTn id="24" dur="indefinite" fill="hold"/>
                                        <p:tgtEl>
                                          <p:spTgt spid="2336"/>
                                        </p:tgtEl>
                                        <p:attrNameLst>
                                          <p:attrName>style.visibility</p:attrName>
                                        </p:attrNameLst>
                                      </p:cBhvr>
                                      <p:to>
                                        <p:strVal val="visible"/>
                                      </p:to>
                                    </p:set>
                                    <p:animEffect transition="in" filter="dissolve">
                                      <p:cBhvr>
                                        <p:cTn id="25" dur="200"/>
                                        <p:tgtEl>
                                          <p:spTgt spid="2336"/>
                                        </p:tgtEl>
                                      </p:cBhvr>
                                    </p:animEffect>
                                  </p:childTnLst>
                                </p:cTn>
                              </p:par>
                            </p:childTnLst>
                          </p:cTn>
                        </p:par>
                        <p:par>
                          <p:cTn id="26" fill="hold">
                            <p:stCondLst>
                              <p:cond delay="3000"/>
                            </p:stCondLst>
                            <p:childTnLst>
                              <p:par>
                                <p:cTn id="27" presetID="9" presetClass="entr" presetSubtype="0" fill="hold" grpId="3" nodeType="afterEffect">
                                  <p:stCondLst>
                                    <p:cond delay="0"/>
                                  </p:stCondLst>
                                  <p:childTnLst>
                                    <p:set>
                                      <p:cBhvr>
                                        <p:cTn id="28" dur="indefinite" fill="hold"/>
                                        <p:tgtEl>
                                          <p:spTgt spid="2337"/>
                                        </p:tgtEl>
                                        <p:attrNameLst>
                                          <p:attrName>style.visibility</p:attrName>
                                        </p:attrNameLst>
                                      </p:cBhvr>
                                      <p:to>
                                        <p:strVal val="visible"/>
                                      </p:to>
                                    </p:set>
                                    <p:animEffect transition="in" filter="dissolve">
                                      <p:cBhvr>
                                        <p:cTn id="29" dur="200"/>
                                        <p:tgtEl>
                                          <p:spTgt spid="2337"/>
                                        </p:tgtEl>
                                      </p:cBhvr>
                                    </p:animEffect>
                                  </p:childTnLst>
                                </p:cTn>
                              </p:par>
                            </p:childTnLst>
                          </p:cTn>
                        </p:par>
                        <p:par>
                          <p:cTn id="30" fill="hold">
                            <p:stCondLst>
                              <p:cond delay="3500"/>
                            </p:stCondLst>
                            <p:childTnLst>
                              <p:par>
                                <p:cTn id="31" presetID="9" presetClass="entr" presetSubtype="0" fill="hold" grpId="6" nodeType="afterEffect">
                                  <p:stCondLst>
                                    <p:cond delay="0"/>
                                  </p:stCondLst>
                                  <p:childTnLst>
                                    <p:set>
                                      <p:cBhvr>
                                        <p:cTn id="32" dur="indefinite" fill="hold"/>
                                        <p:tgtEl>
                                          <p:spTgt spid="2340"/>
                                        </p:tgtEl>
                                        <p:attrNameLst>
                                          <p:attrName>style.visibility</p:attrName>
                                        </p:attrNameLst>
                                      </p:cBhvr>
                                      <p:to>
                                        <p:strVal val="visible"/>
                                      </p:to>
                                    </p:set>
                                    <p:animEffect transition="in" filter="dissolve">
                                      <p:cBhvr>
                                        <p:cTn id="33" dur="200"/>
                                        <p:tgtEl>
                                          <p:spTgt spid="2340"/>
                                        </p:tgtEl>
                                      </p:cBhvr>
                                    </p:animEffect>
                                  </p:childTnLst>
                                </p:cTn>
                              </p:par>
                            </p:childTnLst>
                          </p:cTn>
                        </p:par>
                        <p:par>
                          <p:cTn id="34" fill="hold">
                            <p:stCondLst>
                              <p:cond delay="4000"/>
                            </p:stCondLst>
                            <p:childTnLst>
                              <p:par>
                                <p:cTn id="35" presetID="9" presetClass="entr" presetSubtype="0" fill="hold" grpId="7" nodeType="afterEffect">
                                  <p:stCondLst>
                                    <p:cond delay="0"/>
                                  </p:stCondLst>
                                  <p:childTnLst>
                                    <p:set>
                                      <p:cBhvr>
                                        <p:cTn id="36" dur="indefinite" fill="hold"/>
                                        <p:tgtEl>
                                          <p:spTgt spid="2341"/>
                                        </p:tgtEl>
                                        <p:attrNameLst>
                                          <p:attrName>style.visibility</p:attrName>
                                        </p:attrNameLst>
                                      </p:cBhvr>
                                      <p:to>
                                        <p:strVal val="visible"/>
                                      </p:to>
                                    </p:set>
                                    <p:animEffect transition="in" filter="dissolve">
                                      <p:cBhvr>
                                        <p:cTn id="37" dur="200"/>
                                        <p:tgtEl>
                                          <p:spTgt spid="2341"/>
                                        </p:tgtEl>
                                      </p:cBhvr>
                                    </p:animEffect>
                                  </p:childTnLst>
                                </p:cTn>
                              </p:par>
                            </p:childTnLst>
                          </p:cTn>
                        </p:par>
                        <p:par>
                          <p:cTn id="38" fill="hold">
                            <p:stCondLst>
                              <p:cond delay="4500"/>
                            </p:stCondLst>
                            <p:childTnLst>
                              <p:par>
                                <p:cTn id="39" presetID="9" presetClass="entr" presetSubtype="0" fill="hold" grpId="8" nodeType="afterEffect">
                                  <p:stCondLst>
                                    <p:cond delay="0"/>
                                  </p:stCondLst>
                                  <p:childTnLst>
                                    <p:set>
                                      <p:cBhvr>
                                        <p:cTn id="40" dur="indefinite" fill="hold"/>
                                        <p:tgtEl>
                                          <p:spTgt spid="2342"/>
                                        </p:tgtEl>
                                        <p:attrNameLst>
                                          <p:attrName>style.visibility</p:attrName>
                                        </p:attrNameLst>
                                      </p:cBhvr>
                                      <p:to>
                                        <p:strVal val="visible"/>
                                      </p:to>
                                    </p:set>
                                    <p:animEffect transition="in" filter="dissolve">
                                      <p:cBhvr>
                                        <p:cTn id="41" dur="200"/>
                                        <p:tgtEl>
                                          <p:spTgt spid="2342"/>
                                        </p:tgtEl>
                                      </p:cBhvr>
                                    </p:animEffect>
                                  </p:childTnLst>
                                </p:cTn>
                              </p:par>
                            </p:childTnLst>
                          </p:cTn>
                        </p:par>
                        <p:par>
                          <p:cTn id="42" fill="hold">
                            <p:stCondLst>
                              <p:cond delay="5000"/>
                            </p:stCondLst>
                            <p:childTnLst>
                              <p:par>
                                <p:cTn id="43" presetID="22" presetClass="entr" presetSubtype="2" fill="hold" grpId="9" nodeType="afterEffect">
                                  <p:stCondLst>
                                    <p:cond delay="0"/>
                                  </p:stCondLst>
                                  <p:childTnLst>
                                    <p:set>
                                      <p:cBhvr>
                                        <p:cTn id="44" dur="indefinite" fill="hold"/>
                                        <p:tgtEl>
                                          <p:spTgt spid="2344"/>
                                        </p:tgtEl>
                                        <p:attrNameLst>
                                          <p:attrName>style.visibility</p:attrName>
                                        </p:attrNameLst>
                                      </p:cBhvr>
                                      <p:to>
                                        <p:strVal val="visible"/>
                                      </p:to>
                                    </p:set>
                                    <p:animEffect transition="in" filter="wipe(right)">
                                      <p:cBhvr>
                                        <p:cTn id="45" dur="500"/>
                                        <p:tgtEl>
                                          <p:spTgt spid="2344"/>
                                        </p:tgtEl>
                                      </p:cBhvr>
                                    </p:animEffect>
                                  </p:childTnLst>
                                </p:cTn>
                              </p:par>
                            </p:childTnLst>
                          </p:cTn>
                        </p:par>
                        <p:par>
                          <p:cTn id="46" fill="hold">
                            <p:stCondLst>
                              <p:cond delay="5500"/>
                            </p:stCondLst>
                            <p:childTnLst>
                              <p:par>
                                <p:cTn id="47" presetID="22" presetClass="entr" presetSubtype="2" fill="hold" grpId="10" nodeType="afterEffect">
                                  <p:stCondLst>
                                    <p:cond delay="0"/>
                                  </p:stCondLst>
                                  <p:childTnLst>
                                    <p:set>
                                      <p:cBhvr>
                                        <p:cTn id="48" dur="indefinite" fill="hold"/>
                                        <p:tgtEl>
                                          <p:spTgt spid="2343"/>
                                        </p:tgtEl>
                                        <p:attrNameLst>
                                          <p:attrName>style.visibility</p:attrName>
                                        </p:attrNameLst>
                                      </p:cBhvr>
                                      <p:to>
                                        <p:strVal val="visible"/>
                                      </p:to>
                                    </p:set>
                                    <p:animEffect transition="in" filter="wipe(right)">
                                      <p:cBhvr>
                                        <p:cTn id="49" dur="500"/>
                                        <p:tgtEl>
                                          <p:spTgt spid="2343"/>
                                        </p:tgtEl>
                                      </p:cBhvr>
                                    </p:animEffect>
                                  </p:childTnLst>
                                </p:cTn>
                              </p:par>
                            </p:childTnLst>
                          </p:cTn>
                        </p:par>
                        <p:par>
                          <p:cTn id="50" fill="hold">
                            <p:stCondLst>
                              <p:cond delay="6000"/>
                            </p:stCondLst>
                            <p:childTnLst>
                              <p:par>
                                <p:cTn id="51" presetID="22" presetClass="entr" presetSubtype="2" fill="hold" grpId="11" nodeType="afterEffect">
                                  <p:stCondLst>
                                    <p:cond delay="0"/>
                                  </p:stCondLst>
                                  <p:childTnLst>
                                    <p:set>
                                      <p:cBhvr>
                                        <p:cTn id="52" dur="indefinite" fill="hold"/>
                                        <p:tgtEl>
                                          <p:spTgt spid="2345"/>
                                        </p:tgtEl>
                                        <p:attrNameLst>
                                          <p:attrName>style.visibility</p:attrName>
                                        </p:attrNameLst>
                                      </p:cBhvr>
                                      <p:to>
                                        <p:strVal val="visible"/>
                                      </p:to>
                                    </p:set>
                                    <p:animEffect transition="in" filter="wipe(right)">
                                      <p:cBhvr>
                                        <p:cTn id="53" dur="500"/>
                                        <p:tgtEl>
                                          <p:spTgt spid="2345"/>
                                        </p:tgtEl>
                                      </p:cBhvr>
                                    </p:animEffect>
                                  </p:childTnLst>
                                </p:cTn>
                              </p:par>
                            </p:childTnLst>
                          </p:cTn>
                        </p:par>
                        <p:par>
                          <p:cTn id="54" fill="hold">
                            <p:stCondLst>
                              <p:cond delay="6500"/>
                            </p:stCondLst>
                            <p:childTnLst>
                              <p:par>
                                <p:cTn id="55" presetID="22" presetClass="entr" presetSubtype="2" fill="hold" grpId="13" nodeType="afterEffect">
                                  <p:stCondLst>
                                    <p:cond delay="0"/>
                                  </p:stCondLst>
                                  <p:childTnLst>
                                    <p:set>
                                      <p:cBhvr>
                                        <p:cTn id="56" dur="indefinite" fill="hold"/>
                                        <p:tgtEl>
                                          <p:spTgt spid="2347"/>
                                        </p:tgtEl>
                                        <p:attrNameLst>
                                          <p:attrName>style.visibility</p:attrName>
                                        </p:attrNameLst>
                                      </p:cBhvr>
                                      <p:to>
                                        <p:strVal val="visible"/>
                                      </p:to>
                                    </p:set>
                                    <p:animEffect transition="in" filter="wipe(right)">
                                      <p:cBhvr>
                                        <p:cTn id="57" dur="500"/>
                                        <p:tgtEl>
                                          <p:spTgt spid="2347"/>
                                        </p:tgtEl>
                                      </p:cBhvr>
                                    </p:animEffect>
                                  </p:childTnLst>
                                </p:cTn>
                              </p:par>
                            </p:childTnLst>
                          </p:cTn>
                        </p:par>
                        <p:par>
                          <p:cTn id="58" fill="hold">
                            <p:stCondLst>
                              <p:cond delay="7000"/>
                            </p:stCondLst>
                            <p:childTnLst>
                              <p:par>
                                <p:cTn id="59" presetID="22" presetClass="entr" presetSubtype="2" fill="hold" grpId="14" nodeType="afterEffect">
                                  <p:stCondLst>
                                    <p:cond delay="0"/>
                                  </p:stCondLst>
                                  <p:childTnLst>
                                    <p:set>
                                      <p:cBhvr>
                                        <p:cTn id="60" dur="indefinite" fill="hold"/>
                                        <p:tgtEl>
                                          <p:spTgt spid="2348"/>
                                        </p:tgtEl>
                                        <p:attrNameLst>
                                          <p:attrName>style.visibility</p:attrName>
                                        </p:attrNameLst>
                                      </p:cBhvr>
                                      <p:to>
                                        <p:strVal val="visible"/>
                                      </p:to>
                                    </p:set>
                                    <p:animEffect transition="in" filter="wipe(right)">
                                      <p:cBhvr>
                                        <p:cTn id="61" dur="500"/>
                                        <p:tgtEl>
                                          <p:spTgt spid="2348"/>
                                        </p:tgtEl>
                                      </p:cBhvr>
                                    </p:animEffect>
                                  </p:childTnLst>
                                </p:cTn>
                              </p:par>
                            </p:childTnLst>
                          </p:cTn>
                        </p:par>
                        <p:par>
                          <p:cTn id="62" fill="hold">
                            <p:stCondLst>
                              <p:cond delay="7500"/>
                            </p:stCondLst>
                            <p:childTnLst>
                              <p:par>
                                <p:cTn id="63" presetID="22" presetClass="entr" presetSubtype="1" fill="hold" grpId="15" nodeType="afterEffect">
                                  <p:stCondLst>
                                    <p:cond delay="0"/>
                                  </p:stCondLst>
                                  <p:childTnLst>
                                    <p:set>
                                      <p:cBhvr>
                                        <p:cTn id="64" dur="indefinite" fill="hold"/>
                                        <p:tgtEl>
                                          <p:spTgt spid="2349"/>
                                        </p:tgtEl>
                                        <p:attrNameLst>
                                          <p:attrName>style.visibility</p:attrName>
                                        </p:attrNameLst>
                                      </p:cBhvr>
                                      <p:to>
                                        <p:strVal val="visible"/>
                                      </p:to>
                                    </p:set>
                                    <p:animEffect transition="in" filter="wipe(up)">
                                      <p:cBhvr>
                                        <p:cTn id="65" dur="500"/>
                                        <p:tgtEl>
                                          <p:spTgt spid="2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5" grpId="1" animBg="1" advAuto="0"/>
      <p:bldP spid="2336" grpId="2" animBg="1" advAuto="0"/>
      <p:bldP spid="2337" grpId="3" animBg="1" advAuto="0"/>
      <p:bldP spid="2340" grpId="6" animBg="1" advAuto="0"/>
      <p:bldP spid="2341" grpId="7" animBg="1" advAuto="0"/>
      <p:bldP spid="2342" grpId="8" animBg="1" advAuto="0"/>
      <p:bldP spid="2343" grpId="10" animBg="1" advAuto="0"/>
      <p:bldP spid="2344" grpId="9" animBg="1" advAuto="0"/>
      <p:bldP spid="2345" grpId="11" animBg="1" advAuto="0"/>
      <p:bldP spid="2347" grpId="13" animBg="1" advAuto="0"/>
      <p:bldP spid="2348" grpId="14" animBg="1" advAuto="0"/>
      <p:bldP spid="2349" grpId="15" animBg="1" advAuto="0"/>
      <p:bldP spid="19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96" name="Group 1796"/>
          <p:cNvGrpSpPr/>
          <p:nvPr/>
        </p:nvGrpSpPr>
        <p:grpSpPr>
          <a:xfrm>
            <a:off x="7615506" y="2362892"/>
            <a:ext cx="4013745" cy="611694"/>
            <a:chOff x="0" y="-1"/>
            <a:chExt cx="3883289" cy="582565"/>
          </a:xfrm>
        </p:grpSpPr>
        <p:sp>
          <p:nvSpPr>
            <p:cNvPr id="1791" name="Shape 1791"/>
            <p:cNvSpPr/>
            <p:nvPr/>
          </p:nvSpPr>
          <p:spPr>
            <a:xfrm>
              <a:off x="78300" y="484377"/>
              <a:ext cx="3792217" cy="1"/>
            </a:xfrm>
            <a:prstGeom prst="line">
              <a:avLst/>
            </a:prstGeom>
            <a:noFill/>
            <a:ln w="50800" cap="flat">
              <a:solidFill>
                <a:srgbClr val="3C3F51"/>
              </a:solidFill>
              <a:prstDash val="solid"/>
              <a:miter lim="800000"/>
            </a:ln>
            <a:effectLst/>
          </p:spPr>
          <p:txBody>
            <a:bodyPr wrap="square" lIns="45719" tIns="45719" rIns="45719" bIns="45719" numCol="1" anchor="t">
              <a:noAutofit/>
            </a:bodyPr>
            <a:lstStyle/>
            <a:p>
              <a:endParaRPr dirty="0">
                <a:latin typeface="+mn-ea"/>
                <a:ea typeface="+mn-ea"/>
              </a:endParaRPr>
            </a:p>
          </p:txBody>
        </p:sp>
        <p:sp>
          <p:nvSpPr>
            <p:cNvPr id="1792" name="Shape 1792"/>
            <p:cNvSpPr/>
            <p:nvPr/>
          </p:nvSpPr>
          <p:spPr>
            <a:xfrm>
              <a:off x="78301" y="484377"/>
              <a:ext cx="2834273" cy="1"/>
            </a:xfrm>
            <a:prstGeom prst="line">
              <a:avLst/>
            </a:prstGeom>
            <a:noFill/>
            <a:ln w="50800" cap="flat">
              <a:solidFill>
                <a:srgbClr val="E5D4C2"/>
              </a:solidFill>
              <a:prstDash val="solid"/>
              <a:miter lim="800000"/>
            </a:ln>
            <a:effectLst/>
          </p:spPr>
          <p:txBody>
            <a:bodyPr wrap="square" lIns="45719" tIns="45719" rIns="45719" bIns="45719" numCol="1" anchor="t">
              <a:noAutofit/>
            </a:bodyPr>
            <a:lstStyle/>
            <a:p>
              <a:endParaRPr dirty="0">
                <a:latin typeface="+mn-ea"/>
                <a:ea typeface="+mn-ea"/>
              </a:endParaRPr>
            </a:p>
          </p:txBody>
        </p:sp>
        <p:sp>
          <p:nvSpPr>
            <p:cNvPr id="1793" name="Shape 1793"/>
            <p:cNvSpPr/>
            <p:nvPr/>
          </p:nvSpPr>
          <p:spPr>
            <a:xfrm>
              <a:off x="2877370" y="408773"/>
              <a:ext cx="173791" cy="173791"/>
            </a:xfrm>
            <a:prstGeom prst="ellipse">
              <a:avLst/>
            </a:prstGeom>
            <a:solidFill>
              <a:srgbClr val="E5D4C2"/>
            </a:solidFill>
            <a:ln w="12700" cap="flat">
              <a:noFill/>
              <a:miter lim="400000"/>
            </a:ln>
            <a:effectLst/>
          </p:spPr>
          <p:txBody>
            <a:bodyPr wrap="square" lIns="45719" tIns="45719" rIns="45719" bIns="45719" numCol="1" anchor="ctr">
              <a:noAutofit/>
            </a:bodyPr>
            <a:lstStyle/>
            <a:p>
              <a:pPr algn="ctr">
                <a:defRPr>
                  <a:solidFill>
                    <a:srgbClr val="2B2D3A"/>
                  </a:solidFill>
                </a:defRPr>
              </a:pPr>
              <a:endParaRPr dirty="0">
                <a:latin typeface="+mn-ea"/>
                <a:ea typeface="+mn-ea"/>
              </a:endParaRPr>
            </a:p>
          </p:txBody>
        </p:sp>
        <p:sp>
          <p:nvSpPr>
            <p:cNvPr id="1794" name="Shape 1794"/>
            <p:cNvSpPr/>
            <p:nvPr/>
          </p:nvSpPr>
          <p:spPr>
            <a:xfrm>
              <a:off x="2202734" y="-1"/>
              <a:ext cx="1680555" cy="366399"/>
            </a:xfrm>
            <a:prstGeom prst="rect">
              <a:avLst/>
            </a:prstGeom>
            <a:noFill/>
            <a:ln w="12700" cap="flat">
              <a:noFill/>
              <a:miter lim="400000"/>
            </a:ln>
            <a:effectLst/>
          </p:spPr>
          <p:txBody>
            <a:bodyPr wrap="none" lIns="45719" tIns="45719" rIns="45719" bIns="45719" numCol="1" anchor="t">
              <a:spAutoFit/>
            </a:bodyPr>
            <a:lstStyle>
              <a:lvl1pPr>
                <a:defRPr b="1">
                  <a:latin typeface="+mn-lt"/>
                  <a:ea typeface="+mn-ea"/>
                  <a:cs typeface="+mn-cs"/>
                  <a:sym typeface="Helvetica"/>
                </a:defRPr>
              </a:lvl1pPr>
            </a:lstStyle>
            <a:p>
              <a:r>
                <a:rPr dirty="0">
                  <a:latin typeface="+mn-ea"/>
                </a:rPr>
                <a:t>$321,242,000</a:t>
              </a:r>
              <a:endParaRPr dirty="0">
                <a:latin typeface="+mn-ea"/>
              </a:endParaRPr>
            </a:p>
          </p:txBody>
        </p:sp>
        <p:sp>
          <p:nvSpPr>
            <p:cNvPr id="1795" name="Shape 1795"/>
            <p:cNvSpPr/>
            <p:nvPr/>
          </p:nvSpPr>
          <p:spPr>
            <a:xfrm>
              <a:off x="0" y="79023"/>
              <a:ext cx="2426389" cy="322430"/>
            </a:xfrm>
            <a:prstGeom prst="rect">
              <a:avLst/>
            </a:prstGeom>
            <a:noFill/>
            <a:ln w="12700" cap="flat">
              <a:noFill/>
              <a:miter lim="400000"/>
            </a:ln>
            <a:effectLst/>
          </p:spPr>
          <p:txBody>
            <a:bodyPr wrap="square" lIns="45719" tIns="45719" rIns="45719" bIns="45719" numCol="1" anchor="t">
              <a:spAutoFit/>
            </a:bodyPr>
            <a:lstStyle>
              <a:lvl1pPr>
                <a:defRPr sz="1600">
                  <a:latin typeface="Roboto Condensed Light"/>
                  <a:ea typeface="Roboto Condensed Light"/>
                  <a:cs typeface="Roboto Condensed Light"/>
                  <a:sym typeface="Roboto Condensed Light"/>
                </a:defRPr>
              </a:lvl1pPr>
            </a:lstStyle>
            <a:p>
              <a:r>
                <a:rPr lang="zh-CN" altLang="en-US" dirty="0">
                  <a:latin typeface="+mn-ea"/>
                  <a:ea typeface="+mn-ea"/>
                </a:rPr>
                <a:t>输入标题</a:t>
              </a:r>
              <a:endParaRPr dirty="0">
                <a:latin typeface="+mn-ea"/>
                <a:ea typeface="+mn-ea"/>
              </a:endParaRPr>
            </a:p>
          </p:txBody>
        </p:sp>
      </p:grpSp>
      <p:grpSp>
        <p:nvGrpSpPr>
          <p:cNvPr id="1802" name="Group 1802"/>
          <p:cNvGrpSpPr/>
          <p:nvPr/>
        </p:nvGrpSpPr>
        <p:grpSpPr>
          <a:xfrm>
            <a:off x="7615506" y="3126448"/>
            <a:ext cx="4000544" cy="611695"/>
            <a:chOff x="0" y="-1"/>
            <a:chExt cx="3870517" cy="582565"/>
          </a:xfrm>
        </p:grpSpPr>
        <p:sp>
          <p:nvSpPr>
            <p:cNvPr id="1797" name="Shape 1797"/>
            <p:cNvSpPr/>
            <p:nvPr/>
          </p:nvSpPr>
          <p:spPr>
            <a:xfrm>
              <a:off x="78300" y="484377"/>
              <a:ext cx="3792217" cy="1"/>
            </a:xfrm>
            <a:prstGeom prst="line">
              <a:avLst/>
            </a:prstGeom>
            <a:noFill/>
            <a:ln w="50800" cap="flat">
              <a:solidFill>
                <a:srgbClr val="3C3F51"/>
              </a:solidFill>
              <a:prstDash val="solid"/>
              <a:miter lim="800000"/>
            </a:ln>
            <a:effectLst/>
          </p:spPr>
          <p:txBody>
            <a:bodyPr wrap="square" lIns="45719" tIns="45719" rIns="45719" bIns="45719" numCol="1" anchor="t">
              <a:noAutofit/>
            </a:bodyPr>
            <a:lstStyle/>
            <a:p>
              <a:endParaRPr dirty="0">
                <a:latin typeface="+mn-ea"/>
                <a:ea typeface="+mn-ea"/>
              </a:endParaRPr>
            </a:p>
          </p:txBody>
        </p:sp>
        <p:sp>
          <p:nvSpPr>
            <p:cNvPr id="1798" name="Shape 1798"/>
            <p:cNvSpPr/>
            <p:nvPr/>
          </p:nvSpPr>
          <p:spPr>
            <a:xfrm>
              <a:off x="78301" y="484377"/>
              <a:ext cx="1713981" cy="1"/>
            </a:xfrm>
            <a:prstGeom prst="line">
              <a:avLst/>
            </a:prstGeom>
            <a:noFill/>
            <a:ln w="50800" cap="flat">
              <a:solidFill>
                <a:schemeClr val="accent1"/>
              </a:solidFill>
              <a:prstDash val="solid"/>
              <a:miter lim="800000"/>
            </a:ln>
            <a:effectLst/>
          </p:spPr>
          <p:txBody>
            <a:bodyPr wrap="square" lIns="45719" tIns="45719" rIns="45719" bIns="45719" numCol="1" anchor="t">
              <a:noAutofit/>
            </a:bodyPr>
            <a:lstStyle/>
            <a:p>
              <a:endParaRPr dirty="0">
                <a:latin typeface="+mn-ea"/>
                <a:ea typeface="+mn-ea"/>
              </a:endParaRPr>
            </a:p>
          </p:txBody>
        </p:sp>
        <p:sp>
          <p:nvSpPr>
            <p:cNvPr id="1799" name="Shape 1799"/>
            <p:cNvSpPr/>
            <p:nvPr/>
          </p:nvSpPr>
          <p:spPr>
            <a:xfrm>
              <a:off x="1756694" y="408773"/>
              <a:ext cx="173791" cy="173791"/>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2B2D3A"/>
                  </a:solidFill>
                </a:defRPr>
              </a:pPr>
              <a:endParaRPr dirty="0">
                <a:latin typeface="+mn-ea"/>
                <a:ea typeface="+mn-ea"/>
              </a:endParaRPr>
            </a:p>
          </p:txBody>
        </p:sp>
        <p:sp>
          <p:nvSpPr>
            <p:cNvPr id="1800" name="Shape 1800"/>
            <p:cNvSpPr/>
            <p:nvPr/>
          </p:nvSpPr>
          <p:spPr>
            <a:xfrm>
              <a:off x="1406421" y="-1"/>
              <a:ext cx="1680555" cy="366398"/>
            </a:xfrm>
            <a:prstGeom prst="rect">
              <a:avLst/>
            </a:prstGeom>
            <a:noFill/>
            <a:ln w="12700" cap="flat">
              <a:noFill/>
              <a:miter lim="400000"/>
            </a:ln>
            <a:effectLst/>
          </p:spPr>
          <p:txBody>
            <a:bodyPr wrap="none" lIns="45719" tIns="45719" rIns="45719" bIns="45719" numCol="1" anchor="t">
              <a:spAutoFit/>
            </a:bodyPr>
            <a:lstStyle>
              <a:lvl1pPr>
                <a:defRPr b="1">
                  <a:solidFill>
                    <a:schemeClr val="accent1"/>
                  </a:solidFill>
                  <a:latin typeface="+mn-lt"/>
                  <a:ea typeface="+mn-ea"/>
                  <a:cs typeface="+mn-cs"/>
                  <a:sym typeface="Helvetica"/>
                </a:defRPr>
              </a:lvl1pPr>
            </a:lstStyle>
            <a:p>
              <a:r>
                <a:rPr dirty="0">
                  <a:latin typeface="+mn-ea"/>
                </a:rPr>
                <a:t>$121,242,000</a:t>
              </a:r>
              <a:endParaRPr dirty="0">
                <a:latin typeface="+mn-ea"/>
              </a:endParaRPr>
            </a:p>
          </p:txBody>
        </p:sp>
        <p:sp>
          <p:nvSpPr>
            <p:cNvPr id="1801" name="Shape 1801"/>
            <p:cNvSpPr/>
            <p:nvPr/>
          </p:nvSpPr>
          <p:spPr>
            <a:xfrm>
              <a:off x="0" y="79023"/>
              <a:ext cx="2426389" cy="322430"/>
            </a:xfrm>
            <a:prstGeom prst="rect">
              <a:avLst/>
            </a:prstGeom>
            <a:noFill/>
            <a:ln w="12700" cap="flat">
              <a:noFill/>
              <a:miter lim="400000"/>
            </a:ln>
            <a:effectLst/>
          </p:spPr>
          <p:txBody>
            <a:bodyPr wrap="square" lIns="45719" tIns="45719" rIns="45719" bIns="45719" numCol="1" anchor="t">
              <a:spAutoFit/>
            </a:bodyPr>
            <a:lstStyle>
              <a:lvl1pPr>
                <a:defRPr sz="1600">
                  <a:solidFill>
                    <a:schemeClr val="accent1"/>
                  </a:solidFill>
                  <a:latin typeface="Roboto Condensed Light"/>
                  <a:ea typeface="Roboto Condensed Light"/>
                  <a:cs typeface="Roboto Condensed Light"/>
                  <a:sym typeface="Roboto Condensed Light"/>
                </a:defRPr>
              </a:lvl1pPr>
            </a:lstStyle>
            <a:p>
              <a:r>
                <a:rPr lang="zh-CN" altLang="en-US" dirty="0">
                  <a:latin typeface="+mn-ea"/>
                  <a:ea typeface="+mn-ea"/>
                </a:rPr>
                <a:t>输入标题</a:t>
              </a:r>
              <a:endParaRPr dirty="0">
                <a:latin typeface="+mn-ea"/>
                <a:ea typeface="+mn-ea"/>
              </a:endParaRPr>
            </a:p>
          </p:txBody>
        </p:sp>
      </p:grpSp>
      <p:grpSp>
        <p:nvGrpSpPr>
          <p:cNvPr id="1808" name="Group 1808"/>
          <p:cNvGrpSpPr/>
          <p:nvPr/>
        </p:nvGrpSpPr>
        <p:grpSpPr>
          <a:xfrm>
            <a:off x="7615506" y="3890005"/>
            <a:ext cx="4244913" cy="611693"/>
            <a:chOff x="0" y="0"/>
            <a:chExt cx="4106945" cy="582564"/>
          </a:xfrm>
        </p:grpSpPr>
        <p:sp>
          <p:nvSpPr>
            <p:cNvPr id="1803" name="Shape 1803"/>
            <p:cNvSpPr/>
            <p:nvPr/>
          </p:nvSpPr>
          <p:spPr>
            <a:xfrm>
              <a:off x="78300" y="484377"/>
              <a:ext cx="3792218" cy="1"/>
            </a:xfrm>
            <a:prstGeom prst="line">
              <a:avLst/>
            </a:prstGeom>
            <a:noFill/>
            <a:ln w="50800" cap="flat">
              <a:solidFill>
                <a:srgbClr val="3C3F51"/>
              </a:solidFill>
              <a:prstDash val="solid"/>
              <a:miter lim="800000"/>
            </a:ln>
            <a:effectLst/>
          </p:spPr>
          <p:txBody>
            <a:bodyPr wrap="square" lIns="45719" tIns="45719" rIns="45719" bIns="45719" numCol="1" anchor="t">
              <a:noAutofit/>
            </a:bodyPr>
            <a:lstStyle/>
            <a:p>
              <a:endParaRPr dirty="0">
                <a:latin typeface="+mn-ea"/>
                <a:ea typeface="+mn-ea"/>
              </a:endParaRPr>
            </a:p>
          </p:txBody>
        </p:sp>
        <p:sp>
          <p:nvSpPr>
            <p:cNvPr id="1804" name="Shape 1804"/>
            <p:cNvSpPr/>
            <p:nvPr/>
          </p:nvSpPr>
          <p:spPr>
            <a:xfrm>
              <a:off x="78301" y="484377"/>
              <a:ext cx="3573862" cy="11292"/>
            </a:xfrm>
            <a:prstGeom prst="line">
              <a:avLst/>
            </a:prstGeom>
            <a:noFill/>
            <a:ln w="50800" cap="flat">
              <a:solidFill>
                <a:schemeClr val="accent3"/>
              </a:solidFill>
              <a:prstDash val="solid"/>
              <a:miter lim="800000"/>
            </a:ln>
            <a:effectLst/>
          </p:spPr>
          <p:txBody>
            <a:bodyPr wrap="square" lIns="45719" tIns="45719" rIns="45719" bIns="45719" numCol="1" anchor="t">
              <a:noAutofit/>
            </a:bodyPr>
            <a:lstStyle/>
            <a:p>
              <a:endParaRPr dirty="0">
                <a:latin typeface="+mn-ea"/>
                <a:ea typeface="+mn-ea"/>
              </a:endParaRPr>
            </a:p>
          </p:txBody>
        </p:sp>
        <p:sp>
          <p:nvSpPr>
            <p:cNvPr id="1805" name="Shape 1805"/>
            <p:cNvSpPr/>
            <p:nvPr/>
          </p:nvSpPr>
          <p:spPr>
            <a:xfrm>
              <a:off x="3652161" y="408773"/>
              <a:ext cx="173791" cy="173791"/>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2B2D3A"/>
                  </a:solidFill>
                </a:defRPr>
              </a:pPr>
              <a:endParaRPr dirty="0">
                <a:latin typeface="+mn-ea"/>
                <a:ea typeface="+mn-ea"/>
              </a:endParaRPr>
            </a:p>
          </p:txBody>
        </p:sp>
        <p:sp>
          <p:nvSpPr>
            <p:cNvPr id="1806" name="Shape 1806"/>
            <p:cNvSpPr/>
            <p:nvPr/>
          </p:nvSpPr>
          <p:spPr>
            <a:xfrm>
              <a:off x="2426389" y="0"/>
              <a:ext cx="1680556" cy="366399"/>
            </a:xfrm>
            <a:prstGeom prst="rect">
              <a:avLst/>
            </a:prstGeom>
            <a:noFill/>
            <a:ln w="12700" cap="flat">
              <a:noFill/>
              <a:miter lim="400000"/>
            </a:ln>
            <a:effectLst/>
          </p:spPr>
          <p:txBody>
            <a:bodyPr wrap="none" lIns="45719" tIns="45719" rIns="45719" bIns="45719" numCol="1" anchor="t">
              <a:spAutoFit/>
            </a:bodyPr>
            <a:lstStyle>
              <a:lvl1pPr>
                <a:defRPr b="1">
                  <a:solidFill>
                    <a:schemeClr val="accent3"/>
                  </a:solidFill>
                  <a:latin typeface="+mn-lt"/>
                  <a:ea typeface="+mn-ea"/>
                  <a:cs typeface="+mn-cs"/>
                  <a:sym typeface="Helvetica"/>
                </a:defRPr>
              </a:lvl1pPr>
            </a:lstStyle>
            <a:p>
              <a:r>
                <a:rPr dirty="0">
                  <a:latin typeface="+mn-ea"/>
                </a:rPr>
                <a:t>$761,242,000</a:t>
              </a:r>
              <a:endParaRPr dirty="0">
                <a:latin typeface="+mn-ea"/>
              </a:endParaRPr>
            </a:p>
          </p:txBody>
        </p:sp>
        <p:sp>
          <p:nvSpPr>
            <p:cNvPr id="1807" name="Shape 1807"/>
            <p:cNvSpPr/>
            <p:nvPr/>
          </p:nvSpPr>
          <p:spPr>
            <a:xfrm>
              <a:off x="0" y="79023"/>
              <a:ext cx="2426390" cy="322430"/>
            </a:xfrm>
            <a:prstGeom prst="rect">
              <a:avLst/>
            </a:prstGeom>
            <a:noFill/>
            <a:ln w="12700" cap="flat">
              <a:noFill/>
              <a:miter lim="400000"/>
            </a:ln>
            <a:effectLst/>
          </p:spPr>
          <p:txBody>
            <a:bodyPr wrap="square" lIns="45719" tIns="45719" rIns="45719" bIns="45719" numCol="1" anchor="t">
              <a:spAutoFit/>
            </a:bodyPr>
            <a:lstStyle>
              <a:lvl1pPr>
                <a:defRPr sz="1600">
                  <a:solidFill>
                    <a:schemeClr val="accent3"/>
                  </a:solidFill>
                  <a:latin typeface="Roboto Condensed Light"/>
                  <a:ea typeface="Roboto Condensed Light"/>
                  <a:cs typeface="Roboto Condensed Light"/>
                  <a:sym typeface="Roboto Condensed Light"/>
                </a:defRPr>
              </a:lvl1pPr>
            </a:lstStyle>
            <a:p>
              <a:r>
                <a:rPr lang="zh-CN" altLang="en-US" dirty="0">
                  <a:latin typeface="+mn-ea"/>
                  <a:ea typeface="+mn-ea"/>
                </a:rPr>
                <a:t>输入标题</a:t>
              </a:r>
              <a:endParaRPr dirty="0">
                <a:latin typeface="+mn-ea"/>
                <a:ea typeface="+mn-ea"/>
              </a:endParaRPr>
            </a:p>
          </p:txBody>
        </p:sp>
      </p:grpSp>
      <p:grpSp>
        <p:nvGrpSpPr>
          <p:cNvPr id="1814" name="Group 1814"/>
          <p:cNvGrpSpPr/>
          <p:nvPr/>
        </p:nvGrpSpPr>
        <p:grpSpPr>
          <a:xfrm>
            <a:off x="7615506" y="4653559"/>
            <a:ext cx="4013745" cy="611694"/>
            <a:chOff x="0" y="-1"/>
            <a:chExt cx="3883289" cy="582565"/>
          </a:xfrm>
        </p:grpSpPr>
        <p:sp>
          <p:nvSpPr>
            <p:cNvPr id="1809" name="Shape 1809"/>
            <p:cNvSpPr/>
            <p:nvPr/>
          </p:nvSpPr>
          <p:spPr>
            <a:xfrm>
              <a:off x="78300" y="484377"/>
              <a:ext cx="3792217" cy="1"/>
            </a:xfrm>
            <a:prstGeom prst="line">
              <a:avLst/>
            </a:prstGeom>
            <a:noFill/>
            <a:ln w="50800" cap="flat">
              <a:solidFill>
                <a:srgbClr val="3C3F51"/>
              </a:solidFill>
              <a:prstDash val="solid"/>
              <a:miter lim="800000"/>
            </a:ln>
            <a:effectLst/>
          </p:spPr>
          <p:txBody>
            <a:bodyPr wrap="square" lIns="45719" tIns="45719" rIns="45719" bIns="45719" numCol="1" anchor="t">
              <a:noAutofit/>
            </a:bodyPr>
            <a:lstStyle/>
            <a:p>
              <a:endParaRPr dirty="0">
                <a:latin typeface="+mn-ea"/>
                <a:ea typeface="+mn-ea"/>
              </a:endParaRPr>
            </a:p>
          </p:txBody>
        </p:sp>
        <p:sp>
          <p:nvSpPr>
            <p:cNvPr id="1810" name="Shape 1810"/>
            <p:cNvSpPr/>
            <p:nvPr/>
          </p:nvSpPr>
          <p:spPr>
            <a:xfrm>
              <a:off x="78301" y="484377"/>
              <a:ext cx="2834273" cy="1"/>
            </a:xfrm>
            <a:prstGeom prst="line">
              <a:avLst/>
            </a:prstGeom>
            <a:noFill/>
            <a:ln w="50800" cap="flat">
              <a:solidFill>
                <a:schemeClr val="accent4"/>
              </a:solidFill>
              <a:prstDash val="solid"/>
              <a:miter lim="800000"/>
            </a:ln>
            <a:effectLst/>
          </p:spPr>
          <p:txBody>
            <a:bodyPr wrap="square" lIns="45719" tIns="45719" rIns="45719" bIns="45719" numCol="1" anchor="t">
              <a:noAutofit/>
            </a:bodyPr>
            <a:lstStyle/>
            <a:p>
              <a:endParaRPr dirty="0">
                <a:latin typeface="+mn-ea"/>
                <a:ea typeface="+mn-ea"/>
              </a:endParaRPr>
            </a:p>
          </p:txBody>
        </p:sp>
        <p:sp>
          <p:nvSpPr>
            <p:cNvPr id="1811" name="Shape 1811"/>
            <p:cNvSpPr/>
            <p:nvPr/>
          </p:nvSpPr>
          <p:spPr>
            <a:xfrm>
              <a:off x="2877370" y="408773"/>
              <a:ext cx="173791" cy="173791"/>
            </a:xfrm>
            <a:prstGeom prst="ellipse">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2B2D3A"/>
                  </a:solidFill>
                </a:defRPr>
              </a:pPr>
              <a:endParaRPr dirty="0">
                <a:latin typeface="+mn-ea"/>
                <a:ea typeface="+mn-ea"/>
              </a:endParaRPr>
            </a:p>
          </p:txBody>
        </p:sp>
        <p:sp>
          <p:nvSpPr>
            <p:cNvPr id="1812" name="Shape 1812"/>
            <p:cNvSpPr/>
            <p:nvPr/>
          </p:nvSpPr>
          <p:spPr>
            <a:xfrm>
              <a:off x="2202734" y="-1"/>
              <a:ext cx="1680555" cy="366399"/>
            </a:xfrm>
            <a:prstGeom prst="rect">
              <a:avLst/>
            </a:prstGeom>
            <a:noFill/>
            <a:ln w="12700" cap="flat">
              <a:noFill/>
              <a:miter lim="400000"/>
            </a:ln>
            <a:effectLst/>
          </p:spPr>
          <p:txBody>
            <a:bodyPr wrap="none" lIns="45719" tIns="45719" rIns="45719" bIns="45719" numCol="1" anchor="t">
              <a:spAutoFit/>
            </a:bodyPr>
            <a:lstStyle>
              <a:lvl1pPr>
                <a:defRPr b="1">
                  <a:solidFill>
                    <a:schemeClr val="accent4"/>
                  </a:solidFill>
                  <a:latin typeface="+mn-lt"/>
                  <a:ea typeface="+mn-ea"/>
                  <a:cs typeface="+mn-cs"/>
                  <a:sym typeface="Helvetica"/>
                </a:defRPr>
              </a:lvl1pPr>
            </a:lstStyle>
            <a:p>
              <a:r>
                <a:rPr dirty="0">
                  <a:latin typeface="+mn-ea"/>
                </a:rPr>
                <a:t>$321,242,000</a:t>
              </a:r>
              <a:endParaRPr dirty="0">
                <a:latin typeface="+mn-ea"/>
              </a:endParaRPr>
            </a:p>
          </p:txBody>
        </p:sp>
        <p:sp>
          <p:nvSpPr>
            <p:cNvPr id="1813" name="Shape 1813"/>
            <p:cNvSpPr/>
            <p:nvPr/>
          </p:nvSpPr>
          <p:spPr>
            <a:xfrm>
              <a:off x="0" y="79023"/>
              <a:ext cx="2426389" cy="322430"/>
            </a:xfrm>
            <a:prstGeom prst="rect">
              <a:avLst/>
            </a:prstGeom>
            <a:noFill/>
            <a:ln w="12700" cap="flat">
              <a:noFill/>
              <a:miter lim="400000"/>
            </a:ln>
            <a:effectLst/>
          </p:spPr>
          <p:txBody>
            <a:bodyPr wrap="square" lIns="45719" tIns="45719" rIns="45719" bIns="45719" numCol="1" anchor="t">
              <a:spAutoFit/>
            </a:bodyPr>
            <a:lstStyle>
              <a:lvl1pPr>
                <a:defRPr sz="1600">
                  <a:solidFill>
                    <a:schemeClr val="accent4"/>
                  </a:solidFill>
                  <a:latin typeface="Roboto Condensed Light"/>
                  <a:ea typeface="Roboto Condensed Light"/>
                  <a:cs typeface="Roboto Condensed Light"/>
                  <a:sym typeface="Roboto Condensed Light"/>
                </a:defRPr>
              </a:lvl1pPr>
            </a:lstStyle>
            <a:p>
              <a:r>
                <a:rPr lang="zh-CN" altLang="en-US" dirty="0">
                  <a:latin typeface="+mn-ea"/>
                  <a:ea typeface="+mn-ea"/>
                </a:rPr>
                <a:t>输入标题</a:t>
              </a:r>
              <a:endParaRPr dirty="0">
                <a:latin typeface="+mn-ea"/>
                <a:ea typeface="+mn-ea"/>
              </a:endParaRPr>
            </a:p>
          </p:txBody>
        </p:sp>
      </p:grpSp>
      <p:pic>
        <p:nvPicPr>
          <p:cNvPr id="1815" name="image7.png"/>
          <p:cNvPicPr>
            <a:picLocks noChangeAspect="1"/>
          </p:cNvPicPr>
          <p:nvPr/>
        </p:nvPicPr>
        <p:blipFill>
          <a:blip r:embed="rId2"/>
          <a:stretch>
            <a:fillRect/>
          </a:stretch>
        </p:blipFill>
        <p:spPr>
          <a:xfrm>
            <a:off x="-4170401" y="4404529"/>
            <a:ext cx="7210849" cy="2000252"/>
          </a:xfrm>
          <a:prstGeom prst="rect">
            <a:avLst/>
          </a:prstGeom>
          <a:ln w="12700" cap="flat">
            <a:noFill/>
            <a:miter lim="400000"/>
            <a:headEnd/>
            <a:tailEnd/>
          </a:ln>
          <a:effectLst/>
        </p:spPr>
      </p:pic>
      <p:grpSp>
        <p:nvGrpSpPr>
          <p:cNvPr id="1829" name="Group 1829"/>
          <p:cNvGrpSpPr/>
          <p:nvPr/>
        </p:nvGrpSpPr>
        <p:grpSpPr>
          <a:xfrm>
            <a:off x="-2586544" y="-66053"/>
            <a:ext cx="8568578" cy="5837810"/>
            <a:chOff x="0" y="0"/>
            <a:chExt cx="8290080" cy="5559816"/>
          </a:xfrm>
        </p:grpSpPr>
        <p:sp>
          <p:nvSpPr>
            <p:cNvPr id="1817" name="Shape 1817"/>
            <p:cNvSpPr/>
            <p:nvPr/>
          </p:nvSpPr>
          <p:spPr>
            <a:xfrm>
              <a:off x="1955863" y="0"/>
              <a:ext cx="5609457" cy="3474886"/>
            </a:xfrm>
            <a:custGeom>
              <a:avLst/>
              <a:gdLst/>
              <a:ahLst/>
              <a:cxnLst>
                <a:cxn ang="0">
                  <a:pos x="wd2" y="hd2"/>
                </a:cxn>
                <a:cxn ang="5400000">
                  <a:pos x="wd2" y="hd2"/>
                </a:cxn>
                <a:cxn ang="10800000">
                  <a:pos x="wd2" y="hd2"/>
                </a:cxn>
                <a:cxn ang="16200000">
                  <a:pos x="wd2" y="hd2"/>
                </a:cxn>
              </a:cxnLst>
              <a:rect l="0" t="0" r="r" b="b"/>
              <a:pathLst>
                <a:path w="21600" h="21600" extrusionOk="0">
                  <a:moveTo>
                    <a:pt x="20506" y="20416"/>
                  </a:moveTo>
                  <a:cubicBezTo>
                    <a:pt x="20780" y="20121"/>
                    <a:pt x="21144" y="19973"/>
                    <a:pt x="21600" y="19973"/>
                  </a:cubicBezTo>
                  <a:cubicBezTo>
                    <a:pt x="21600" y="19973"/>
                    <a:pt x="21600" y="19973"/>
                    <a:pt x="21600" y="19973"/>
                  </a:cubicBezTo>
                  <a:cubicBezTo>
                    <a:pt x="20780" y="14942"/>
                    <a:pt x="20780" y="14942"/>
                    <a:pt x="20780" y="14942"/>
                  </a:cubicBezTo>
                  <a:cubicBezTo>
                    <a:pt x="20324" y="11984"/>
                    <a:pt x="20324" y="11984"/>
                    <a:pt x="20324" y="11984"/>
                  </a:cubicBezTo>
                  <a:cubicBezTo>
                    <a:pt x="19777" y="8877"/>
                    <a:pt x="19777" y="8877"/>
                    <a:pt x="19777" y="8877"/>
                  </a:cubicBezTo>
                  <a:cubicBezTo>
                    <a:pt x="19595" y="7545"/>
                    <a:pt x="19595" y="7545"/>
                    <a:pt x="19595" y="7545"/>
                  </a:cubicBezTo>
                  <a:cubicBezTo>
                    <a:pt x="19595" y="7545"/>
                    <a:pt x="19504" y="7545"/>
                    <a:pt x="19504" y="7545"/>
                  </a:cubicBezTo>
                  <a:cubicBezTo>
                    <a:pt x="19504" y="7545"/>
                    <a:pt x="19504" y="7545"/>
                    <a:pt x="19504" y="7545"/>
                  </a:cubicBezTo>
                  <a:cubicBezTo>
                    <a:pt x="18592" y="1923"/>
                    <a:pt x="18592" y="1923"/>
                    <a:pt x="18592" y="1923"/>
                  </a:cubicBezTo>
                  <a:cubicBezTo>
                    <a:pt x="20506" y="1923"/>
                    <a:pt x="20506" y="1923"/>
                    <a:pt x="20506" y="1923"/>
                  </a:cubicBezTo>
                  <a:cubicBezTo>
                    <a:pt x="20506" y="0"/>
                    <a:pt x="20506" y="0"/>
                    <a:pt x="20506" y="0"/>
                  </a:cubicBezTo>
                  <a:cubicBezTo>
                    <a:pt x="17863" y="0"/>
                    <a:pt x="17863" y="0"/>
                    <a:pt x="17863" y="0"/>
                  </a:cubicBezTo>
                  <a:cubicBezTo>
                    <a:pt x="17681" y="0"/>
                    <a:pt x="17499" y="148"/>
                    <a:pt x="17408" y="296"/>
                  </a:cubicBezTo>
                  <a:cubicBezTo>
                    <a:pt x="17316" y="592"/>
                    <a:pt x="17225" y="888"/>
                    <a:pt x="17316" y="1184"/>
                  </a:cubicBezTo>
                  <a:cubicBezTo>
                    <a:pt x="18228" y="6953"/>
                    <a:pt x="18228" y="6953"/>
                    <a:pt x="18228" y="6953"/>
                  </a:cubicBezTo>
                  <a:cubicBezTo>
                    <a:pt x="6289" y="6953"/>
                    <a:pt x="6289" y="6953"/>
                    <a:pt x="6289" y="6953"/>
                  </a:cubicBezTo>
                  <a:cubicBezTo>
                    <a:pt x="5651" y="4734"/>
                    <a:pt x="5651" y="4734"/>
                    <a:pt x="5651" y="4734"/>
                  </a:cubicBezTo>
                  <a:cubicBezTo>
                    <a:pt x="4375" y="4734"/>
                    <a:pt x="4375" y="4734"/>
                    <a:pt x="4375" y="4734"/>
                  </a:cubicBezTo>
                  <a:cubicBezTo>
                    <a:pt x="5195" y="7545"/>
                    <a:pt x="5195" y="7545"/>
                    <a:pt x="5195" y="7545"/>
                  </a:cubicBezTo>
                  <a:cubicBezTo>
                    <a:pt x="2825" y="13315"/>
                    <a:pt x="2825" y="13315"/>
                    <a:pt x="2825" y="13315"/>
                  </a:cubicBezTo>
                  <a:cubicBezTo>
                    <a:pt x="1732" y="15830"/>
                    <a:pt x="1732" y="15830"/>
                    <a:pt x="1732" y="15830"/>
                  </a:cubicBezTo>
                  <a:cubicBezTo>
                    <a:pt x="0" y="20121"/>
                    <a:pt x="0" y="20121"/>
                    <a:pt x="0" y="20121"/>
                  </a:cubicBezTo>
                  <a:cubicBezTo>
                    <a:pt x="365" y="20268"/>
                    <a:pt x="729" y="20712"/>
                    <a:pt x="1003" y="21156"/>
                  </a:cubicBezTo>
                  <a:cubicBezTo>
                    <a:pt x="2734" y="16866"/>
                    <a:pt x="2734" y="16866"/>
                    <a:pt x="2734" y="16866"/>
                  </a:cubicBezTo>
                  <a:cubicBezTo>
                    <a:pt x="3828" y="14351"/>
                    <a:pt x="3828" y="14351"/>
                    <a:pt x="3828" y="14351"/>
                  </a:cubicBezTo>
                  <a:cubicBezTo>
                    <a:pt x="5742" y="9616"/>
                    <a:pt x="5742" y="9616"/>
                    <a:pt x="5742" y="9616"/>
                  </a:cubicBezTo>
                  <a:cubicBezTo>
                    <a:pt x="8841" y="20712"/>
                    <a:pt x="8841" y="20712"/>
                    <a:pt x="8841" y="20712"/>
                  </a:cubicBezTo>
                  <a:cubicBezTo>
                    <a:pt x="9114" y="20416"/>
                    <a:pt x="9478" y="20121"/>
                    <a:pt x="9934" y="19973"/>
                  </a:cubicBezTo>
                  <a:cubicBezTo>
                    <a:pt x="6744" y="8729"/>
                    <a:pt x="6744" y="8729"/>
                    <a:pt x="6744" y="8729"/>
                  </a:cubicBezTo>
                  <a:cubicBezTo>
                    <a:pt x="17590" y="8729"/>
                    <a:pt x="17590" y="8729"/>
                    <a:pt x="17590" y="8729"/>
                  </a:cubicBezTo>
                  <a:cubicBezTo>
                    <a:pt x="11028" y="20268"/>
                    <a:pt x="11028" y="20268"/>
                    <a:pt x="11028" y="20268"/>
                  </a:cubicBezTo>
                  <a:cubicBezTo>
                    <a:pt x="11392" y="20564"/>
                    <a:pt x="11666" y="21008"/>
                    <a:pt x="11848" y="21600"/>
                  </a:cubicBezTo>
                  <a:cubicBezTo>
                    <a:pt x="18684" y="9764"/>
                    <a:pt x="18684" y="9764"/>
                    <a:pt x="18684" y="9764"/>
                  </a:cubicBezTo>
                  <a:cubicBezTo>
                    <a:pt x="19139" y="12575"/>
                    <a:pt x="19139" y="12575"/>
                    <a:pt x="19139" y="12575"/>
                  </a:cubicBezTo>
                  <a:cubicBezTo>
                    <a:pt x="19686" y="15386"/>
                    <a:pt x="19686" y="15386"/>
                    <a:pt x="19686" y="15386"/>
                  </a:cubicBezTo>
                  <a:lnTo>
                    <a:pt x="20506" y="20416"/>
                  </a:lnTo>
                  <a:close/>
                  <a:moveTo>
                    <a:pt x="19413" y="8433"/>
                  </a:moveTo>
                  <a:cubicBezTo>
                    <a:pt x="19413" y="8433"/>
                    <a:pt x="19413" y="8433"/>
                    <a:pt x="19413" y="8433"/>
                  </a:cubicBezTo>
                  <a:cubicBezTo>
                    <a:pt x="19413" y="8433"/>
                    <a:pt x="19413" y="8433"/>
                    <a:pt x="19413" y="8433"/>
                  </a:cubicBezTo>
                  <a:cubicBezTo>
                    <a:pt x="19413" y="8433"/>
                    <a:pt x="19413" y="8433"/>
                    <a:pt x="19413" y="8433"/>
                  </a:cubicBezTo>
                  <a:cubicBezTo>
                    <a:pt x="19413" y="8433"/>
                    <a:pt x="19413" y="8433"/>
                    <a:pt x="19413" y="8433"/>
                  </a:cubicBezTo>
                  <a:close/>
                  <a:moveTo>
                    <a:pt x="19504" y="8285"/>
                  </a:moveTo>
                  <a:cubicBezTo>
                    <a:pt x="19504" y="8285"/>
                    <a:pt x="19504" y="8285"/>
                    <a:pt x="19504" y="8285"/>
                  </a:cubicBezTo>
                  <a:cubicBezTo>
                    <a:pt x="19504" y="8285"/>
                    <a:pt x="19504" y="8285"/>
                    <a:pt x="19504" y="8285"/>
                  </a:cubicBezTo>
                  <a:cubicBezTo>
                    <a:pt x="19504" y="8285"/>
                    <a:pt x="19504" y="8285"/>
                    <a:pt x="19504" y="8285"/>
                  </a:cubicBezTo>
                  <a:close/>
                  <a:moveTo>
                    <a:pt x="19595" y="7989"/>
                  </a:moveTo>
                  <a:cubicBezTo>
                    <a:pt x="19595" y="7989"/>
                    <a:pt x="19595" y="7989"/>
                    <a:pt x="19595" y="7989"/>
                  </a:cubicBezTo>
                  <a:cubicBezTo>
                    <a:pt x="19595" y="7989"/>
                    <a:pt x="19595" y="7989"/>
                    <a:pt x="19595" y="7989"/>
                  </a:cubicBezTo>
                  <a:cubicBezTo>
                    <a:pt x="19595" y="7989"/>
                    <a:pt x="19595" y="7989"/>
                    <a:pt x="19595" y="7989"/>
                  </a:cubicBezTo>
                  <a:close/>
                  <a:moveTo>
                    <a:pt x="19413" y="7249"/>
                  </a:moveTo>
                  <a:cubicBezTo>
                    <a:pt x="19413" y="7249"/>
                    <a:pt x="19413" y="7249"/>
                    <a:pt x="19413" y="7249"/>
                  </a:cubicBezTo>
                  <a:cubicBezTo>
                    <a:pt x="19413" y="7249"/>
                    <a:pt x="19413" y="7249"/>
                    <a:pt x="19413" y="7249"/>
                  </a:cubicBezTo>
                  <a:cubicBezTo>
                    <a:pt x="19413" y="7249"/>
                    <a:pt x="19413" y="7249"/>
                    <a:pt x="19413" y="7249"/>
                  </a:cubicBezTo>
                  <a:cubicBezTo>
                    <a:pt x="19413" y="7249"/>
                    <a:pt x="19413" y="7249"/>
                    <a:pt x="19413" y="7249"/>
                  </a:cubicBezTo>
                  <a:cubicBezTo>
                    <a:pt x="19413" y="7249"/>
                    <a:pt x="19413" y="7249"/>
                    <a:pt x="19413" y="7249"/>
                  </a:cubicBezTo>
                  <a:close/>
                  <a:moveTo>
                    <a:pt x="19230" y="6953"/>
                  </a:moveTo>
                  <a:cubicBezTo>
                    <a:pt x="19230" y="6953"/>
                    <a:pt x="19322" y="6953"/>
                    <a:pt x="19322" y="7101"/>
                  </a:cubicBezTo>
                  <a:cubicBezTo>
                    <a:pt x="19322" y="7101"/>
                    <a:pt x="19322" y="7101"/>
                    <a:pt x="19322" y="7101"/>
                  </a:cubicBezTo>
                  <a:cubicBezTo>
                    <a:pt x="19322" y="7101"/>
                    <a:pt x="19322" y="7101"/>
                    <a:pt x="19322" y="7101"/>
                  </a:cubicBezTo>
                  <a:cubicBezTo>
                    <a:pt x="19322" y="7101"/>
                    <a:pt x="19230" y="6953"/>
                    <a:pt x="19230" y="6953"/>
                  </a:cubicBezTo>
                  <a:cubicBezTo>
                    <a:pt x="19230" y="6953"/>
                    <a:pt x="19230" y="6953"/>
                    <a:pt x="19230" y="6953"/>
                  </a:cubicBezTo>
                  <a:close/>
                  <a:moveTo>
                    <a:pt x="19230" y="6953"/>
                  </a:moveTo>
                  <a:cubicBezTo>
                    <a:pt x="19230" y="6953"/>
                    <a:pt x="19230" y="6953"/>
                    <a:pt x="19230" y="6953"/>
                  </a:cubicBezTo>
                  <a:cubicBezTo>
                    <a:pt x="19230" y="6953"/>
                    <a:pt x="19230" y="6953"/>
                    <a:pt x="19230" y="6953"/>
                  </a:cubicBezTo>
                  <a:cubicBezTo>
                    <a:pt x="19230" y="6953"/>
                    <a:pt x="19230" y="6953"/>
                    <a:pt x="19230" y="6953"/>
                  </a:cubicBezTo>
                  <a:close/>
                  <a:moveTo>
                    <a:pt x="19139" y="6953"/>
                  </a:moveTo>
                  <a:cubicBezTo>
                    <a:pt x="19139" y="6953"/>
                    <a:pt x="19139" y="6953"/>
                    <a:pt x="19139" y="6953"/>
                  </a:cubicBezTo>
                  <a:cubicBezTo>
                    <a:pt x="19139" y="6953"/>
                    <a:pt x="19139" y="6953"/>
                    <a:pt x="19139" y="6953"/>
                  </a:cubicBezTo>
                  <a:cubicBezTo>
                    <a:pt x="19139" y="6953"/>
                    <a:pt x="19139" y="6953"/>
                    <a:pt x="19139" y="6953"/>
                  </a:cubicBezTo>
                  <a:cubicBezTo>
                    <a:pt x="19139" y="6953"/>
                    <a:pt x="19230" y="6953"/>
                    <a:pt x="19230" y="6953"/>
                  </a:cubicBezTo>
                  <a:cubicBezTo>
                    <a:pt x="19139" y="6953"/>
                    <a:pt x="19139" y="6953"/>
                    <a:pt x="19139" y="6953"/>
                  </a:cubicBezTo>
                  <a:cubicBezTo>
                    <a:pt x="19139" y="6953"/>
                    <a:pt x="19139" y="6953"/>
                    <a:pt x="19139" y="6953"/>
                  </a:cubicBezTo>
                  <a:cubicBezTo>
                    <a:pt x="19139" y="6953"/>
                    <a:pt x="19139" y="6953"/>
                    <a:pt x="19139" y="6953"/>
                  </a:cubicBezTo>
                  <a:close/>
                  <a:moveTo>
                    <a:pt x="19048" y="6953"/>
                  </a:moveTo>
                  <a:cubicBezTo>
                    <a:pt x="19048" y="6953"/>
                    <a:pt x="19048" y="6953"/>
                    <a:pt x="19048" y="6953"/>
                  </a:cubicBezTo>
                  <a:cubicBezTo>
                    <a:pt x="19048" y="6953"/>
                    <a:pt x="19048" y="6953"/>
                    <a:pt x="19048" y="6953"/>
                  </a:cubicBezTo>
                  <a:cubicBezTo>
                    <a:pt x="19048" y="6953"/>
                    <a:pt x="19048" y="6953"/>
                    <a:pt x="19048" y="6953"/>
                  </a:cubicBezTo>
                  <a:close/>
                  <a:moveTo>
                    <a:pt x="19048" y="6953"/>
                  </a:moveTo>
                  <a:cubicBezTo>
                    <a:pt x="19048" y="6953"/>
                    <a:pt x="19048" y="6953"/>
                    <a:pt x="19048" y="6953"/>
                  </a:cubicBezTo>
                  <a:cubicBezTo>
                    <a:pt x="19048" y="6953"/>
                    <a:pt x="18957" y="6953"/>
                    <a:pt x="18957" y="6953"/>
                  </a:cubicBezTo>
                  <a:cubicBezTo>
                    <a:pt x="18957" y="6953"/>
                    <a:pt x="18957" y="6953"/>
                    <a:pt x="19048" y="6953"/>
                  </a:cubicBezTo>
                  <a:cubicBezTo>
                    <a:pt x="19048" y="6953"/>
                    <a:pt x="19048" y="6953"/>
                    <a:pt x="19048" y="6953"/>
                  </a:cubicBezTo>
                  <a:close/>
                  <a:moveTo>
                    <a:pt x="18957" y="6953"/>
                  </a:moveTo>
                  <a:cubicBezTo>
                    <a:pt x="18957" y="6953"/>
                    <a:pt x="18957" y="6953"/>
                    <a:pt x="18957" y="6953"/>
                  </a:cubicBezTo>
                  <a:cubicBezTo>
                    <a:pt x="18866" y="6953"/>
                    <a:pt x="18866" y="6953"/>
                    <a:pt x="18775" y="6953"/>
                  </a:cubicBezTo>
                  <a:cubicBezTo>
                    <a:pt x="18775" y="6953"/>
                    <a:pt x="18775" y="6953"/>
                    <a:pt x="18866" y="6953"/>
                  </a:cubicBezTo>
                  <a:cubicBezTo>
                    <a:pt x="18866" y="6953"/>
                    <a:pt x="18866" y="6953"/>
                    <a:pt x="18957" y="6953"/>
                  </a:cubicBezTo>
                  <a:cubicBezTo>
                    <a:pt x="18957" y="6953"/>
                    <a:pt x="18957" y="6953"/>
                    <a:pt x="18957" y="6953"/>
                  </a:cubicBezTo>
                  <a:cubicBezTo>
                    <a:pt x="18957" y="6953"/>
                    <a:pt x="18957" y="6953"/>
                    <a:pt x="18957" y="6953"/>
                  </a:cubicBezTo>
                  <a:close/>
                </a:path>
              </a:pathLst>
            </a:custGeom>
            <a:solidFill>
              <a:srgbClr val="3C3F51"/>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818" name="Shape 1818"/>
            <p:cNvSpPr/>
            <p:nvPr/>
          </p:nvSpPr>
          <p:spPr>
            <a:xfrm>
              <a:off x="7220972" y="4441"/>
              <a:ext cx="1069109" cy="1524509"/>
            </a:xfrm>
            <a:custGeom>
              <a:avLst/>
              <a:gdLst/>
              <a:ahLst/>
              <a:cxnLst>
                <a:cxn ang="0">
                  <a:pos x="wd2" y="hd2"/>
                </a:cxn>
                <a:cxn ang="5400000">
                  <a:pos x="wd2" y="hd2"/>
                </a:cxn>
                <a:cxn ang="10800000">
                  <a:pos x="wd2" y="hd2"/>
                </a:cxn>
                <a:cxn ang="16200000">
                  <a:pos x="wd2" y="hd2"/>
                </a:cxn>
              </a:cxnLst>
              <a:rect l="0" t="0" r="r" b="b"/>
              <a:pathLst>
                <a:path w="21339" h="20992" extrusionOk="0">
                  <a:moveTo>
                    <a:pt x="1148" y="4301"/>
                  </a:moveTo>
                  <a:cubicBezTo>
                    <a:pt x="1148" y="4301"/>
                    <a:pt x="1148" y="4301"/>
                    <a:pt x="1617" y="4301"/>
                  </a:cubicBezTo>
                  <a:cubicBezTo>
                    <a:pt x="3496" y="4301"/>
                    <a:pt x="9600" y="3974"/>
                    <a:pt x="12887" y="6265"/>
                  </a:cubicBezTo>
                  <a:cubicBezTo>
                    <a:pt x="14765" y="7247"/>
                    <a:pt x="15704" y="8556"/>
                    <a:pt x="15704" y="10519"/>
                  </a:cubicBezTo>
                  <a:cubicBezTo>
                    <a:pt x="15704" y="12810"/>
                    <a:pt x="14765" y="14119"/>
                    <a:pt x="12887" y="15101"/>
                  </a:cubicBezTo>
                  <a:cubicBezTo>
                    <a:pt x="10069" y="16737"/>
                    <a:pt x="5374" y="16737"/>
                    <a:pt x="3496" y="16410"/>
                  </a:cubicBezTo>
                  <a:cubicBezTo>
                    <a:pt x="2087" y="16410"/>
                    <a:pt x="209" y="17065"/>
                    <a:pt x="209" y="18047"/>
                  </a:cubicBezTo>
                  <a:cubicBezTo>
                    <a:pt x="-261" y="18374"/>
                    <a:pt x="209" y="18701"/>
                    <a:pt x="209" y="19028"/>
                  </a:cubicBezTo>
                  <a:cubicBezTo>
                    <a:pt x="209" y="20010"/>
                    <a:pt x="1148" y="20665"/>
                    <a:pt x="2556" y="20665"/>
                  </a:cubicBezTo>
                  <a:cubicBezTo>
                    <a:pt x="2556" y="20665"/>
                    <a:pt x="3965" y="20992"/>
                    <a:pt x="5843" y="20992"/>
                  </a:cubicBezTo>
                  <a:cubicBezTo>
                    <a:pt x="9130" y="20992"/>
                    <a:pt x="13356" y="20337"/>
                    <a:pt x="16643" y="18374"/>
                  </a:cubicBezTo>
                  <a:cubicBezTo>
                    <a:pt x="19930" y="16737"/>
                    <a:pt x="21339" y="14119"/>
                    <a:pt x="21339" y="10519"/>
                  </a:cubicBezTo>
                  <a:cubicBezTo>
                    <a:pt x="21339" y="7247"/>
                    <a:pt x="19930" y="4628"/>
                    <a:pt x="17113" y="2992"/>
                  </a:cubicBezTo>
                  <a:cubicBezTo>
                    <a:pt x="11478" y="-608"/>
                    <a:pt x="2556" y="47"/>
                    <a:pt x="1148" y="47"/>
                  </a:cubicBezTo>
                  <a:cubicBezTo>
                    <a:pt x="1148" y="47"/>
                    <a:pt x="1148" y="47"/>
                    <a:pt x="1148" y="47"/>
                  </a:cubicBezTo>
                  <a:cubicBezTo>
                    <a:pt x="1148" y="4301"/>
                    <a:pt x="1148" y="4301"/>
                    <a:pt x="1148" y="4301"/>
                  </a:cubicBezTo>
                  <a:close/>
                </a:path>
              </a:pathLst>
            </a:custGeom>
            <a:solidFill>
              <a:srgbClr val="575B75"/>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819" name="Shape 1819"/>
            <p:cNvSpPr/>
            <p:nvPr/>
          </p:nvSpPr>
          <p:spPr>
            <a:xfrm>
              <a:off x="4060650" y="3206822"/>
              <a:ext cx="1042466" cy="1052395"/>
            </a:xfrm>
            <a:custGeom>
              <a:avLst/>
              <a:gdLst/>
              <a:ahLst/>
              <a:cxnLst>
                <a:cxn ang="0">
                  <a:pos x="wd2" y="hd2"/>
                </a:cxn>
                <a:cxn ang="5400000">
                  <a:pos x="wd2" y="hd2"/>
                </a:cxn>
                <a:cxn ang="10800000">
                  <a:pos x="wd2" y="hd2"/>
                </a:cxn>
                <a:cxn ang="16200000">
                  <a:pos x="wd2" y="hd2"/>
                </a:cxn>
              </a:cxnLst>
              <a:rect l="0" t="0" r="r" b="b"/>
              <a:pathLst>
                <a:path w="21600" h="21600" extrusionOk="0">
                  <a:moveTo>
                    <a:pt x="15709" y="982"/>
                  </a:moveTo>
                  <a:cubicBezTo>
                    <a:pt x="14236" y="491"/>
                    <a:pt x="12764" y="0"/>
                    <a:pt x="10800" y="0"/>
                  </a:cubicBezTo>
                  <a:cubicBezTo>
                    <a:pt x="10309" y="0"/>
                    <a:pt x="10309" y="0"/>
                    <a:pt x="9818" y="0"/>
                  </a:cubicBezTo>
                  <a:cubicBezTo>
                    <a:pt x="7364" y="491"/>
                    <a:pt x="5400" y="1473"/>
                    <a:pt x="3927" y="2455"/>
                  </a:cubicBezTo>
                  <a:cubicBezTo>
                    <a:pt x="2455" y="3927"/>
                    <a:pt x="1473" y="5400"/>
                    <a:pt x="491" y="7364"/>
                  </a:cubicBezTo>
                  <a:cubicBezTo>
                    <a:pt x="491" y="8345"/>
                    <a:pt x="0" y="9818"/>
                    <a:pt x="0" y="10800"/>
                  </a:cubicBezTo>
                  <a:cubicBezTo>
                    <a:pt x="0" y="11782"/>
                    <a:pt x="491" y="12764"/>
                    <a:pt x="491" y="13745"/>
                  </a:cubicBezTo>
                  <a:cubicBezTo>
                    <a:pt x="1964" y="17673"/>
                    <a:pt x="4909" y="20127"/>
                    <a:pt x="8345" y="21109"/>
                  </a:cubicBezTo>
                  <a:cubicBezTo>
                    <a:pt x="9327" y="21600"/>
                    <a:pt x="10309" y="21600"/>
                    <a:pt x="10800" y="21600"/>
                  </a:cubicBezTo>
                  <a:cubicBezTo>
                    <a:pt x="12273" y="21600"/>
                    <a:pt x="13255" y="21109"/>
                    <a:pt x="13745" y="21109"/>
                  </a:cubicBezTo>
                  <a:cubicBezTo>
                    <a:pt x="18655" y="19636"/>
                    <a:pt x="21600" y="15709"/>
                    <a:pt x="21600" y="10800"/>
                  </a:cubicBezTo>
                  <a:cubicBezTo>
                    <a:pt x="21600" y="8836"/>
                    <a:pt x="21109" y="6873"/>
                    <a:pt x="20127" y="5400"/>
                  </a:cubicBezTo>
                  <a:cubicBezTo>
                    <a:pt x="19145" y="3436"/>
                    <a:pt x="17673" y="1964"/>
                    <a:pt x="15709" y="982"/>
                  </a:cubicBezTo>
                  <a:close/>
                  <a:moveTo>
                    <a:pt x="12764" y="13255"/>
                  </a:moveTo>
                  <a:cubicBezTo>
                    <a:pt x="12764" y="13255"/>
                    <a:pt x="12764" y="13255"/>
                    <a:pt x="12764" y="13255"/>
                  </a:cubicBezTo>
                  <a:cubicBezTo>
                    <a:pt x="12764" y="13255"/>
                    <a:pt x="12764" y="13255"/>
                    <a:pt x="12764" y="13255"/>
                  </a:cubicBezTo>
                  <a:cubicBezTo>
                    <a:pt x="12764" y="13255"/>
                    <a:pt x="12764" y="13255"/>
                    <a:pt x="12764" y="13255"/>
                  </a:cubicBezTo>
                  <a:cubicBezTo>
                    <a:pt x="12764" y="13255"/>
                    <a:pt x="12764" y="13255"/>
                    <a:pt x="12764" y="13255"/>
                  </a:cubicBezTo>
                  <a:close/>
                  <a:moveTo>
                    <a:pt x="12273" y="13745"/>
                  </a:moveTo>
                  <a:cubicBezTo>
                    <a:pt x="12273" y="13745"/>
                    <a:pt x="12273" y="13745"/>
                    <a:pt x="12273" y="13745"/>
                  </a:cubicBezTo>
                  <a:cubicBezTo>
                    <a:pt x="12273" y="13745"/>
                    <a:pt x="12273" y="13745"/>
                    <a:pt x="11782" y="13745"/>
                  </a:cubicBezTo>
                  <a:cubicBezTo>
                    <a:pt x="12273" y="13745"/>
                    <a:pt x="12273" y="13745"/>
                    <a:pt x="12273" y="13745"/>
                  </a:cubicBezTo>
                  <a:close/>
                </a:path>
              </a:pathLst>
            </a:custGeom>
            <a:solidFill>
              <a:srgbClr val="575B75"/>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820" name="Shape 1820"/>
            <p:cNvSpPr/>
            <p:nvPr/>
          </p:nvSpPr>
          <p:spPr>
            <a:xfrm>
              <a:off x="4467708" y="4229431"/>
              <a:ext cx="655265" cy="7843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8327"/>
                    <a:pt x="0" y="18327"/>
                    <a:pt x="0" y="18327"/>
                  </a:cubicBezTo>
                  <a:cubicBezTo>
                    <a:pt x="0" y="20291"/>
                    <a:pt x="2314" y="21600"/>
                    <a:pt x="3857" y="21600"/>
                  </a:cubicBezTo>
                  <a:cubicBezTo>
                    <a:pt x="17743" y="21600"/>
                    <a:pt x="17743" y="21600"/>
                    <a:pt x="17743" y="21600"/>
                  </a:cubicBezTo>
                  <a:cubicBezTo>
                    <a:pt x="20057" y="21600"/>
                    <a:pt x="21600" y="20291"/>
                    <a:pt x="21600" y="18327"/>
                  </a:cubicBezTo>
                  <a:cubicBezTo>
                    <a:pt x="21600" y="16364"/>
                    <a:pt x="20057" y="15055"/>
                    <a:pt x="17743" y="15055"/>
                  </a:cubicBezTo>
                  <a:cubicBezTo>
                    <a:pt x="8486" y="15055"/>
                    <a:pt x="8486" y="15055"/>
                    <a:pt x="8486" y="15055"/>
                  </a:cubicBezTo>
                  <a:cubicBezTo>
                    <a:pt x="8486" y="0"/>
                    <a:pt x="8486" y="0"/>
                    <a:pt x="8486" y="0"/>
                  </a:cubicBezTo>
                  <a:cubicBezTo>
                    <a:pt x="7714" y="0"/>
                    <a:pt x="6171" y="655"/>
                    <a:pt x="3857" y="655"/>
                  </a:cubicBezTo>
                  <a:cubicBezTo>
                    <a:pt x="3086" y="655"/>
                    <a:pt x="1543" y="655"/>
                    <a:pt x="0" y="0"/>
                  </a:cubicBezTo>
                  <a:close/>
                </a:path>
              </a:pathLst>
            </a:custGeom>
            <a:solidFill>
              <a:srgbClr val="3C3F51"/>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821" name="Shape 1821"/>
            <p:cNvSpPr/>
            <p:nvPr/>
          </p:nvSpPr>
          <p:spPr>
            <a:xfrm>
              <a:off x="2293423" y="3564239"/>
              <a:ext cx="1797013" cy="31770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916" y="0"/>
                    <a:pt x="15916" y="0"/>
                    <a:pt x="15916" y="0"/>
                  </a:cubicBezTo>
                  <a:cubicBezTo>
                    <a:pt x="10232" y="0"/>
                    <a:pt x="10232" y="0"/>
                    <a:pt x="10232" y="0"/>
                  </a:cubicBezTo>
                  <a:cubicBezTo>
                    <a:pt x="0" y="0"/>
                    <a:pt x="0" y="0"/>
                    <a:pt x="0" y="0"/>
                  </a:cubicBezTo>
                  <a:cubicBezTo>
                    <a:pt x="284" y="3323"/>
                    <a:pt x="284" y="8308"/>
                    <a:pt x="284" y="11631"/>
                  </a:cubicBezTo>
                  <a:cubicBezTo>
                    <a:pt x="284" y="14954"/>
                    <a:pt x="284" y="18277"/>
                    <a:pt x="284" y="21600"/>
                  </a:cubicBezTo>
                  <a:cubicBezTo>
                    <a:pt x="10232" y="21600"/>
                    <a:pt x="10232" y="21600"/>
                    <a:pt x="10232" y="21600"/>
                  </a:cubicBezTo>
                  <a:cubicBezTo>
                    <a:pt x="15916" y="21600"/>
                    <a:pt x="15916" y="21600"/>
                    <a:pt x="15916" y="21600"/>
                  </a:cubicBezTo>
                  <a:cubicBezTo>
                    <a:pt x="21600" y="21600"/>
                    <a:pt x="21600" y="21600"/>
                    <a:pt x="21600" y="21600"/>
                  </a:cubicBezTo>
                  <a:cubicBezTo>
                    <a:pt x="21600" y="18277"/>
                    <a:pt x="21316" y="14954"/>
                    <a:pt x="21316" y="11631"/>
                  </a:cubicBezTo>
                  <a:cubicBezTo>
                    <a:pt x="21316" y="8308"/>
                    <a:pt x="21600" y="3323"/>
                    <a:pt x="21600" y="0"/>
                  </a:cubicBezTo>
                  <a:close/>
                </a:path>
              </a:pathLst>
            </a:custGeom>
            <a:solidFill>
              <a:srgbClr val="3C3F51"/>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822" name="Shape 1822"/>
            <p:cNvSpPr/>
            <p:nvPr/>
          </p:nvSpPr>
          <p:spPr>
            <a:xfrm>
              <a:off x="2670696" y="2313280"/>
              <a:ext cx="943184" cy="125096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21600" y="21600"/>
                    <a:pt x="21600" y="21600"/>
                    <a:pt x="21600" y="21600"/>
                  </a:cubicBezTo>
                  <a:cubicBezTo>
                    <a:pt x="20520" y="13042"/>
                    <a:pt x="14580" y="5298"/>
                    <a:pt x="6480" y="0"/>
                  </a:cubicBezTo>
                  <a:cubicBezTo>
                    <a:pt x="0" y="6928"/>
                    <a:pt x="0" y="6928"/>
                    <a:pt x="0" y="6928"/>
                  </a:cubicBezTo>
                  <a:cubicBezTo>
                    <a:pt x="5940" y="10596"/>
                    <a:pt x="9720" y="15894"/>
                    <a:pt x="10800" y="21600"/>
                  </a:cubicBezTo>
                  <a:close/>
                </a:path>
              </a:pathLst>
            </a:custGeom>
            <a:solidFill>
              <a:srgbClr val="3C3F51"/>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823" name="Shape 1823"/>
            <p:cNvSpPr/>
            <p:nvPr/>
          </p:nvSpPr>
          <p:spPr>
            <a:xfrm>
              <a:off x="0" y="1906222"/>
              <a:ext cx="3613880" cy="3653595"/>
            </a:xfrm>
            <a:custGeom>
              <a:avLst/>
              <a:gdLst/>
              <a:ahLst/>
              <a:cxnLst>
                <a:cxn ang="0">
                  <a:pos x="wd2" y="hd2"/>
                </a:cxn>
                <a:cxn ang="5400000">
                  <a:pos x="wd2" y="hd2"/>
                </a:cxn>
                <a:cxn ang="10800000">
                  <a:pos x="wd2" y="hd2"/>
                </a:cxn>
                <a:cxn ang="16200000">
                  <a:pos x="wd2" y="hd2"/>
                </a:cxn>
              </a:cxnLst>
              <a:rect l="0" t="0" r="r" b="b"/>
              <a:pathLst>
                <a:path w="21600" h="21600" extrusionOk="0">
                  <a:moveTo>
                    <a:pt x="10729" y="18655"/>
                  </a:moveTo>
                  <a:cubicBezTo>
                    <a:pt x="6353" y="18655"/>
                    <a:pt x="2824" y="15148"/>
                    <a:pt x="2824" y="10800"/>
                  </a:cubicBezTo>
                  <a:cubicBezTo>
                    <a:pt x="2824" y="6452"/>
                    <a:pt x="6353" y="2805"/>
                    <a:pt x="10729" y="2805"/>
                  </a:cubicBezTo>
                  <a:cubicBezTo>
                    <a:pt x="12141" y="2805"/>
                    <a:pt x="13412" y="3226"/>
                    <a:pt x="14400" y="3787"/>
                  </a:cubicBezTo>
                  <a:cubicBezTo>
                    <a:pt x="16094" y="1403"/>
                    <a:pt x="16094" y="1403"/>
                    <a:pt x="16094" y="1403"/>
                  </a:cubicBezTo>
                  <a:cubicBezTo>
                    <a:pt x="14541" y="561"/>
                    <a:pt x="12706" y="0"/>
                    <a:pt x="10729" y="0"/>
                  </a:cubicBezTo>
                  <a:cubicBezTo>
                    <a:pt x="4800" y="0"/>
                    <a:pt x="0" y="4769"/>
                    <a:pt x="0" y="10800"/>
                  </a:cubicBezTo>
                  <a:cubicBezTo>
                    <a:pt x="0" y="16691"/>
                    <a:pt x="4800" y="21600"/>
                    <a:pt x="10729" y="21600"/>
                  </a:cubicBezTo>
                  <a:cubicBezTo>
                    <a:pt x="16518" y="21600"/>
                    <a:pt x="21176" y="17252"/>
                    <a:pt x="21600" y="11642"/>
                  </a:cubicBezTo>
                  <a:cubicBezTo>
                    <a:pt x="18776" y="11642"/>
                    <a:pt x="18776" y="11642"/>
                    <a:pt x="18776" y="11642"/>
                  </a:cubicBezTo>
                  <a:cubicBezTo>
                    <a:pt x="18212" y="15569"/>
                    <a:pt x="14824" y="18655"/>
                    <a:pt x="10729" y="18655"/>
                  </a:cubicBezTo>
                  <a:close/>
                </a:path>
              </a:pathLst>
            </a:custGeom>
            <a:solidFill>
              <a:srgbClr val="3C3F51"/>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824" name="Shape 1824"/>
            <p:cNvSpPr/>
            <p:nvPr/>
          </p:nvSpPr>
          <p:spPr>
            <a:xfrm>
              <a:off x="2293423" y="238277"/>
              <a:ext cx="2005505" cy="526198"/>
            </a:xfrm>
            <a:custGeom>
              <a:avLst/>
              <a:gdLst/>
              <a:ahLst/>
              <a:cxnLst>
                <a:cxn ang="0">
                  <a:pos x="wd2" y="hd2"/>
                </a:cxn>
                <a:cxn ang="5400000">
                  <a:pos x="wd2" y="hd2"/>
                </a:cxn>
                <a:cxn ang="10800000">
                  <a:pos x="wd2" y="hd2"/>
                </a:cxn>
                <a:cxn ang="16200000">
                  <a:pos x="wd2" y="hd2"/>
                </a:cxn>
              </a:cxnLst>
              <a:rect l="0" t="0" r="r" b="b"/>
              <a:pathLst>
                <a:path w="21600" h="21600" extrusionOk="0">
                  <a:moveTo>
                    <a:pt x="18805" y="21600"/>
                  </a:moveTo>
                  <a:cubicBezTo>
                    <a:pt x="20329" y="21600"/>
                    <a:pt x="21600" y="16691"/>
                    <a:pt x="21600" y="10800"/>
                  </a:cubicBezTo>
                  <a:cubicBezTo>
                    <a:pt x="21600" y="4909"/>
                    <a:pt x="20329" y="0"/>
                    <a:pt x="18805" y="0"/>
                  </a:cubicBezTo>
                  <a:cubicBezTo>
                    <a:pt x="9148" y="0"/>
                    <a:pt x="9148" y="0"/>
                    <a:pt x="9148" y="0"/>
                  </a:cubicBezTo>
                  <a:cubicBezTo>
                    <a:pt x="2795" y="0"/>
                    <a:pt x="2795" y="0"/>
                    <a:pt x="2795" y="0"/>
                  </a:cubicBezTo>
                  <a:cubicBezTo>
                    <a:pt x="2033" y="0"/>
                    <a:pt x="1271" y="1964"/>
                    <a:pt x="762" y="3927"/>
                  </a:cubicBezTo>
                  <a:cubicBezTo>
                    <a:pt x="254" y="5891"/>
                    <a:pt x="0" y="7855"/>
                    <a:pt x="0" y="10800"/>
                  </a:cubicBezTo>
                  <a:cubicBezTo>
                    <a:pt x="0" y="16691"/>
                    <a:pt x="1271" y="21600"/>
                    <a:pt x="2795" y="21600"/>
                  </a:cubicBezTo>
                  <a:cubicBezTo>
                    <a:pt x="8640" y="21600"/>
                    <a:pt x="8640" y="21600"/>
                    <a:pt x="8640" y="21600"/>
                  </a:cubicBezTo>
                  <a:cubicBezTo>
                    <a:pt x="12198" y="21600"/>
                    <a:pt x="12198" y="21600"/>
                    <a:pt x="12198" y="21600"/>
                  </a:cubicBezTo>
                  <a:lnTo>
                    <a:pt x="18805" y="21600"/>
                  </a:lnTo>
                  <a:close/>
                </a:path>
              </a:pathLst>
            </a:custGeom>
            <a:solidFill>
              <a:srgbClr val="575B75"/>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825" name="Shape 1825"/>
            <p:cNvSpPr/>
            <p:nvPr/>
          </p:nvSpPr>
          <p:spPr>
            <a:xfrm>
              <a:off x="1300599" y="3206822"/>
              <a:ext cx="1012682" cy="105239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691"/>
                    <a:pt x="4521" y="21600"/>
                    <a:pt x="10549" y="21600"/>
                  </a:cubicBezTo>
                  <a:cubicBezTo>
                    <a:pt x="15572" y="21600"/>
                    <a:pt x="20093" y="18164"/>
                    <a:pt x="21600" y="13745"/>
                  </a:cubicBezTo>
                  <a:cubicBezTo>
                    <a:pt x="21600" y="12764"/>
                    <a:pt x="21600" y="11782"/>
                    <a:pt x="21600" y="10800"/>
                  </a:cubicBezTo>
                  <a:cubicBezTo>
                    <a:pt x="21600" y="9818"/>
                    <a:pt x="21600" y="8345"/>
                    <a:pt x="21098" y="7364"/>
                  </a:cubicBezTo>
                  <a:cubicBezTo>
                    <a:pt x="21098" y="6382"/>
                    <a:pt x="20093" y="4909"/>
                    <a:pt x="19591" y="3927"/>
                  </a:cubicBezTo>
                  <a:cubicBezTo>
                    <a:pt x="18084" y="2455"/>
                    <a:pt x="16074" y="982"/>
                    <a:pt x="14065" y="491"/>
                  </a:cubicBezTo>
                  <a:cubicBezTo>
                    <a:pt x="13060" y="0"/>
                    <a:pt x="12056" y="0"/>
                    <a:pt x="10549" y="0"/>
                  </a:cubicBezTo>
                  <a:cubicBezTo>
                    <a:pt x="4521" y="0"/>
                    <a:pt x="0" y="4909"/>
                    <a:pt x="0" y="10800"/>
                  </a:cubicBezTo>
                  <a:close/>
                </a:path>
              </a:pathLst>
            </a:custGeom>
            <a:solidFill>
              <a:srgbClr val="575B75"/>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826" name="Shape 1826"/>
            <p:cNvSpPr/>
            <p:nvPr/>
          </p:nvSpPr>
          <p:spPr>
            <a:xfrm>
              <a:off x="6919983" y="1121891"/>
              <a:ext cx="29786" cy="1271"/>
            </a:xfrm>
            <a:prstGeom prst="ellipse">
              <a:avLst/>
            </a:prstGeom>
            <a:no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827" name="Shape 1827"/>
            <p:cNvSpPr/>
            <p:nvPr/>
          </p:nvSpPr>
          <p:spPr>
            <a:xfrm>
              <a:off x="6830629" y="1121891"/>
              <a:ext cx="49642" cy="1271"/>
            </a:xfrm>
            <a:prstGeom prst="ellipse">
              <a:avLst/>
            </a:prstGeom>
            <a:no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828" name="Shape 1828"/>
            <p:cNvSpPr/>
            <p:nvPr/>
          </p:nvSpPr>
          <p:spPr>
            <a:xfrm>
              <a:off x="6880270" y="1121891"/>
              <a:ext cx="19858" cy="1271"/>
            </a:xfrm>
            <a:prstGeom prst="ellipse">
              <a:avLst/>
            </a:prstGeom>
            <a:no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grpSp>
      <p:graphicFrame>
        <p:nvGraphicFramePr>
          <p:cNvPr id="1830" name="Chart 1830"/>
          <p:cNvGraphicFramePr/>
          <p:nvPr/>
        </p:nvGraphicFramePr>
        <p:xfrm>
          <a:off x="2920321" y="1488671"/>
          <a:ext cx="4614943" cy="4688197"/>
        </p:xfrm>
        <a:graphic>
          <a:graphicData uri="http://schemas.openxmlformats.org/drawingml/2006/chart">
            <c:chart xmlns:c="http://schemas.openxmlformats.org/drawingml/2006/chart" xmlns:r="http://schemas.openxmlformats.org/officeDocument/2006/relationships" r:id="rId1"/>
          </a:graphicData>
        </a:graphic>
      </p:graphicFrame>
      <p:sp>
        <p:nvSpPr>
          <p:cNvPr id="1831" name="Shape 1831"/>
          <p:cNvSpPr/>
          <p:nvPr/>
        </p:nvSpPr>
        <p:spPr>
          <a:xfrm>
            <a:off x="4116943" y="2706907"/>
            <a:ext cx="2242226" cy="230385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691"/>
                  <a:pt x="4418" y="21600"/>
                  <a:pt x="10800" y="21600"/>
                </a:cubicBezTo>
                <a:cubicBezTo>
                  <a:pt x="16691" y="21600"/>
                  <a:pt x="21600" y="16691"/>
                  <a:pt x="21600" y="10800"/>
                </a:cubicBezTo>
                <a:cubicBezTo>
                  <a:pt x="21600" y="4909"/>
                  <a:pt x="16691" y="0"/>
                  <a:pt x="10800" y="0"/>
                </a:cubicBezTo>
                <a:cubicBezTo>
                  <a:pt x="10800" y="0"/>
                  <a:pt x="10800" y="0"/>
                  <a:pt x="10800" y="0"/>
                </a:cubicBezTo>
                <a:cubicBezTo>
                  <a:pt x="8345" y="0"/>
                  <a:pt x="6382" y="491"/>
                  <a:pt x="4909" y="1473"/>
                </a:cubicBezTo>
                <a:cubicBezTo>
                  <a:pt x="1964" y="3436"/>
                  <a:pt x="0" y="6873"/>
                  <a:pt x="0" y="10800"/>
                </a:cubicBezTo>
                <a:close/>
              </a:path>
            </a:pathLst>
          </a:custGeom>
          <a:solidFill>
            <a:srgbClr val="575B75"/>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832" name="Shape 1832"/>
          <p:cNvSpPr/>
          <p:nvPr/>
        </p:nvSpPr>
        <p:spPr>
          <a:xfrm>
            <a:off x="4329091" y="4046445"/>
            <a:ext cx="1851779" cy="516743"/>
          </a:xfrm>
          <a:prstGeom prst="rect">
            <a:avLst/>
          </a:prstGeom>
          <a:noFill/>
          <a:ln w="12700" cap="flat">
            <a:noFill/>
            <a:miter lim="400000"/>
          </a:ln>
          <a:effectLst/>
        </p:spPr>
        <p:txBody>
          <a:bodyPr wrap="square" lIns="45719" tIns="45719" rIns="45719" bIns="45719" numCol="1" anchor="t">
            <a:spAutoFit/>
          </a:bodyPr>
          <a:lstStyle>
            <a:lvl1pPr algn="ctr">
              <a:lnSpc>
                <a:spcPct val="120000"/>
              </a:lnSpc>
              <a:defRPr sz="1200">
                <a:solidFill>
                  <a:srgbClr val="E5D4C2">
                    <a:alpha val="70000"/>
                  </a:srgbClr>
                </a:solidFill>
                <a:latin typeface="+mn-lt"/>
                <a:ea typeface="+mn-ea"/>
                <a:cs typeface="+mn-cs"/>
                <a:sym typeface="Helvetica"/>
              </a:defRPr>
            </a:lvl1pPr>
          </a:lstStyle>
          <a:p>
            <a:r>
              <a:rPr lang="zh-CN" altLang="en-US" dirty="0">
                <a:latin typeface="微软雅黑" panose="020B0503020204020204" pitchFamily="34" charset="-122"/>
              </a:rPr>
              <a:t>完成目标市场份额完成目</a:t>
            </a:r>
            <a:endParaRPr lang="en-US" altLang="zh-CN" dirty="0">
              <a:latin typeface="微软雅黑" panose="020B0503020204020204" pitchFamily="34" charset="-122"/>
            </a:endParaRPr>
          </a:p>
          <a:p>
            <a:r>
              <a:rPr lang="zh-CN" altLang="en-US" dirty="0">
                <a:latin typeface="微软雅黑" panose="020B0503020204020204" pitchFamily="34" charset="-122"/>
              </a:rPr>
              <a:t>标市场份额</a:t>
            </a:r>
            <a:endParaRPr lang="zh-CN" altLang="en-US" dirty="0">
              <a:latin typeface="微软雅黑" panose="020B0503020204020204" pitchFamily="34" charset="-122"/>
            </a:endParaRPr>
          </a:p>
        </p:txBody>
      </p:sp>
      <p:sp>
        <p:nvSpPr>
          <p:cNvPr id="1833" name="Shape 1833"/>
          <p:cNvSpPr/>
          <p:nvPr/>
        </p:nvSpPr>
        <p:spPr>
          <a:xfrm>
            <a:off x="3628389" y="2974583"/>
            <a:ext cx="3148193" cy="646329"/>
          </a:xfrm>
          <a:prstGeom prst="rect">
            <a:avLst/>
          </a:prstGeom>
          <a:noFill/>
          <a:ln w="12700" cap="flat">
            <a:noFill/>
            <a:miter lim="400000"/>
          </a:ln>
          <a:effectLst/>
        </p:spPr>
        <p:txBody>
          <a:bodyPr wrap="square" lIns="45719" tIns="45719" rIns="45719" bIns="45719" numCol="1" anchor="t">
            <a:spAutoFit/>
          </a:bodyPr>
          <a:lstStyle>
            <a:lvl1pPr algn="ctr">
              <a:lnSpc>
                <a:spcPct val="90000"/>
              </a:lnSpc>
              <a:defRPr sz="4000" b="1">
                <a:latin typeface="+mn-lt"/>
                <a:ea typeface="+mn-ea"/>
                <a:cs typeface="+mn-cs"/>
                <a:sym typeface="Helvetica"/>
              </a:defRPr>
            </a:lvl1pPr>
          </a:lstStyle>
          <a:p>
            <a:r>
              <a:rPr lang="en-US" dirty="0">
                <a:latin typeface="微软雅黑" panose="020B0503020204020204" pitchFamily="34" charset="-122"/>
              </a:rPr>
              <a:t>2022</a:t>
            </a:r>
            <a:endParaRPr dirty="0">
              <a:latin typeface="微软雅黑" panose="020B0503020204020204" pitchFamily="34" charset="-122"/>
            </a:endParaRPr>
          </a:p>
        </p:txBody>
      </p:sp>
      <p:sp>
        <p:nvSpPr>
          <p:cNvPr id="1834" name="Shape 1834"/>
          <p:cNvSpPr/>
          <p:nvPr/>
        </p:nvSpPr>
        <p:spPr>
          <a:xfrm>
            <a:off x="3628389" y="3739362"/>
            <a:ext cx="3148193" cy="350863"/>
          </a:xfrm>
          <a:prstGeom prst="rect">
            <a:avLst/>
          </a:prstGeom>
          <a:noFill/>
          <a:ln w="12700" cap="flat">
            <a:noFill/>
            <a:miter lim="400000"/>
          </a:ln>
          <a:effectLst/>
        </p:spPr>
        <p:txBody>
          <a:bodyPr wrap="square" lIns="45719" tIns="45719" rIns="45719" bIns="45719" numCol="1" anchor="t">
            <a:spAutoFit/>
          </a:bodyPr>
          <a:lstStyle>
            <a:lvl1pPr algn="ctr">
              <a:lnSpc>
                <a:spcPct val="90000"/>
              </a:lnSpc>
              <a:defRPr sz="2800" b="1" baseline="30000">
                <a:latin typeface="+mn-lt"/>
                <a:ea typeface="+mn-ea"/>
                <a:cs typeface="+mn-cs"/>
                <a:sym typeface="Helvetica"/>
              </a:defRPr>
            </a:lvl1pPr>
          </a:lstStyle>
          <a:p>
            <a:r>
              <a:rPr lang="zh-CN" altLang="en-US" dirty="0">
                <a:latin typeface="微软雅黑" panose="020B0503020204020204" pitchFamily="34" charset="-122"/>
              </a:rPr>
              <a:t>市场份额</a:t>
            </a:r>
            <a:endParaRPr dirty="0">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29"/>
                                        </p:tgtEl>
                                        <p:attrNameLst>
                                          <p:attrName>style.visibility</p:attrName>
                                        </p:attrNameLst>
                                      </p:cBhvr>
                                      <p:to>
                                        <p:strVal val="visible"/>
                                      </p:to>
                                    </p:set>
                                    <p:anim calcmode="lin" valueType="num">
                                      <p:cBhvr additive="base">
                                        <p:cTn id="7" dur="500" fill="hold"/>
                                        <p:tgtEl>
                                          <p:spTgt spid="1829"/>
                                        </p:tgtEl>
                                        <p:attrNameLst>
                                          <p:attrName>ppt_x</p:attrName>
                                        </p:attrNameLst>
                                      </p:cBhvr>
                                      <p:tavLst>
                                        <p:tav tm="0">
                                          <p:val>
                                            <p:strVal val="0-#ppt_w/2"/>
                                          </p:val>
                                        </p:tav>
                                        <p:tav tm="100000">
                                          <p:val>
                                            <p:strVal val="#ppt_x"/>
                                          </p:val>
                                        </p:tav>
                                      </p:tavLst>
                                    </p:anim>
                                    <p:anim calcmode="lin" valueType="num">
                                      <p:cBhvr additive="base">
                                        <p:cTn id="8" dur="500" fill="hold"/>
                                        <p:tgtEl>
                                          <p:spTgt spid="18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30"/>
                                        </p:tgtEl>
                                        <p:attrNameLst>
                                          <p:attrName>style.visibility</p:attrName>
                                        </p:attrNameLst>
                                      </p:cBhvr>
                                      <p:to>
                                        <p:strVal val="visible"/>
                                      </p:to>
                                    </p:set>
                                    <p:anim calcmode="lin" valueType="num">
                                      <p:cBhvr additive="base">
                                        <p:cTn id="11" dur="500" fill="hold"/>
                                        <p:tgtEl>
                                          <p:spTgt spid="1830"/>
                                        </p:tgtEl>
                                        <p:attrNameLst>
                                          <p:attrName>ppt_x</p:attrName>
                                        </p:attrNameLst>
                                      </p:cBhvr>
                                      <p:tavLst>
                                        <p:tav tm="0">
                                          <p:val>
                                            <p:strVal val="0-#ppt_w/2"/>
                                          </p:val>
                                        </p:tav>
                                        <p:tav tm="100000">
                                          <p:val>
                                            <p:strVal val="#ppt_x"/>
                                          </p:val>
                                        </p:tav>
                                      </p:tavLst>
                                    </p:anim>
                                    <p:anim calcmode="lin" valueType="num">
                                      <p:cBhvr additive="base">
                                        <p:cTn id="12" dur="500" fill="hold"/>
                                        <p:tgtEl>
                                          <p:spTgt spid="183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831"/>
                                        </p:tgtEl>
                                        <p:attrNameLst>
                                          <p:attrName>style.visibility</p:attrName>
                                        </p:attrNameLst>
                                      </p:cBhvr>
                                      <p:to>
                                        <p:strVal val="visible"/>
                                      </p:to>
                                    </p:set>
                                    <p:animEffect transition="in" filter="wheel(1)">
                                      <p:cBhvr>
                                        <p:cTn id="17" dur="2000"/>
                                        <p:tgtEl>
                                          <p:spTgt spid="183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833"/>
                                        </p:tgtEl>
                                        <p:attrNameLst>
                                          <p:attrName>style.visibility</p:attrName>
                                        </p:attrNameLst>
                                      </p:cBhvr>
                                      <p:to>
                                        <p:strVal val="visible"/>
                                      </p:to>
                                    </p:set>
                                    <p:animEffect transition="in" filter="barn(outVertical)">
                                      <p:cBhvr>
                                        <p:cTn id="22" dur="500"/>
                                        <p:tgtEl>
                                          <p:spTgt spid="18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34"/>
                                        </p:tgtEl>
                                        <p:attrNameLst>
                                          <p:attrName>style.visibility</p:attrName>
                                        </p:attrNameLst>
                                      </p:cBhvr>
                                      <p:to>
                                        <p:strVal val="visible"/>
                                      </p:to>
                                    </p:set>
                                    <p:animEffect transition="in" filter="wipe(left)">
                                      <p:cBhvr>
                                        <p:cTn id="27" dur="500"/>
                                        <p:tgtEl>
                                          <p:spTgt spid="18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32">
                                            <p:txEl>
                                              <p:pRg st="0" end="0"/>
                                            </p:txEl>
                                          </p:spTgt>
                                        </p:tgtEl>
                                        <p:attrNameLst>
                                          <p:attrName>style.visibility</p:attrName>
                                        </p:attrNameLst>
                                      </p:cBhvr>
                                      <p:to>
                                        <p:strVal val="visible"/>
                                      </p:to>
                                    </p:set>
                                    <p:animEffect transition="in" filter="wipe(left)">
                                      <p:cBhvr>
                                        <p:cTn id="32" dur="500"/>
                                        <p:tgtEl>
                                          <p:spTgt spid="183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32">
                                            <p:txEl>
                                              <p:pRg st="1" end="1"/>
                                            </p:txEl>
                                          </p:spTgt>
                                        </p:tgtEl>
                                        <p:attrNameLst>
                                          <p:attrName>style.visibility</p:attrName>
                                        </p:attrNameLst>
                                      </p:cBhvr>
                                      <p:to>
                                        <p:strVal val="visible"/>
                                      </p:to>
                                    </p:set>
                                    <p:animEffect transition="in" filter="wipe(left)">
                                      <p:cBhvr>
                                        <p:cTn id="37" dur="500"/>
                                        <p:tgtEl>
                                          <p:spTgt spid="183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796"/>
                                        </p:tgtEl>
                                        <p:attrNameLst>
                                          <p:attrName>style.visibility</p:attrName>
                                        </p:attrNameLst>
                                      </p:cBhvr>
                                      <p:to>
                                        <p:strVal val="visible"/>
                                      </p:to>
                                    </p:set>
                                    <p:anim calcmode="lin" valueType="num">
                                      <p:cBhvr additive="base">
                                        <p:cTn id="42" dur="500" fill="hold"/>
                                        <p:tgtEl>
                                          <p:spTgt spid="1796"/>
                                        </p:tgtEl>
                                        <p:attrNameLst>
                                          <p:attrName>ppt_x</p:attrName>
                                        </p:attrNameLst>
                                      </p:cBhvr>
                                      <p:tavLst>
                                        <p:tav tm="0">
                                          <p:val>
                                            <p:strVal val="1+#ppt_w/2"/>
                                          </p:val>
                                        </p:tav>
                                        <p:tav tm="100000">
                                          <p:val>
                                            <p:strVal val="#ppt_x"/>
                                          </p:val>
                                        </p:tav>
                                      </p:tavLst>
                                    </p:anim>
                                    <p:anim calcmode="lin" valueType="num">
                                      <p:cBhvr additive="base">
                                        <p:cTn id="43" dur="500" fill="hold"/>
                                        <p:tgtEl>
                                          <p:spTgt spid="1796"/>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1802"/>
                                        </p:tgtEl>
                                        <p:attrNameLst>
                                          <p:attrName>style.visibility</p:attrName>
                                        </p:attrNameLst>
                                      </p:cBhvr>
                                      <p:to>
                                        <p:strVal val="visible"/>
                                      </p:to>
                                    </p:set>
                                    <p:anim calcmode="lin" valueType="num">
                                      <p:cBhvr additive="base">
                                        <p:cTn id="48" dur="500" fill="hold"/>
                                        <p:tgtEl>
                                          <p:spTgt spid="1802"/>
                                        </p:tgtEl>
                                        <p:attrNameLst>
                                          <p:attrName>ppt_x</p:attrName>
                                        </p:attrNameLst>
                                      </p:cBhvr>
                                      <p:tavLst>
                                        <p:tav tm="0">
                                          <p:val>
                                            <p:strVal val="1+#ppt_w/2"/>
                                          </p:val>
                                        </p:tav>
                                        <p:tav tm="100000">
                                          <p:val>
                                            <p:strVal val="#ppt_x"/>
                                          </p:val>
                                        </p:tav>
                                      </p:tavLst>
                                    </p:anim>
                                    <p:anim calcmode="lin" valueType="num">
                                      <p:cBhvr additive="base">
                                        <p:cTn id="49" dur="500" fill="hold"/>
                                        <p:tgtEl>
                                          <p:spTgt spid="1802"/>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nodeType="clickEffect">
                                  <p:stCondLst>
                                    <p:cond delay="0"/>
                                  </p:stCondLst>
                                  <p:childTnLst>
                                    <p:set>
                                      <p:cBhvr>
                                        <p:cTn id="53" dur="1" fill="hold">
                                          <p:stCondLst>
                                            <p:cond delay="0"/>
                                          </p:stCondLst>
                                        </p:cTn>
                                        <p:tgtEl>
                                          <p:spTgt spid="1808"/>
                                        </p:tgtEl>
                                        <p:attrNameLst>
                                          <p:attrName>style.visibility</p:attrName>
                                        </p:attrNameLst>
                                      </p:cBhvr>
                                      <p:to>
                                        <p:strVal val="visible"/>
                                      </p:to>
                                    </p:set>
                                    <p:anim calcmode="lin" valueType="num">
                                      <p:cBhvr additive="base">
                                        <p:cTn id="54" dur="500" fill="hold"/>
                                        <p:tgtEl>
                                          <p:spTgt spid="1808"/>
                                        </p:tgtEl>
                                        <p:attrNameLst>
                                          <p:attrName>ppt_x</p:attrName>
                                        </p:attrNameLst>
                                      </p:cBhvr>
                                      <p:tavLst>
                                        <p:tav tm="0">
                                          <p:val>
                                            <p:strVal val="1+#ppt_w/2"/>
                                          </p:val>
                                        </p:tav>
                                        <p:tav tm="100000">
                                          <p:val>
                                            <p:strVal val="#ppt_x"/>
                                          </p:val>
                                        </p:tav>
                                      </p:tavLst>
                                    </p:anim>
                                    <p:anim calcmode="lin" valueType="num">
                                      <p:cBhvr additive="base">
                                        <p:cTn id="55" dur="500" fill="hold"/>
                                        <p:tgtEl>
                                          <p:spTgt spid="1808"/>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nodeType="clickEffect">
                                  <p:stCondLst>
                                    <p:cond delay="0"/>
                                  </p:stCondLst>
                                  <p:childTnLst>
                                    <p:set>
                                      <p:cBhvr>
                                        <p:cTn id="59" dur="1" fill="hold">
                                          <p:stCondLst>
                                            <p:cond delay="0"/>
                                          </p:stCondLst>
                                        </p:cTn>
                                        <p:tgtEl>
                                          <p:spTgt spid="1814"/>
                                        </p:tgtEl>
                                        <p:attrNameLst>
                                          <p:attrName>style.visibility</p:attrName>
                                        </p:attrNameLst>
                                      </p:cBhvr>
                                      <p:to>
                                        <p:strVal val="visible"/>
                                      </p:to>
                                    </p:set>
                                    <p:anim calcmode="lin" valueType="num">
                                      <p:cBhvr additive="base">
                                        <p:cTn id="60" dur="500" fill="hold"/>
                                        <p:tgtEl>
                                          <p:spTgt spid="1814"/>
                                        </p:tgtEl>
                                        <p:attrNameLst>
                                          <p:attrName>ppt_x</p:attrName>
                                        </p:attrNameLst>
                                      </p:cBhvr>
                                      <p:tavLst>
                                        <p:tav tm="0">
                                          <p:val>
                                            <p:strVal val="1+#ppt_w/2"/>
                                          </p:val>
                                        </p:tav>
                                        <p:tav tm="100000">
                                          <p:val>
                                            <p:strVal val="#ppt_x"/>
                                          </p:val>
                                        </p:tav>
                                      </p:tavLst>
                                    </p:anim>
                                    <p:anim calcmode="lin" valueType="num">
                                      <p:cBhvr additive="base">
                                        <p:cTn id="61" dur="500" fill="hold"/>
                                        <p:tgtEl>
                                          <p:spTgt spid="18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30" grpId="0">
        <p:bldAsOne/>
      </p:bldGraphic>
      <p:bldP spid="1831" grpId="0" animBg="1"/>
      <p:bldP spid="1832" grpId="0" build="p"/>
      <p:bldP spid="1833" grpId="0"/>
      <p:bldP spid="183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80" name="Chart 1480"/>
          <p:cNvGraphicFramePr/>
          <p:nvPr/>
        </p:nvGraphicFramePr>
        <p:xfrm>
          <a:off x="1067598" y="2097424"/>
          <a:ext cx="9177638" cy="3880910"/>
        </p:xfrm>
        <a:graphic>
          <a:graphicData uri="http://schemas.openxmlformats.org/drawingml/2006/chart">
            <c:chart xmlns:c="http://schemas.openxmlformats.org/drawingml/2006/chart" xmlns:r="http://schemas.openxmlformats.org/officeDocument/2006/relationships" r:id="rId1"/>
          </a:graphicData>
        </a:graphic>
      </p:graphicFrame>
      <p:sp>
        <p:nvSpPr>
          <p:cNvPr id="1481" name="Shape 1481"/>
          <p:cNvSpPr/>
          <p:nvPr/>
        </p:nvSpPr>
        <p:spPr>
          <a:xfrm>
            <a:off x="10393701" y="3426687"/>
            <a:ext cx="799899" cy="246221"/>
          </a:xfrm>
          <a:prstGeom prst="rect">
            <a:avLst/>
          </a:prstGeom>
          <a:ln w="12700">
            <a:miter lim="400000"/>
          </a:ln>
        </p:spPr>
        <p:txBody>
          <a:bodyPr wrap="none" lIns="0" tIns="0" rIns="0" bIns="0">
            <a:spAutoFit/>
          </a:bodyPr>
          <a:lstStyle>
            <a:lvl1pPr>
              <a:defRPr sz="1600" b="1">
                <a:solidFill>
                  <a:schemeClr val="accent5"/>
                </a:solidFill>
                <a:latin typeface="+mn-lt"/>
                <a:ea typeface="+mn-ea"/>
                <a:cs typeface="+mn-cs"/>
                <a:sym typeface="Helvetica"/>
              </a:defRPr>
            </a:lvl1pPr>
          </a:lstStyle>
          <a:p>
            <a:r>
              <a:rPr dirty="0">
                <a:latin typeface="微软雅黑" panose="020B0503020204020204" pitchFamily="34" charset="-122"/>
              </a:rPr>
              <a:t>Series 5</a:t>
            </a:r>
            <a:endParaRPr dirty="0">
              <a:latin typeface="微软雅黑" panose="020B0503020204020204" pitchFamily="34" charset="-122"/>
            </a:endParaRPr>
          </a:p>
        </p:txBody>
      </p:sp>
      <p:sp>
        <p:nvSpPr>
          <p:cNvPr id="1482" name="Shape 1482"/>
          <p:cNvSpPr/>
          <p:nvPr/>
        </p:nvSpPr>
        <p:spPr>
          <a:xfrm>
            <a:off x="10393701" y="5515835"/>
            <a:ext cx="799899" cy="246221"/>
          </a:xfrm>
          <a:prstGeom prst="rect">
            <a:avLst/>
          </a:prstGeom>
          <a:ln w="12700">
            <a:miter lim="400000"/>
          </a:ln>
        </p:spPr>
        <p:txBody>
          <a:bodyPr wrap="none" lIns="0" tIns="0" rIns="0" bIns="0">
            <a:spAutoFit/>
          </a:bodyPr>
          <a:lstStyle>
            <a:lvl1pPr>
              <a:defRPr sz="1600" b="1">
                <a:solidFill>
                  <a:schemeClr val="accent1"/>
                </a:solidFill>
                <a:latin typeface="+mn-lt"/>
                <a:ea typeface="+mn-ea"/>
                <a:cs typeface="+mn-cs"/>
                <a:sym typeface="Helvetica"/>
              </a:defRPr>
            </a:lvl1pPr>
          </a:lstStyle>
          <a:p>
            <a:r>
              <a:rPr dirty="0">
                <a:latin typeface="微软雅黑" panose="020B0503020204020204" pitchFamily="34" charset="-122"/>
              </a:rPr>
              <a:t>Series 1</a:t>
            </a:r>
            <a:endParaRPr dirty="0">
              <a:latin typeface="微软雅黑" panose="020B0503020204020204" pitchFamily="34" charset="-122"/>
            </a:endParaRPr>
          </a:p>
        </p:txBody>
      </p:sp>
      <p:sp>
        <p:nvSpPr>
          <p:cNvPr id="1483" name="Shape 1483"/>
          <p:cNvSpPr/>
          <p:nvPr/>
        </p:nvSpPr>
        <p:spPr>
          <a:xfrm>
            <a:off x="10393701" y="5089115"/>
            <a:ext cx="799899" cy="246221"/>
          </a:xfrm>
          <a:prstGeom prst="rect">
            <a:avLst/>
          </a:prstGeom>
          <a:ln w="12700">
            <a:miter lim="400000"/>
          </a:ln>
        </p:spPr>
        <p:txBody>
          <a:bodyPr wrap="none" lIns="0" tIns="0" rIns="0" bIns="0">
            <a:spAutoFit/>
          </a:bodyPr>
          <a:lstStyle>
            <a:lvl1pPr>
              <a:defRPr sz="1600" b="1">
                <a:solidFill>
                  <a:schemeClr val="accent2"/>
                </a:solidFill>
                <a:latin typeface="+mn-lt"/>
                <a:ea typeface="+mn-ea"/>
                <a:cs typeface="+mn-cs"/>
                <a:sym typeface="Helvetica"/>
              </a:defRPr>
            </a:lvl1pPr>
          </a:lstStyle>
          <a:p>
            <a:r>
              <a:rPr dirty="0">
                <a:latin typeface="微软雅黑" panose="020B0503020204020204" pitchFamily="34" charset="-122"/>
              </a:rPr>
              <a:t>Series 2</a:t>
            </a:r>
            <a:endParaRPr dirty="0">
              <a:latin typeface="微软雅黑" panose="020B0503020204020204" pitchFamily="34" charset="-122"/>
            </a:endParaRPr>
          </a:p>
        </p:txBody>
      </p:sp>
      <p:sp>
        <p:nvSpPr>
          <p:cNvPr id="1484" name="Shape 1484"/>
          <p:cNvSpPr/>
          <p:nvPr/>
        </p:nvSpPr>
        <p:spPr>
          <a:xfrm>
            <a:off x="10393701" y="4555715"/>
            <a:ext cx="799899" cy="246221"/>
          </a:xfrm>
          <a:prstGeom prst="rect">
            <a:avLst/>
          </a:prstGeom>
          <a:ln w="12700">
            <a:miter lim="400000"/>
          </a:ln>
        </p:spPr>
        <p:txBody>
          <a:bodyPr wrap="none" lIns="0" tIns="0" rIns="0" bIns="0">
            <a:spAutoFit/>
          </a:bodyPr>
          <a:lstStyle>
            <a:lvl1pPr>
              <a:defRPr sz="1600" b="1">
                <a:solidFill>
                  <a:schemeClr val="accent3"/>
                </a:solidFill>
                <a:latin typeface="+mn-lt"/>
                <a:ea typeface="+mn-ea"/>
                <a:cs typeface="+mn-cs"/>
                <a:sym typeface="Helvetica"/>
              </a:defRPr>
            </a:lvl1pPr>
          </a:lstStyle>
          <a:p>
            <a:r>
              <a:rPr dirty="0">
                <a:latin typeface="微软雅黑" panose="020B0503020204020204" pitchFamily="34" charset="-122"/>
              </a:rPr>
              <a:t>Series 3</a:t>
            </a:r>
            <a:endParaRPr dirty="0">
              <a:latin typeface="微软雅黑" panose="020B0503020204020204" pitchFamily="34" charset="-122"/>
            </a:endParaRPr>
          </a:p>
        </p:txBody>
      </p:sp>
      <p:sp>
        <p:nvSpPr>
          <p:cNvPr id="1485" name="Shape 1485"/>
          <p:cNvSpPr/>
          <p:nvPr/>
        </p:nvSpPr>
        <p:spPr>
          <a:xfrm>
            <a:off x="10393701" y="3915635"/>
            <a:ext cx="799899" cy="246221"/>
          </a:xfrm>
          <a:prstGeom prst="rect">
            <a:avLst/>
          </a:prstGeom>
          <a:ln w="12700">
            <a:miter lim="400000"/>
          </a:ln>
        </p:spPr>
        <p:txBody>
          <a:bodyPr wrap="none" lIns="0" tIns="0" rIns="0" bIns="0">
            <a:spAutoFit/>
          </a:bodyPr>
          <a:lstStyle>
            <a:lvl1pPr>
              <a:defRPr sz="1600" b="1">
                <a:solidFill>
                  <a:schemeClr val="accent4"/>
                </a:solidFill>
                <a:latin typeface="+mn-lt"/>
                <a:ea typeface="+mn-ea"/>
                <a:cs typeface="+mn-cs"/>
                <a:sym typeface="Helvetica"/>
              </a:defRPr>
            </a:lvl1pPr>
          </a:lstStyle>
          <a:p>
            <a:r>
              <a:rPr dirty="0">
                <a:latin typeface="微软雅黑" panose="020B0503020204020204" pitchFamily="34" charset="-122"/>
              </a:rPr>
              <a:t>Series 4</a:t>
            </a:r>
            <a:endParaRPr dirty="0">
              <a:latin typeface="微软雅黑" panose="020B0503020204020204" pitchFamily="34" charset="-122"/>
            </a:endParaRPr>
          </a:p>
        </p:txBody>
      </p:sp>
      <p:sp>
        <p:nvSpPr>
          <p:cNvPr id="12" name="Shape 608"/>
          <p:cNvSpPr/>
          <p:nvPr/>
        </p:nvSpPr>
        <p:spPr>
          <a:xfrm>
            <a:off x="5333848" y="-153577"/>
            <a:ext cx="2721697" cy="2650526"/>
          </a:xfrm>
          <a:prstGeom prst="rect">
            <a:avLst/>
          </a:prstGeom>
          <a:ln w="12700">
            <a:miter lim="400000"/>
          </a:ln>
        </p:spPr>
        <p:txBody>
          <a:bodyPr wrap="none" lIns="47525" tIns="47526" rIns="47525" bIns="47526">
            <a:spAutoFit/>
          </a:bodyPr>
          <a:lstStyle>
            <a:lvl1pPr>
              <a:defRPr sz="16600" b="1">
                <a:solidFill>
                  <a:srgbClr val="E5D4C2">
                    <a:alpha val="5000"/>
                  </a:srgbClr>
                </a:solidFill>
                <a:latin typeface="+mn-lt"/>
                <a:ea typeface="+mn-ea"/>
                <a:cs typeface="+mn-cs"/>
                <a:sym typeface="Helvetica"/>
              </a:defRPr>
            </a:lvl1pPr>
          </a:lstStyle>
          <a:p>
            <a:r>
              <a:rPr lang="en-US" dirty="0">
                <a:latin typeface="微软雅黑" panose="020B0503020204020204" pitchFamily="34" charset="-122"/>
              </a:rPr>
              <a:t>04</a:t>
            </a:r>
            <a:endParaRPr dirty="0">
              <a:latin typeface="微软雅黑" panose="020B0503020204020204" pitchFamily="34" charset="-122"/>
            </a:endParaRPr>
          </a:p>
        </p:txBody>
      </p:sp>
      <p:sp>
        <p:nvSpPr>
          <p:cNvPr id="13" name="Shape 609"/>
          <p:cNvSpPr txBox="1"/>
          <p:nvPr/>
        </p:nvSpPr>
        <p:spPr>
          <a:xfrm>
            <a:off x="4975714" y="1006162"/>
            <a:ext cx="2997496" cy="654587"/>
          </a:xfrm>
          <a:prstGeom prst="rect">
            <a:avLst/>
          </a:prstGeom>
        </p:spPr>
        <p:txBody>
          <a:bodyPr/>
          <a:lstStyle>
            <a:lvl1pPr marL="0" marR="0" indent="0" algn="ctr" defTabSz="905510" rtl="0" latinLnBrk="0">
              <a:lnSpc>
                <a:spcPct val="90000"/>
              </a:lnSpc>
              <a:spcBef>
                <a:spcPts val="0"/>
              </a:spcBef>
              <a:spcAft>
                <a:spcPts val="0"/>
              </a:spcAft>
              <a:buClrTx/>
              <a:buSzTx/>
              <a:buFontTx/>
              <a:buNone/>
              <a:defRPr sz="3565" b="1" i="0" u="none" strike="noStrike" cap="none" spc="0" baseline="0">
                <a:ln>
                  <a:noFill/>
                </a:ln>
                <a:solidFill>
                  <a:srgbClr val="E5D4C2"/>
                </a:solidFill>
                <a:uFillTx/>
                <a:latin typeface="微软雅黑" panose="020B0503020204020204" pitchFamily="34" charset="-122"/>
                <a:ea typeface="+mn-ea"/>
                <a:cs typeface="+mn-cs"/>
                <a:sym typeface="Helvetica"/>
              </a:defRPr>
            </a:lvl1pPr>
            <a:lvl2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2pPr>
            <a:lvl3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3pPr>
            <a:lvl4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4pPr>
            <a:lvl5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5pPr>
            <a:lvl6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6pPr>
            <a:lvl7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7pPr>
            <a:lvl8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8pPr>
            <a:lvl9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9pPr>
          </a:lstStyle>
          <a:p>
            <a:r>
              <a:rPr lang="zh-CN" altLang="en-US" dirty="0"/>
              <a:t>销售额预期</a:t>
            </a:r>
            <a:endParaRPr lang="zh-CN" altLang="en-US" dirty="0"/>
          </a:p>
        </p:txBody>
      </p:sp>
      <p:sp>
        <p:nvSpPr>
          <p:cNvPr id="14" name="Shape 610"/>
          <p:cNvSpPr/>
          <p:nvPr/>
        </p:nvSpPr>
        <p:spPr>
          <a:xfrm>
            <a:off x="5504787" y="682996"/>
            <a:ext cx="2468423" cy="311424"/>
          </a:xfrm>
          <a:prstGeom prst="rect">
            <a:avLst/>
          </a:prstGeom>
          <a:ln w="12700">
            <a:miter lim="400000"/>
          </a:ln>
        </p:spPr>
        <p:txBody>
          <a:bodyPr wrap="none" lIns="47525" tIns="47526" rIns="47525" bIns="47526">
            <a:spAutoFit/>
          </a:bodyPr>
          <a:lstStyle>
            <a:lvl1pPr>
              <a:defRPr sz="1400" b="1">
                <a:solidFill>
                  <a:srgbClr val="E5D4C2">
                    <a:alpha val="60000"/>
                  </a:srgbClr>
                </a:solidFill>
                <a:latin typeface="+mn-lt"/>
                <a:ea typeface="+mn-ea"/>
                <a:cs typeface="+mn-cs"/>
                <a:sym typeface="Helvetica"/>
              </a:defRPr>
            </a:lvl1pPr>
          </a:lstStyle>
          <a:p>
            <a:r>
              <a:rPr dirty="0">
                <a:latin typeface="微软雅黑" panose="020B0503020204020204" pitchFamily="34" charset="-122"/>
              </a:rPr>
              <a:t>A B O U T    C O M P A N Y</a:t>
            </a:r>
            <a:endParaRPr dirty="0">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3"/>
                                        </p:tgtEl>
                                        <p:attrNameLst>
                                          <p:attrName>ppt_y</p:attrName>
                                        </p:attrNameLst>
                                      </p:cBhvr>
                                      <p:tavLst>
                                        <p:tav tm="0">
                                          <p:val>
                                            <p:strVal val="#ppt_y"/>
                                          </p:val>
                                        </p:tav>
                                        <p:tav tm="100000">
                                          <p:val>
                                            <p:strVal val="#ppt_y"/>
                                          </p:val>
                                        </p:tav>
                                      </p:tavLst>
                                    </p:anim>
                                    <p:anim calcmode="lin" valueType="num">
                                      <p:cBhvr>
                                        <p:cTn id="18"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80"/>
                                        </p:tgtEl>
                                        <p:attrNameLst>
                                          <p:attrName>style.visibility</p:attrName>
                                        </p:attrNameLst>
                                      </p:cBhvr>
                                      <p:to>
                                        <p:strVal val="visible"/>
                                      </p:to>
                                    </p:set>
                                    <p:animEffect transition="in" filter="wipe(left)">
                                      <p:cBhvr>
                                        <p:cTn id="25" dur="500"/>
                                        <p:tgtEl>
                                          <p:spTgt spid="148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481"/>
                                        </p:tgtEl>
                                        <p:attrNameLst>
                                          <p:attrName>style.visibility</p:attrName>
                                        </p:attrNameLst>
                                      </p:cBhvr>
                                      <p:to>
                                        <p:strVal val="visible"/>
                                      </p:to>
                                    </p:set>
                                    <p:anim calcmode="lin" valueType="num">
                                      <p:cBhvr additive="base">
                                        <p:cTn id="30" dur="500" fill="hold"/>
                                        <p:tgtEl>
                                          <p:spTgt spid="1481"/>
                                        </p:tgtEl>
                                        <p:attrNameLst>
                                          <p:attrName>ppt_x</p:attrName>
                                        </p:attrNameLst>
                                      </p:cBhvr>
                                      <p:tavLst>
                                        <p:tav tm="0">
                                          <p:val>
                                            <p:strVal val="1+#ppt_w/2"/>
                                          </p:val>
                                        </p:tav>
                                        <p:tav tm="100000">
                                          <p:val>
                                            <p:strVal val="#ppt_x"/>
                                          </p:val>
                                        </p:tav>
                                      </p:tavLst>
                                    </p:anim>
                                    <p:anim calcmode="lin" valueType="num">
                                      <p:cBhvr additive="base">
                                        <p:cTn id="31" dur="500" fill="hold"/>
                                        <p:tgtEl>
                                          <p:spTgt spid="1481"/>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485"/>
                                        </p:tgtEl>
                                        <p:attrNameLst>
                                          <p:attrName>style.visibility</p:attrName>
                                        </p:attrNameLst>
                                      </p:cBhvr>
                                      <p:to>
                                        <p:strVal val="visible"/>
                                      </p:to>
                                    </p:set>
                                    <p:anim calcmode="lin" valueType="num">
                                      <p:cBhvr additive="base">
                                        <p:cTn id="36" dur="500" fill="hold"/>
                                        <p:tgtEl>
                                          <p:spTgt spid="1485"/>
                                        </p:tgtEl>
                                        <p:attrNameLst>
                                          <p:attrName>ppt_x</p:attrName>
                                        </p:attrNameLst>
                                      </p:cBhvr>
                                      <p:tavLst>
                                        <p:tav tm="0">
                                          <p:val>
                                            <p:strVal val="1+#ppt_w/2"/>
                                          </p:val>
                                        </p:tav>
                                        <p:tav tm="100000">
                                          <p:val>
                                            <p:strVal val="#ppt_x"/>
                                          </p:val>
                                        </p:tav>
                                      </p:tavLst>
                                    </p:anim>
                                    <p:anim calcmode="lin" valueType="num">
                                      <p:cBhvr additive="base">
                                        <p:cTn id="37" dur="500" fill="hold"/>
                                        <p:tgtEl>
                                          <p:spTgt spid="1485"/>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484"/>
                                        </p:tgtEl>
                                        <p:attrNameLst>
                                          <p:attrName>style.visibility</p:attrName>
                                        </p:attrNameLst>
                                      </p:cBhvr>
                                      <p:to>
                                        <p:strVal val="visible"/>
                                      </p:to>
                                    </p:set>
                                    <p:anim calcmode="lin" valueType="num">
                                      <p:cBhvr additive="base">
                                        <p:cTn id="42" dur="500" fill="hold"/>
                                        <p:tgtEl>
                                          <p:spTgt spid="1484"/>
                                        </p:tgtEl>
                                        <p:attrNameLst>
                                          <p:attrName>ppt_x</p:attrName>
                                        </p:attrNameLst>
                                      </p:cBhvr>
                                      <p:tavLst>
                                        <p:tav tm="0">
                                          <p:val>
                                            <p:strVal val="1+#ppt_w/2"/>
                                          </p:val>
                                        </p:tav>
                                        <p:tav tm="100000">
                                          <p:val>
                                            <p:strVal val="#ppt_x"/>
                                          </p:val>
                                        </p:tav>
                                      </p:tavLst>
                                    </p:anim>
                                    <p:anim calcmode="lin" valueType="num">
                                      <p:cBhvr additive="base">
                                        <p:cTn id="43" dur="500" fill="hold"/>
                                        <p:tgtEl>
                                          <p:spTgt spid="1484"/>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1483"/>
                                        </p:tgtEl>
                                        <p:attrNameLst>
                                          <p:attrName>style.visibility</p:attrName>
                                        </p:attrNameLst>
                                      </p:cBhvr>
                                      <p:to>
                                        <p:strVal val="visible"/>
                                      </p:to>
                                    </p:set>
                                    <p:anim calcmode="lin" valueType="num">
                                      <p:cBhvr additive="base">
                                        <p:cTn id="48" dur="500" fill="hold"/>
                                        <p:tgtEl>
                                          <p:spTgt spid="1483"/>
                                        </p:tgtEl>
                                        <p:attrNameLst>
                                          <p:attrName>ppt_x</p:attrName>
                                        </p:attrNameLst>
                                      </p:cBhvr>
                                      <p:tavLst>
                                        <p:tav tm="0">
                                          <p:val>
                                            <p:strVal val="1+#ppt_w/2"/>
                                          </p:val>
                                        </p:tav>
                                        <p:tav tm="100000">
                                          <p:val>
                                            <p:strVal val="#ppt_x"/>
                                          </p:val>
                                        </p:tav>
                                      </p:tavLst>
                                    </p:anim>
                                    <p:anim calcmode="lin" valueType="num">
                                      <p:cBhvr additive="base">
                                        <p:cTn id="49" dur="500" fill="hold"/>
                                        <p:tgtEl>
                                          <p:spTgt spid="1483"/>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1482"/>
                                        </p:tgtEl>
                                        <p:attrNameLst>
                                          <p:attrName>style.visibility</p:attrName>
                                        </p:attrNameLst>
                                      </p:cBhvr>
                                      <p:to>
                                        <p:strVal val="visible"/>
                                      </p:to>
                                    </p:set>
                                    <p:anim calcmode="lin" valueType="num">
                                      <p:cBhvr additive="base">
                                        <p:cTn id="54" dur="500" fill="hold"/>
                                        <p:tgtEl>
                                          <p:spTgt spid="1482"/>
                                        </p:tgtEl>
                                        <p:attrNameLst>
                                          <p:attrName>ppt_x</p:attrName>
                                        </p:attrNameLst>
                                      </p:cBhvr>
                                      <p:tavLst>
                                        <p:tav tm="0">
                                          <p:val>
                                            <p:strVal val="1+#ppt_w/2"/>
                                          </p:val>
                                        </p:tav>
                                        <p:tav tm="100000">
                                          <p:val>
                                            <p:strVal val="#ppt_x"/>
                                          </p:val>
                                        </p:tav>
                                      </p:tavLst>
                                    </p:anim>
                                    <p:anim calcmode="lin" valueType="num">
                                      <p:cBhvr additive="base">
                                        <p:cTn id="55" dur="500" fill="hold"/>
                                        <p:tgtEl>
                                          <p:spTgt spid="14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80" grpId="0">
        <p:bldAsOne/>
      </p:bldGraphic>
      <p:bldP spid="1481" grpId="0" animBg="1"/>
      <p:bldP spid="1482" grpId="0" animBg="1"/>
      <p:bldP spid="1483" grpId="0" animBg="1"/>
      <p:bldP spid="1484" grpId="0" animBg="1"/>
      <p:bldP spid="1485" grpId="0" animBg="1"/>
      <p:bldP spid="12" grpId="0" animBg="1"/>
      <p:bldP spid="13" grpId="0"/>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 name="image7.png"/>
          <p:cNvPicPr>
            <a:picLocks noChangeAspect="1"/>
          </p:cNvPicPr>
          <p:nvPr/>
        </p:nvPicPr>
        <p:blipFill>
          <a:blip r:embed="rId1"/>
          <a:stretch>
            <a:fillRect/>
          </a:stretch>
        </p:blipFill>
        <p:spPr>
          <a:xfrm>
            <a:off x="4286003" y="5089005"/>
            <a:ext cx="10587044" cy="2000251"/>
          </a:xfrm>
          <a:prstGeom prst="rect">
            <a:avLst/>
          </a:prstGeom>
          <a:ln w="12700">
            <a:miter lim="400000"/>
            <a:headEnd/>
            <a:tailEnd/>
          </a:ln>
        </p:spPr>
      </p:pic>
      <p:grpSp>
        <p:nvGrpSpPr>
          <p:cNvPr id="473" name="Group 473"/>
          <p:cNvGrpSpPr/>
          <p:nvPr/>
        </p:nvGrpSpPr>
        <p:grpSpPr>
          <a:xfrm>
            <a:off x="-2533763" y="-510451"/>
            <a:ext cx="19064807" cy="7200902"/>
            <a:chOff x="0" y="0"/>
            <a:chExt cx="18445163" cy="6858001"/>
          </a:xfrm>
        </p:grpSpPr>
        <p:sp>
          <p:nvSpPr>
            <p:cNvPr id="471" name="Shape 471"/>
            <p:cNvSpPr/>
            <p:nvPr/>
          </p:nvSpPr>
          <p:spPr>
            <a:xfrm>
              <a:off x="3749675" y="0"/>
              <a:ext cx="14695488" cy="6858001"/>
            </a:xfrm>
            <a:custGeom>
              <a:avLst/>
              <a:gdLst/>
              <a:ahLst/>
              <a:cxnLst>
                <a:cxn ang="0">
                  <a:pos x="wd2" y="hd2"/>
                </a:cxn>
                <a:cxn ang="5400000">
                  <a:pos x="wd2" y="hd2"/>
                </a:cxn>
                <a:cxn ang="10800000">
                  <a:pos x="wd2" y="hd2"/>
                </a:cxn>
                <a:cxn ang="16200000">
                  <a:pos x="wd2" y="hd2"/>
                </a:cxn>
              </a:cxnLst>
              <a:rect l="0" t="0" r="r" b="b"/>
              <a:pathLst>
                <a:path w="21600" h="21600" extrusionOk="0">
                  <a:moveTo>
                    <a:pt x="16073" y="21600"/>
                  </a:moveTo>
                  <a:cubicBezTo>
                    <a:pt x="15781" y="21054"/>
                    <a:pt x="15459" y="20571"/>
                    <a:pt x="15129" y="20138"/>
                  </a:cubicBezTo>
                  <a:cubicBezTo>
                    <a:pt x="14380" y="19141"/>
                    <a:pt x="13594" y="18370"/>
                    <a:pt x="12740" y="17888"/>
                  </a:cubicBezTo>
                  <a:cubicBezTo>
                    <a:pt x="12358" y="17679"/>
                    <a:pt x="11976" y="17518"/>
                    <a:pt x="11586" y="17438"/>
                  </a:cubicBezTo>
                  <a:cubicBezTo>
                    <a:pt x="11122" y="17309"/>
                    <a:pt x="10665" y="17293"/>
                    <a:pt x="10201" y="17325"/>
                  </a:cubicBezTo>
                  <a:cubicBezTo>
                    <a:pt x="9879" y="17341"/>
                    <a:pt x="9557" y="17389"/>
                    <a:pt x="9235" y="17470"/>
                  </a:cubicBezTo>
                  <a:cubicBezTo>
                    <a:pt x="8793" y="17550"/>
                    <a:pt x="8351" y="17663"/>
                    <a:pt x="7909" y="17775"/>
                  </a:cubicBezTo>
                  <a:cubicBezTo>
                    <a:pt x="7572" y="17871"/>
                    <a:pt x="7235" y="17968"/>
                    <a:pt x="6898" y="18048"/>
                  </a:cubicBezTo>
                  <a:cubicBezTo>
                    <a:pt x="6651" y="18096"/>
                    <a:pt x="6411" y="18145"/>
                    <a:pt x="6164" y="18177"/>
                  </a:cubicBezTo>
                  <a:cubicBezTo>
                    <a:pt x="5962" y="18209"/>
                    <a:pt x="5760" y="18225"/>
                    <a:pt x="5557" y="18241"/>
                  </a:cubicBezTo>
                  <a:cubicBezTo>
                    <a:pt x="5123" y="18257"/>
                    <a:pt x="4696" y="18129"/>
                    <a:pt x="4277" y="17920"/>
                  </a:cubicBezTo>
                  <a:cubicBezTo>
                    <a:pt x="3782" y="17679"/>
                    <a:pt x="3303" y="17341"/>
                    <a:pt x="2831" y="16955"/>
                  </a:cubicBezTo>
                  <a:cubicBezTo>
                    <a:pt x="2269" y="16489"/>
                    <a:pt x="1700" y="16007"/>
                    <a:pt x="1138" y="15541"/>
                  </a:cubicBezTo>
                  <a:cubicBezTo>
                    <a:pt x="779" y="15252"/>
                    <a:pt x="412" y="14963"/>
                    <a:pt x="45" y="14689"/>
                  </a:cubicBezTo>
                  <a:cubicBezTo>
                    <a:pt x="30" y="14673"/>
                    <a:pt x="15" y="14657"/>
                    <a:pt x="0" y="14625"/>
                  </a:cubicBezTo>
                  <a:cubicBezTo>
                    <a:pt x="45" y="14609"/>
                    <a:pt x="97" y="14593"/>
                    <a:pt x="142" y="14577"/>
                  </a:cubicBezTo>
                  <a:cubicBezTo>
                    <a:pt x="457" y="14496"/>
                    <a:pt x="764" y="14416"/>
                    <a:pt x="1071" y="14352"/>
                  </a:cubicBezTo>
                  <a:cubicBezTo>
                    <a:pt x="1386" y="14271"/>
                    <a:pt x="1693" y="14207"/>
                    <a:pt x="2007" y="14143"/>
                  </a:cubicBezTo>
                  <a:cubicBezTo>
                    <a:pt x="2254" y="14095"/>
                    <a:pt x="2502" y="14062"/>
                    <a:pt x="2749" y="14014"/>
                  </a:cubicBezTo>
                  <a:cubicBezTo>
                    <a:pt x="2996" y="13966"/>
                    <a:pt x="3250" y="13918"/>
                    <a:pt x="3498" y="13870"/>
                  </a:cubicBezTo>
                  <a:cubicBezTo>
                    <a:pt x="3737" y="13821"/>
                    <a:pt x="3977" y="13773"/>
                    <a:pt x="4209" y="13709"/>
                  </a:cubicBezTo>
                  <a:cubicBezTo>
                    <a:pt x="4576" y="13612"/>
                    <a:pt x="4936" y="13516"/>
                    <a:pt x="5295" y="13388"/>
                  </a:cubicBezTo>
                  <a:cubicBezTo>
                    <a:pt x="5782" y="13227"/>
                    <a:pt x="6261" y="12986"/>
                    <a:pt x="6733" y="12696"/>
                  </a:cubicBezTo>
                  <a:cubicBezTo>
                    <a:pt x="8156" y="11812"/>
                    <a:pt x="9392" y="10270"/>
                    <a:pt x="10478" y="8116"/>
                  </a:cubicBezTo>
                  <a:cubicBezTo>
                    <a:pt x="10770" y="7554"/>
                    <a:pt x="11040" y="6927"/>
                    <a:pt x="11317" y="6316"/>
                  </a:cubicBezTo>
                  <a:cubicBezTo>
                    <a:pt x="11879" y="5046"/>
                    <a:pt x="12463" y="3809"/>
                    <a:pt x="13114" y="2732"/>
                  </a:cubicBezTo>
                  <a:cubicBezTo>
                    <a:pt x="13451" y="2154"/>
                    <a:pt x="13811" y="1639"/>
                    <a:pt x="14185" y="1189"/>
                  </a:cubicBezTo>
                  <a:cubicBezTo>
                    <a:pt x="14575" y="739"/>
                    <a:pt x="14979" y="370"/>
                    <a:pt x="15414" y="177"/>
                  </a:cubicBezTo>
                  <a:cubicBezTo>
                    <a:pt x="15578" y="96"/>
                    <a:pt x="15751" y="80"/>
                    <a:pt x="15915" y="16"/>
                  </a:cubicBezTo>
                  <a:cubicBezTo>
                    <a:pt x="15923" y="16"/>
                    <a:pt x="15938" y="16"/>
                    <a:pt x="15945" y="0"/>
                  </a:cubicBezTo>
                  <a:cubicBezTo>
                    <a:pt x="16080" y="0"/>
                    <a:pt x="16215" y="0"/>
                    <a:pt x="16350" y="0"/>
                  </a:cubicBezTo>
                  <a:cubicBezTo>
                    <a:pt x="16372" y="16"/>
                    <a:pt x="16387" y="32"/>
                    <a:pt x="16410" y="32"/>
                  </a:cubicBezTo>
                  <a:cubicBezTo>
                    <a:pt x="16709" y="80"/>
                    <a:pt x="17001" y="209"/>
                    <a:pt x="17286" y="418"/>
                  </a:cubicBezTo>
                  <a:cubicBezTo>
                    <a:pt x="17773" y="788"/>
                    <a:pt x="18207" y="1318"/>
                    <a:pt x="18619" y="1961"/>
                  </a:cubicBezTo>
                  <a:cubicBezTo>
                    <a:pt x="19128" y="2748"/>
                    <a:pt x="19578" y="3680"/>
                    <a:pt x="20005" y="4645"/>
                  </a:cubicBezTo>
                  <a:cubicBezTo>
                    <a:pt x="20521" y="5834"/>
                    <a:pt x="21001" y="7104"/>
                    <a:pt x="21465" y="8389"/>
                  </a:cubicBezTo>
                  <a:cubicBezTo>
                    <a:pt x="21510" y="8502"/>
                    <a:pt x="21555" y="8614"/>
                    <a:pt x="21600" y="8727"/>
                  </a:cubicBezTo>
                  <a:cubicBezTo>
                    <a:pt x="21600" y="8743"/>
                    <a:pt x="21600" y="8759"/>
                    <a:pt x="21600" y="8759"/>
                  </a:cubicBezTo>
                  <a:cubicBezTo>
                    <a:pt x="21458" y="8775"/>
                    <a:pt x="21323" y="8807"/>
                    <a:pt x="21196" y="8871"/>
                  </a:cubicBezTo>
                  <a:cubicBezTo>
                    <a:pt x="20881" y="9048"/>
                    <a:pt x="20604" y="9354"/>
                    <a:pt x="20342" y="9739"/>
                  </a:cubicBezTo>
                  <a:cubicBezTo>
                    <a:pt x="19982" y="10270"/>
                    <a:pt x="19675" y="10912"/>
                    <a:pt x="19383" y="11604"/>
                  </a:cubicBezTo>
                  <a:cubicBezTo>
                    <a:pt x="18919" y="12664"/>
                    <a:pt x="18514" y="13821"/>
                    <a:pt x="18117" y="14995"/>
                  </a:cubicBezTo>
                  <a:cubicBezTo>
                    <a:pt x="17713" y="16216"/>
                    <a:pt x="17331" y="17454"/>
                    <a:pt x="16956" y="18707"/>
                  </a:cubicBezTo>
                  <a:cubicBezTo>
                    <a:pt x="16664" y="19671"/>
                    <a:pt x="16380" y="20636"/>
                    <a:pt x="16088" y="21600"/>
                  </a:cubicBezTo>
                  <a:cubicBezTo>
                    <a:pt x="16088" y="21600"/>
                    <a:pt x="16080" y="21600"/>
                    <a:pt x="16073" y="21600"/>
                  </a:cubicBezTo>
                  <a:close/>
                </a:path>
              </a:pathLst>
            </a:custGeom>
            <a:solidFill>
              <a:schemeClr val="accent2">
                <a:alpha val="5000"/>
              </a:schemeClr>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472" name="Shape 472"/>
            <p:cNvSpPr/>
            <p:nvPr/>
          </p:nvSpPr>
          <p:spPr>
            <a:xfrm>
              <a:off x="0" y="4315452"/>
              <a:ext cx="3719513" cy="680530"/>
            </a:xfrm>
            <a:custGeom>
              <a:avLst/>
              <a:gdLst/>
              <a:ahLst/>
              <a:cxnLst>
                <a:cxn ang="0">
                  <a:pos x="wd2" y="hd2"/>
                </a:cxn>
                <a:cxn ang="5400000">
                  <a:pos x="wd2" y="hd2"/>
                </a:cxn>
                <a:cxn ang="10800000">
                  <a:pos x="wd2" y="hd2"/>
                </a:cxn>
                <a:cxn ang="16200000">
                  <a:pos x="wd2" y="hd2"/>
                </a:cxn>
              </a:cxnLst>
              <a:rect l="0" t="0" r="r" b="b"/>
              <a:pathLst>
                <a:path w="21600" h="21335" extrusionOk="0">
                  <a:moveTo>
                    <a:pt x="0" y="10121"/>
                  </a:moveTo>
                  <a:cubicBezTo>
                    <a:pt x="681" y="9001"/>
                    <a:pt x="1332" y="7881"/>
                    <a:pt x="1982" y="6921"/>
                  </a:cubicBezTo>
                  <a:cubicBezTo>
                    <a:pt x="3521" y="4521"/>
                    <a:pt x="5030" y="2761"/>
                    <a:pt x="6598" y="1481"/>
                  </a:cubicBezTo>
                  <a:cubicBezTo>
                    <a:pt x="7723" y="521"/>
                    <a:pt x="8847" y="201"/>
                    <a:pt x="9972" y="41"/>
                  </a:cubicBezTo>
                  <a:cubicBezTo>
                    <a:pt x="11214" y="-119"/>
                    <a:pt x="12427" y="201"/>
                    <a:pt x="13641" y="841"/>
                  </a:cubicBezTo>
                  <a:cubicBezTo>
                    <a:pt x="15209" y="1801"/>
                    <a:pt x="16777" y="3081"/>
                    <a:pt x="18345" y="5161"/>
                  </a:cubicBezTo>
                  <a:cubicBezTo>
                    <a:pt x="19351" y="6601"/>
                    <a:pt x="20328" y="8201"/>
                    <a:pt x="21334" y="9641"/>
                  </a:cubicBezTo>
                  <a:cubicBezTo>
                    <a:pt x="21422" y="9801"/>
                    <a:pt x="21482" y="9961"/>
                    <a:pt x="21600" y="10121"/>
                  </a:cubicBezTo>
                  <a:cubicBezTo>
                    <a:pt x="21511" y="10281"/>
                    <a:pt x="21452" y="10441"/>
                    <a:pt x="21393" y="10601"/>
                  </a:cubicBezTo>
                  <a:cubicBezTo>
                    <a:pt x="18878" y="12521"/>
                    <a:pt x="16363" y="14601"/>
                    <a:pt x="13848" y="16681"/>
                  </a:cubicBezTo>
                  <a:cubicBezTo>
                    <a:pt x="11984" y="18121"/>
                    <a:pt x="10090" y="19561"/>
                    <a:pt x="8196" y="21161"/>
                  </a:cubicBezTo>
                  <a:cubicBezTo>
                    <a:pt x="7841" y="21481"/>
                    <a:pt x="7456" y="21321"/>
                    <a:pt x="7101" y="21001"/>
                  </a:cubicBezTo>
                  <a:cubicBezTo>
                    <a:pt x="5178" y="18601"/>
                    <a:pt x="3284" y="15561"/>
                    <a:pt x="1391" y="12681"/>
                  </a:cubicBezTo>
                  <a:cubicBezTo>
                    <a:pt x="947" y="11881"/>
                    <a:pt x="473" y="11241"/>
                    <a:pt x="0" y="10441"/>
                  </a:cubicBezTo>
                  <a:cubicBezTo>
                    <a:pt x="0" y="10281"/>
                    <a:pt x="0" y="10281"/>
                    <a:pt x="0" y="10121"/>
                  </a:cubicBezTo>
                  <a:close/>
                </a:path>
              </a:pathLst>
            </a:custGeom>
            <a:solidFill>
              <a:schemeClr val="accent2">
                <a:alpha val="5000"/>
              </a:schemeClr>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grpSp>
      <p:sp>
        <p:nvSpPr>
          <p:cNvPr id="474" name="Shape 474"/>
          <p:cNvSpPr/>
          <p:nvPr/>
        </p:nvSpPr>
        <p:spPr>
          <a:xfrm>
            <a:off x="1730177" y="-1847870"/>
            <a:ext cx="11353937" cy="8274873"/>
          </a:xfrm>
          <a:custGeom>
            <a:avLst/>
            <a:gdLst/>
            <a:ahLst/>
            <a:cxnLst>
              <a:cxn ang="0">
                <a:pos x="wd2" y="hd2"/>
              </a:cxn>
              <a:cxn ang="5400000">
                <a:pos x="wd2" y="hd2"/>
              </a:cxn>
              <a:cxn ang="10800000">
                <a:pos x="wd2" y="hd2"/>
              </a:cxn>
              <a:cxn ang="16200000">
                <a:pos x="wd2" y="hd2"/>
              </a:cxn>
            </a:cxnLst>
            <a:rect l="0" t="0" r="r" b="b"/>
            <a:pathLst>
              <a:path w="21600" h="21600" extrusionOk="0">
                <a:moveTo>
                  <a:pt x="18832" y="21600"/>
                </a:moveTo>
                <a:cubicBezTo>
                  <a:pt x="18757" y="21587"/>
                  <a:pt x="18673" y="21574"/>
                  <a:pt x="18598" y="21561"/>
                </a:cubicBezTo>
                <a:cubicBezTo>
                  <a:pt x="17963" y="21457"/>
                  <a:pt x="17327" y="21300"/>
                  <a:pt x="16700" y="21144"/>
                </a:cubicBezTo>
                <a:cubicBezTo>
                  <a:pt x="15905" y="20935"/>
                  <a:pt x="15101" y="20714"/>
                  <a:pt x="14306" y="20505"/>
                </a:cubicBezTo>
                <a:cubicBezTo>
                  <a:pt x="13830" y="20388"/>
                  <a:pt x="13343" y="20296"/>
                  <a:pt x="12857" y="20192"/>
                </a:cubicBezTo>
                <a:cubicBezTo>
                  <a:pt x="12362" y="20101"/>
                  <a:pt x="11857" y="19997"/>
                  <a:pt x="11352" y="19905"/>
                </a:cubicBezTo>
                <a:cubicBezTo>
                  <a:pt x="10912" y="19827"/>
                  <a:pt x="10482" y="19749"/>
                  <a:pt x="10043" y="19671"/>
                </a:cubicBezTo>
                <a:cubicBezTo>
                  <a:pt x="9491" y="19566"/>
                  <a:pt x="8949" y="19462"/>
                  <a:pt x="8397" y="19358"/>
                </a:cubicBezTo>
                <a:cubicBezTo>
                  <a:pt x="7873" y="19241"/>
                  <a:pt x="7359" y="19123"/>
                  <a:pt x="6835" y="19006"/>
                </a:cubicBezTo>
                <a:cubicBezTo>
                  <a:pt x="6218" y="18863"/>
                  <a:pt x="5610" y="18641"/>
                  <a:pt x="5003" y="18432"/>
                </a:cubicBezTo>
                <a:cubicBezTo>
                  <a:pt x="3909" y="18067"/>
                  <a:pt x="2824" y="17624"/>
                  <a:pt x="1730" y="17207"/>
                </a:cubicBezTo>
                <a:cubicBezTo>
                  <a:pt x="1188" y="17011"/>
                  <a:pt x="645" y="16829"/>
                  <a:pt x="94" y="16646"/>
                </a:cubicBezTo>
                <a:cubicBezTo>
                  <a:pt x="65" y="16633"/>
                  <a:pt x="28" y="16620"/>
                  <a:pt x="0" y="16594"/>
                </a:cubicBezTo>
                <a:cubicBezTo>
                  <a:pt x="112" y="16620"/>
                  <a:pt x="224" y="16633"/>
                  <a:pt x="346" y="16660"/>
                </a:cubicBezTo>
                <a:cubicBezTo>
                  <a:pt x="1337" y="16842"/>
                  <a:pt x="2328" y="17116"/>
                  <a:pt x="3319" y="17363"/>
                </a:cubicBezTo>
                <a:cubicBezTo>
                  <a:pt x="4058" y="17546"/>
                  <a:pt x="4806" y="17728"/>
                  <a:pt x="5545" y="17885"/>
                </a:cubicBezTo>
                <a:cubicBezTo>
                  <a:pt x="6106" y="18002"/>
                  <a:pt x="6667" y="18093"/>
                  <a:pt x="7228" y="18172"/>
                </a:cubicBezTo>
                <a:cubicBezTo>
                  <a:pt x="7911" y="18276"/>
                  <a:pt x="8593" y="18341"/>
                  <a:pt x="9276" y="18380"/>
                </a:cubicBezTo>
                <a:cubicBezTo>
                  <a:pt x="9940" y="18406"/>
                  <a:pt x="10604" y="18445"/>
                  <a:pt x="11268" y="18471"/>
                </a:cubicBezTo>
                <a:cubicBezTo>
                  <a:pt x="12044" y="18511"/>
                  <a:pt x="12810" y="18550"/>
                  <a:pt x="13586" y="18602"/>
                </a:cubicBezTo>
                <a:cubicBezTo>
                  <a:pt x="14035" y="18641"/>
                  <a:pt x="14484" y="18693"/>
                  <a:pt x="14933" y="18745"/>
                </a:cubicBezTo>
                <a:cubicBezTo>
                  <a:pt x="15746" y="18823"/>
                  <a:pt x="16560" y="18902"/>
                  <a:pt x="17383" y="18863"/>
                </a:cubicBezTo>
                <a:cubicBezTo>
                  <a:pt x="17869" y="18849"/>
                  <a:pt x="18346" y="18797"/>
                  <a:pt x="18823" y="18641"/>
                </a:cubicBezTo>
                <a:cubicBezTo>
                  <a:pt x="19075" y="18563"/>
                  <a:pt x="19328" y="18445"/>
                  <a:pt x="19552" y="18276"/>
                </a:cubicBezTo>
                <a:cubicBezTo>
                  <a:pt x="19917" y="18015"/>
                  <a:pt x="20169" y="17624"/>
                  <a:pt x="20328" y="17090"/>
                </a:cubicBezTo>
                <a:cubicBezTo>
                  <a:pt x="20469" y="16607"/>
                  <a:pt x="20553" y="16112"/>
                  <a:pt x="20599" y="15591"/>
                </a:cubicBezTo>
                <a:cubicBezTo>
                  <a:pt x="20665" y="14835"/>
                  <a:pt x="20646" y="14078"/>
                  <a:pt x="20590" y="13322"/>
                </a:cubicBezTo>
                <a:cubicBezTo>
                  <a:pt x="20497" y="12214"/>
                  <a:pt x="20319" y="11132"/>
                  <a:pt x="20132" y="10050"/>
                </a:cubicBezTo>
                <a:cubicBezTo>
                  <a:pt x="19879" y="8617"/>
                  <a:pt x="19599" y="7196"/>
                  <a:pt x="19262" y="5788"/>
                </a:cubicBezTo>
                <a:cubicBezTo>
                  <a:pt x="19010" y="4719"/>
                  <a:pt x="18748" y="3650"/>
                  <a:pt x="18421" y="2607"/>
                </a:cubicBezTo>
                <a:cubicBezTo>
                  <a:pt x="18243" y="2021"/>
                  <a:pt x="18047" y="1447"/>
                  <a:pt x="17776" y="899"/>
                </a:cubicBezTo>
                <a:cubicBezTo>
                  <a:pt x="17869" y="795"/>
                  <a:pt x="17906" y="652"/>
                  <a:pt x="17897" y="482"/>
                </a:cubicBezTo>
                <a:cubicBezTo>
                  <a:pt x="17897" y="378"/>
                  <a:pt x="17888" y="274"/>
                  <a:pt x="17878" y="156"/>
                </a:cubicBezTo>
                <a:cubicBezTo>
                  <a:pt x="17869" y="104"/>
                  <a:pt x="17860" y="52"/>
                  <a:pt x="17860" y="0"/>
                </a:cubicBezTo>
                <a:cubicBezTo>
                  <a:pt x="17878" y="39"/>
                  <a:pt x="17897" y="65"/>
                  <a:pt x="17906" y="117"/>
                </a:cubicBezTo>
                <a:cubicBezTo>
                  <a:pt x="18047" y="587"/>
                  <a:pt x="18187" y="1056"/>
                  <a:pt x="18327" y="1538"/>
                </a:cubicBezTo>
                <a:cubicBezTo>
                  <a:pt x="19001" y="3950"/>
                  <a:pt x="19618" y="6387"/>
                  <a:pt x="20169" y="8851"/>
                </a:cubicBezTo>
                <a:cubicBezTo>
                  <a:pt x="20534" y="10494"/>
                  <a:pt x="20871" y="12136"/>
                  <a:pt x="21161" y="13805"/>
                </a:cubicBezTo>
                <a:cubicBezTo>
                  <a:pt x="21291" y="14561"/>
                  <a:pt x="21404" y="15330"/>
                  <a:pt x="21488" y="16112"/>
                </a:cubicBezTo>
                <a:cubicBezTo>
                  <a:pt x="21535" y="16594"/>
                  <a:pt x="21581" y="17077"/>
                  <a:pt x="21581" y="17559"/>
                </a:cubicBezTo>
                <a:cubicBezTo>
                  <a:pt x="21591" y="17598"/>
                  <a:pt x="21600" y="17637"/>
                  <a:pt x="21600" y="17676"/>
                </a:cubicBezTo>
                <a:cubicBezTo>
                  <a:pt x="21600" y="17924"/>
                  <a:pt x="21600" y="18185"/>
                  <a:pt x="21600" y="18445"/>
                </a:cubicBezTo>
                <a:cubicBezTo>
                  <a:pt x="21591" y="18498"/>
                  <a:pt x="21581" y="18563"/>
                  <a:pt x="21581" y="18615"/>
                </a:cubicBezTo>
                <a:cubicBezTo>
                  <a:pt x="21581" y="18980"/>
                  <a:pt x="21535" y="19332"/>
                  <a:pt x="21460" y="19671"/>
                </a:cubicBezTo>
                <a:cubicBezTo>
                  <a:pt x="21319" y="20270"/>
                  <a:pt x="21067" y="20766"/>
                  <a:pt x="20684" y="21105"/>
                </a:cubicBezTo>
                <a:cubicBezTo>
                  <a:pt x="20403" y="21352"/>
                  <a:pt x="20085" y="21483"/>
                  <a:pt x="19767" y="21548"/>
                </a:cubicBezTo>
                <a:cubicBezTo>
                  <a:pt x="19683" y="21561"/>
                  <a:pt x="19608" y="21587"/>
                  <a:pt x="19534" y="21600"/>
                </a:cubicBezTo>
                <a:cubicBezTo>
                  <a:pt x="19300" y="21600"/>
                  <a:pt x="19066" y="21600"/>
                  <a:pt x="18832" y="21600"/>
                </a:cubicBezTo>
                <a:close/>
              </a:path>
            </a:pathLst>
          </a:custGeom>
          <a:solidFill>
            <a:schemeClr val="accent2">
              <a:alpha val="28000"/>
            </a:schemeClr>
          </a:solidFill>
          <a:ln w="12700">
            <a:miter lim="400000"/>
          </a:ln>
        </p:spPr>
        <p:txBody>
          <a:bodyPr lIns="47525" tIns="47526" rIns="47525" bIns="47526"/>
          <a:lstStyle/>
          <a:p>
            <a:endParaRPr dirty="0">
              <a:latin typeface="微软雅黑" panose="020B0503020204020204" pitchFamily="34" charset="-122"/>
            </a:endParaRPr>
          </a:p>
        </p:txBody>
      </p:sp>
      <p:pic>
        <p:nvPicPr>
          <p:cNvPr id="478" name="PlaceholderImage.png"/>
          <p:cNvPicPr>
            <a:picLocks noGrp="1" noChangeAspect="1"/>
          </p:cNvPicPr>
          <p:nvPr>
            <p:ph type="pic" idx="13"/>
          </p:nvPr>
        </p:nvPicPr>
        <p:blipFill>
          <a:blip r:embed="rId2"/>
          <a:srcRect t="19991" b="19991"/>
          <a:stretch>
            <a:fillRect/>
          </a:stretch>
        </p:blipFill>
        <p:spPr>
          <a:custGeom>
            <a:avLst/>
            <a:gdLst/>
            <a:ahLst/>
            <a:cxnLst>
              <a:cxn ang="0">
                <a:pos x="wd2" y="hd2"/>
              </a:cxn>
              <a:cxn ang="5400000">
                <a:pos x="wd2" y="hd2"/>
              </a:cxn>
              <a:cxn ang="10800000">
                <a:pos x="wd2" y="hd2"/>
              </a:cxn>
              <a:cxn ang="16200000">
                <a:pos x="wd2" y="hd2"/>
              </a:cxn>
            </a:cxnLst>
            <a:rect l="0" t="0" r="r" b="b"/>
            <a:pathLst>
              <a:path w="21600" h="21600" extrusionOk="0">
                <a:moveTo>
                  <a:pt x="17388" y="0"/>
                </a:moveTo>
                <a:lnTo>
                  <a:pt x="17319" y="316"/>
                </a:lnTo>
                <a:cubicBezTo>
                  <a:pt x="17161" y="973"/>
                  <a:pt x="16982" y="1614"/>
                  <a:pt x="16782" y="2244"/>
                </a:cubicBezTo>
                <a:cubicBezTo>
                  <a:pt x="16030" y="4656"/>
                  <a:pt x="15060" y="6791"/>
                  <a:pt x="13891" y="8665"/>
                </a:cubicBezTo>
                <a:cubicBezTo>
                  <a:pt x="12993" y="10109"/>
                  <a:pt x="11986" y="11307"/>
                  <a:pt x="10871" y="12213"/>
                </a:cubicBezTo>
                <a:cubicBezTo>
                  <a:pt x="10118" y="12812"/>
                  <a:pt x="9339" y="13289"/>
                  <a:pt x="8532" y="13612"/>
                </a:cubicBezTo>
                <a:cubicBezTo>
                  <a:pt x="7770" y="13904"/>
                  <a:pt x="7009" y="14118"/>
                  <a:pt x="6238" y="14226"/>
                </a:cubicBezTo>
                <a:cubicBezTo>
                  <a:pt x="5694" y="14318"/>
                  <a:pt x="5141" y="14380"/>
                  <a:pt x="4597" y="14426"/>
                </a:cubicBezTo>
                <a:cubicBezTo>
                  <a:pt x="3971" y="14487"/>
                  <a:pt x="3337" y="14533"/>
                  <a:pt x="2702" y="14579"/>
                </a:cubicBezTo>
                <a:cubicBezTo>
                  <a:pt x="2384" y="14594"/>
                  <a:pt x="2067" y="14610"/>
                  <a:pt x="1750" y="14656"/>
                </a:cubicBezTo>
                <a:cubicBezTo>
                  <a:pt x="1251" y="14702"/>
                  <a:pt x="743" y="14763"/>
                  <a:pt x="245" y="14824"/>
                </a:cubicBezTo>
                <a:cubicBezTo>
                  <a:pt x="163" y="14824"/>
                  <a:pt x="82" y="14841"/>
                  <a:pt x="0" y="14856"/>
                </a:cubicBezTo>
                <a:cubicBezTo>
                  <a:pt x="18" y="14887"/>
                  <a:pt x="36" y="14902"/>
                  <a:pt x="55" y="14902"/>
                </a:cubicBezTo>
                <a:cubicBezTo>
                  <a:pt x="408" y="15040"/>
                  <a:pt x="761" y="15163"/>
                  <a:pt x="1115" y="15302"/>
                </a:cubicBezTo>
                <a:cubicBezTo>
                  <a:pt x="2330" y="15732"/>
                  <a:pt x="3555" y="16100"/>
                  <a:pt x="4779" y="16499"/>
                </a:cubicBezTo>
                <a:cubicBezTo>
                  <a:pt x="5622" y="16760"/>
                  <a:pt x="6464" y="17052"/>
                  <a:pt x="7299" y="17405"/>
                </a:cubicBezTo>
                <a:cubicBezTo>
                  <a:pt x="8305" y="17851"/>
                  <a:pt x="9284" y="18404"/>
                  <a:pt x="10236" y="19110"/>
                </a:cubicBezTo>
                <a:cubicBezTo>
                  <a:pt x="10834" y="19571"/>
                  <a:pt x="11452" y="20017"/>
                  <a:pt x="12077" y="20401"/>
                </a:cubicBezTo>
                <a:cubicBezTo>
                  <a:pt x="12621" y="20739"/>
                  <a:pt x="13174" y="21031"/>
                  <a:pt x="13736" y="21230"/>
                </a:cubicBezTo>
                <a:cubicBezTo>
                  <a:pt x="14144" y="21384"/>
                  <a:pt x="14543" y="21492"/>
                  <a:pt x="14951" y="21553"/>
                </a:cubicBezTo>
                <a:cubicBezTo>
                  <a:pt x="15033" y="21553"/>
                  <a:pt x="15114" y="21585"/>
                  <a:pt x="15195" y="21600"/>
                </a:cubicBezTo>
                <a:lnTo>
                  <a:pt x="16121" y="21600"/>
                </a:lnTo>
                <a:cubicBezTo>
                  <a:pt x="16139" y="21585"/>
                  <a:pt x="16166" y="21584"/>
                  <a:pt x="16184" y="21568"/>
                </a:cubicBezTo>
                <a:cubicBezTo>
                  <a:pt x="16701" y="21522"/>
                  <a:pt x="17209" y="21385"/>
                  <a:pt x="17707" y="21154"/>
                </a:cubicBezTo>
                <a:cubicBezTo>
                  <a:pt x="18378" y="20847"/>
                  <a:pt x="19004" y="20386"/>
                  <a:pt x="19620" y="19848"/>
                </a:cubicBezTo>
                <a:cubicBezTo>
                  <a:pt x="20164" y="19353"/>
                  <a:pt x="20688" y="18796"/>
                  <a:pt x="21195" y="18193"/>
                </a:cubicBezTo>
                <a:lnTo>
                  <a:pt x="21600" y="17694"/>
                </a:lnTo>
                <a:lnTo>
                  <a:pt x="21600" y="0"/>
                </a:lnTo>
                <a:lnTo>
                  <a:pt x="17388" y="0"/>
                </a:lnTo>
                <a:close/>
              </a:path>
            </a:pathLst>
          </a:custGeom>
        </p:spPr>
      </p:pic>
      <p:sp>
        <p:nvSpPr>
          <p:cNvPr id="13" name="Text Box 3"/>
          <p:cNvSpPr>
            <a:spLocks noChangeArrowheads="1"/>
          </p:cNvSpPr>
          <p:nvPr/>
        </p:nvSpPr>
        <p:spPr bwMode="auto">
          <a:xfrm>
            <a:off x="540147" y="1752635"/>
            <a:ext cx="4076757" cy="178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zh-CN" altLang="en-US" sz="3375" dirty="0">
                <a:solidFill>
                  <a:schemeClr val="accent2"/>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资金怎么用？</a:t>
            </a:r>
            <a:endParaRPr lang="zh-CN" altLang="en-US" sz="3375" dirty="0">
              <a:solidFill>
                <a:schemeClr val="accent2"/>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a:p>
            <a:pPr algn="r"/>
            <a:r>
              <a:rPr lang="zh-CN" altLang="en-US" sz="7595" b="1" dirty="0">
                <a:solidFill>
                  <a:schemeClr val="accent2"/>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资金用途</a:t>
            </a:r>
            <a:endParaRPr lang="zh-CN" altLang="en-US" sz="7595" b="1" dirty="0">
              <a:solidFill>
                <a:schemeClr val="accent2"/>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4" name="Text Box 3"/>
          <p:cNvSpPr>
            <a:spLocks noChangeArrowheads="1"/>
          </p:cNvSpPr>
          <p:nvPr/>
        </p:nvSpPr>
        <p:spPr bwMode="auto">
          <a:xfrm>
            <a:off x="4496834" y="1368202"/>
            <a:ext cx="2247731"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r>
              <a:rPr lang="en-US" sz="15000" dirty="0">
                <a:solidFill>
                  <a:schemeClr val="accent2"/>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Arial" panose="020B0604020202020204" pitchFamily="34" charset="0"/>
              </a:rPr>
              <a:t>05</a:t>
            </a:r>
            <a:endParaRPr lang="zh-CN" altLang="en-US" sz="15000" b="1" dirty="0">
              <a:solidFill>
                <a:schemeClr val="accent2"/>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78"/>
                                        </p:tgtEl>
                                        <p:attrNameLst>
                                          <p:attrName>style.visibility</p:attrName>
                                        </p:attrNameLst>
                                      </p:cBhvr>
                                      <p:to>
                                        <p:strVal val="visible"/>
                                      </p:to>
                                    </p:set>
                                    <p:animEffect transition="in" filter="wipe(right)">
                                      <p:cBhvr>
                                        <p:cTn id="7" dur="500"/>
                                        <p:tgtEl>
                                          <p:spTgt spid="478"/>
                                        </p:tgtEl>
                                      </p:cBhvr>
                                    </p:animEffect>
                                  </p:childTnLst>
                                </p:cTn>
                              </p:par>
                              <p:par>
                                <p:cTn id="8" presetID="22" presetClass="entr" presetSubtype="2" fill="hold" nodeType="withEffect">
                                  <p:stCondLst>
                                    <p:cond delay="0"/>
                                  </p:stCondLst>
                                  <p:childTnLst>
                                    <p:set>
                                      <p:cBhvr>
                                        <p:cTn id="9" dur="1" fill="hold">
                                          <p:stCondLst>
                                            <p:cond delay="0"/>
                                          </p:stCondLst>
                                        </p:cTn>
                                        <p:tgtEl>
                                          <p:spTgt spid="470"/>
                                        </p:tgtEl>
                                        <p:attrNameLst>
                                          <p:attrName>style.visibility</p:attrName>
                                        </p:attrNameLst>
                                      </p:cBhvr>
                                      <p:to>
                                        <p:strVal val="visible"/>
                                      </p:to>
                                    </p:set>
                                    <p:animEffect transition="in" filter="wipe(right)">
                                      <p:cBhvr>
                                        <p:cTn id="10" dur="500"/>
                                        <p:tgtEl>
                                          <p:spTgt spid="47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indefinite" fill="hold"/>
                                        <p:tgtEl>
                                          <p:spTgt spid="473"/>
                                        </p:tgtEl>
                                        <p:attrNameLst>
                                          <p:attrName>style.visibility</p:attrName>
                                        </p:attrNameLst>
                                      </p:cBhvr>
                                      <p:to>
                                        <p:strVal val="visible"/>
                                      </p:to>
                                    </p:set>
                                    <p:animEffect transition="in" filter="wipe(left)">
                                      <p:cBhvr>
                                        <p:cTn id="14" dur="1000"/>
                                        <p:tgtEl>
                                          <p:spTgt spid="473"/>
                                        </p:tgtEl>
                                      </p:cBhvr>
                                    </p:animEffect>
                                  </p:childTnLst>
                                </p:cTn>
                              </p:par>
                              <p:par>
                                <p:cTn id="15" presetID="41" presetClass="entr" presetSubtype="0" fill="hold" grpId="0" nodeType="with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3"/>
                                        </p:tgtEl>
                                        <p:attrNameLst>
                                          <p:attrName>ppt_y</p:attrName>
                                        </p:attrNameLst>
                                      </p:cBhvr>
                                      <p:tavLst>
                                        <p:tav tm="0">
                                          <p:val>
                                            <p:strVal val="#ppt_y"/>
                                          </p:val>
                                        </p:tav>
                                        <p:tav tm="100000">
                                          <p:val>
                                            <p:strVal val="#ppt_y"/>
                                          </p:val>
                                        </p:tav>
                                      </p:tavLst>
                                    </p:anim>
                                    <p:anim calcmode="lin" valueType="num">
                                      <p:cBhvr>
                                        <p:cTn id="1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3"/>
                                        </p:tgtEl>
                                      </p:cBhvr>
                                    </p:animEffect>
                                  </p:childTnLst>
                                </p:cTn>
                              </p:par>
                              <p:par>
                                <p:cTn id="22" presetID="22" presetClass="entr" presetSubtype="8" fill="hold" grpId="0" nodeType="withEffect">
                                  <p:stCondLst>
                                    <p:cond delay="0"/>
                                  </p:stCondLst>
                                  <p:childTnLst>
                                    <p:set>
                                      <p:cBhvr>
                                        <p:cTn id="23" dur="indefinite" fill="hold"/>
                                        <p:tgtEl>
                                          <p:spTgt spid="474"/>
                                        </p:tgtEl>
                                        <p:attrNameLst>
                                          <p:attrName>style.visibility</p:attrName>
                                        </p:attrNameLst>
                                      </p:cBhvr>
                                      <p:to>
                                        <p:strVal val="visible"/>
                                      </p:to>
                                    </p:set>
                                    <p:animEffect transition="in" filter="wipe(left)">
                                      <p:cBhvr>
                                        <p:cTn id="24" dur="1000"/>
                                        <p:tgtEl>
                                          <p:spTgt spid="474"/>
                                        </p:tgtEl>
                                      </p:cBhvr>
                                    </p:animEffect>
                                  </p:childTnLst>
                                </p:cTn>
                              </p:par>
                              <p:par>
                                <p:cTn id="25" presetID="14" presetClass="entr" presetSubtype="10" fill="hold" grpId="0" nodeType="withEffect">
                                  <p:stCondLst>
                                    <p:cond delay="90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 grpId="0" animBg="1" advAuto="0"/>
      <p:bldP spid="474" grpId="0" animBg="1" advAuto="0"/>
      <p:bldP spid="13" grpId="0"/>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7" name="Group 507"/>
          <p:cNvGrpSpPr/>
          <p:nvPr/>
        </p:nvGrpSpPr>
        <p:grpSpPr>
          <a:xfrm>
            <a:off x="6453730" y="1996401"/>
            <a:ext cx="6471793" cy="728484"/>
            <a:chOff x="-1" y="166178"/>
            <a:chExt cx="6261454" cy="693792"/>
          </a:xfrm>
        </p:grpSpPr>
        <p:sp>
          <p:nvSpPr>
            <p:cNvPr id="505" name="Shape 505"/>
            <p:cNvSpPr/>
            <p:nvPr/>
          </p:nvSpPr>
          <p:spPr>
            <a:xfrm>
              <a:off x="-1" y="166178"/>
              <a:ext cx="3683749" cy="693792"/>
            </a:xfrm>
            <a:prstGeom prst="rect">
              <a:avLst/>
            </a:prstGeom>
            <a:solidFill>
              <a:srgbClr val="B79470"/>
            </a:solidFill>
            <a:ln w="12700" cap="flat">
              <a:noFill/>
              <a:miter lim="400000"/>
            </a:ln>
            <a:effectLst/>
          </p:spPr>
          <p:txBody>
            <a:bodyPr wrap="square" lIns="45719" tIns="45719" rIns="45719" bIns="45719" numCol="1" anchor="ctr">
              <a:noAutofit/>
            </a:bodyPr>
            <a:lstStyle/>
            <a:p>
              <a:pPr>
                <a:defRPr sz="4000">
                  <a:solidFill>
                    <a:srgbClr val="FFFFFF"/>
                  </a:solidFill>
                  <a:latin typeface="+mn-lt"/>
                  <a:ea typeface="+mn-ea"/>
                  <a:cs typeface="+mn-cs"/>
                  <a:sym typeface="Helvetica"/>
                </a:defRPr>
              </a:pPr>
              <a:endParaRPr sz="3000" b="1" dirty="0">
                <a:latin typeface="微软雅黑" panose="020B0503020204020204" pitchFamily="34" charset="-122"/>
              </a:endParaRPr>
            </a:p>
          </p:txBody>
        </p:sp>
        <p:sp>
          <p:nvSpPr>
            <p:cNvPr id="506" name="Shape 506"/>
            <p:cNvSpPr/>
            <p:nvPr/>
          </p:nvSpPr>
          <p:spPr>
            <a:xfrm>
              <a:off x="1254023" y="188341"/>
              <a:ext cx="5007430" cy="527614"/>
            </a:xfrm>
            <a:prstGeom prst="rect">
              <a:avLst/>
            </a:prstGeom>
            <a:noFill/>
            <a:ln w="12700" cap="flat">
              <a:noFill/>
              <a:miter lim="400000"/>
            </a:ln>
            <a:effectLst/>
          </p:spPr>
          <p:txBody>
            <a:bodyPr wrap="square" lIns="45719" tIns="45719" rIns="45719" bIns="45719" numCol="1" anchor="ctr">
              <a:spAutoFit/>
            </a:bodyPr>
            <a:lstStyle>
              <a:lvl1pPr>
                <a:defRPr sz="4000">
                  <a:solidFill>
                    <a:srgbClr val="FFFFFF"/>
                  </a:solidFill>
                  <a:latin typeface="+mn-lt"/>
                  <a:ea typeface="+mn-ea"/>
                  <a:cs typeface="+mn-cs"/>
                  <a:sym typeface="Helvetica"/>
                </a:defRPr>
              </a:lvl1pPr>
            </a:lstStyle>
            <a:p>
              <a:r>
                <a:rPr lang="zh-CN" altLang="en-US" sz="3000" b="1" dirty="0">
                  <a:latin typeface="微软雅黑" panose="020B0503020204020204" pitchFamily="34" charset="-122"/>
                </a:rPr>
                <a:t>成本预算</a:t>
              </a:r>
              <a:endParaRPr sz="3000" b="1" dirty="0">
                <a:latin typeface="微软雅黑" panose="020B0503020204020204" pitchFamily="34" charset="-122"/>
              </a:endParaRPr>
            </a:p>
          </p:txBody>
        </p:sp>
      </p:grpSp>
      <p:grpSp>
        <p:nvGrpSpPr>
          <p:cNvPr id="510" name="Group 510"/>
          <p:cNvGrpSpPr/>
          <p:nvPr/>
        </p:nvGrpSpPr>
        <p:grpSpPr>
          <a:xfrm>
            <a:off x="5438860" y="2956521"/>
            <a:ext cx="7486663" cy="728484"/>
            <a:chOff x="-1" y="166178"/>
            <a:chExt cx="7243342" cy="693792"/>
          </a:xfrm>
        </p:grpSpPr>
        <p:sp>
          <p:nvSpPr>
            <p:cNvPr id="508" name="Shape 508"/>
            <p:cNvSpPr/>
            <p:nvPr/>
          </p:nvSpPr>
          <p:spPr>
            <a:xfrm>
              <a:off x="-1" y="166178"/>
              <a:ext cx="4382644" cy="693792"/>
            </a:xfrm>
            <a:prstGeom prst="rect">
              <a:avLst/>
            </a:prstGeom>
            <a:solidFill>
              <a:srgbClr val="B79470"/>
            </a:solidFill>
            <a:ln w="12700" cap="flat">
              <a:noFill/>
              <a:miter lim="400000"/>
            </a:ln>
            <a:effectLst/>
          </p:spPr>
          <p:txBody>
            <a:bodyPr wrap="square" lIns="45719" tIns="45719" rIns="45719" bIns="45719" numCol="1" anchor="ctr">
              <a:noAutofit/>
            </a:bodyPr>
            <a:lstStyle/>
            <a:p>
              <a:pPr>
                <a:defRPr sz="4000">
                  <a:solidFill>
                    <a:srgbClr val="FFFFFF"/>
                  </a:solidFill>
                  <a:latin typeface="+mn-lt"/>
                  <a:ea typeface="+mn-ea"/>
                  <a:cs typeface="+mn-cs"/>
                  <a:sym typeface="Helvetica"/>
                </a:defRPr>
              </a:pPr>
              <a:endParaRPr sz="3000" b="1" dirty="0">
                <a:latin typeface="微软雅黑" panose="020B0503020204020204" pitchFamily="34" charset="-122"/>
              </a:endParaRPr>
            </a:p>
          </p:txBody>
        </p:sp>
        <p:sp>
          <p:nvSpPr>
            <p:cNvPr id="509" name="Shape 509"/>
            <p:cNvSpPr/>
            <p:nvPr/>
          </p:nvSpPr>
          <p:spPr>
            <a:xfrm>
              <a:off x="1811368" y="234047"/>
              <a:ext cx="5431973" cy="527614"/>
            </a:xfrm>
            <a:prstGeom prst="rect">
              <a:avLst/>
            </a:prstGeom>
            <a:noFill/>
            <a:ln w="12700" cap="flat">
              <a:noFill/>
              <a:miter lim="400000"/>
            </a:ln>
            <a:effectLst/>
          </p:spPr>
          <p:txBody>
            <a:bodyPr wrap="square" lIns="45719" tIns="45719" rIns="45719" bIns="45719" numCol="1" anchor="ctr">
              <a:spAutoFit/>
            </a:bodyPr>
            <a:lstStyle>
              <a:lvl1pPr>
                <a:defRPr sz="4000">
                  <a:solidFill>
                    <a:srgbClr val="FFFFFF"/>
                  </a:solidFill>
                  <a:latin typeface="+mn-lt"/>
                  <a:ea typeface="+mn-ea"/>
                  <a:cs typeface="+mn-cs"/>
                  <a:sym typeface="Helvetica"/>
                </a:defRPr>
              </a:lvl1pPr>
            </a:lstStyle>
            <a:p>
              <a:r>
                <a:rPr lang="zh-CN" altLang="en-US" sz="3000" b="1" dirty="0">
                  <a:latin typeface="微软雅黑" panose="020B0503020204020204" pitchFamily="34" charset="-122"/>
                </a:rPr>
                <a:t>资金缺口</a:t>
              </a:r>
              <a:endParaRPr sz="3000" b="1" dirty="0">
                <a:latin typeface="微软雅黑" panose="020B0503020204020204" pitchFamily="34" charset="-122"/>
              </a:endParaRPr>
            </a:p>
          </p:txBody>
        </p:sp>
      </p:grpSp>
      <p:grpSp>
        <p:nvGrpSpPr>
          <p:cNvPr id="513" name="Group 513"/>
          <p:cNvGrpSpPr/>
          <p:nvPr/>
        </p:nvGrpSpPr>
        <p:grpSpPr>
          <a:xfrm>
            <a:off x="5438860" y="3922355"/>
            <a:ext cx="4471268" cy="728484"/>
            <a:chOff x="-1" y="166178"/>
            <a:chExt cx="4325948" cy="693792"/>
          </a:xfrm>
        </p:grpSpPr>
        <p:sp>
          <p:nvSpPr>
            <p:cNvPr id="511" name="Shape 511"/>
            <p:cNvSpPr/>
            <p:nvPr/>
          </p:nvSpPr>
          <p:spPr>
            <a:xfrm>
              <a:off x="-1" y="166178"/>
              <a:ext cx="3350598" cy="693792"/>
            </a:xfrm>
            <a:prstGeom prst="rect">
              <a:avLst/>
            </a:prstGeom>
            <a:solidFill>
              <a:srgbClr val="E5D4C2"/>
            </a:solidFill>
            <a:ln w="12700" cap="flat">
              <a:noFill/>
              <a:miter lim="400000"/>
            </a:ln>
            <a:effectLst/>
          </p:spPr>
          <p:txBody>
            <a:bodyPr wrap="square" lIns="45719" tIns="45719" rIns="45719" bIns="45719" numCol="1" anchor="ctr">
              <a:noAutofit/>
            </a:bodyPr>
            <a:lstStyle/>
            <a:p>
              <a:pPr>
                <a:defRPr sz="4000">
                  <a:solidFill>
                    <a:srgbClr val="2B2D3A"/>
                  </a:solidFill>
                  <a:latin typeface="+mn-lt"/>
                  <a:ea typeface="+mn-ea"/>
                  <a:cs typeface="+mn-cs"/>
                  <a:sym typeface="Helvetica"/>
                </a:defRPr>
              </a:pPr>
              <a:endParaRPr sz="3000" b="1" dirty="0">
                <a:solidFill>
                  <a:schemeClr val="bg1">
                    <a:lumMod val="90000"/>
                    <a:lumOff val="10000"/>
                  </a:schemeClr>
                </a:solidFill>
                <a:latin typeface="微软雅黑" panose="020B0503020204020204" pitchFamily="34" charset="-122"/>
              </a:endParaRPr>
            </a:p>
          </p:txBody>
        </p:sp>
        <p:sp>
          <p:nvSpPr>
            <p:cNvPr id="512" name="Shape 512"/>
            <p:cNvSpPr/>
            <p:nvPr/>
          </p:nvSpPr>
          <p:spPr>
            <a:xfrm>
              <a:off x="1256176" y="274312"/>
              <a:ext cx="3069771" cy="527614"/>
            </a:xfrm>
            <a:prstGeom prst="rect">
              <a:avLst/>
            </a:prstGeom>
            <a:noFill/>
            <a:ln w="12700" cap="flat">
              <a:noFill/>
              <a:miter lim="400000"/>
            </a:ln>
            <a:effectLst/>
          </p:spPr>
          <p:txBody>
            <a:bodyPr wrap="square" lIns="45719" tIns="45719" rIns="45719" bIns="45719" numCol="1" anchor="ctr">
              <a:spAutoFit/>
            </a:bodyPr>
            <a:lstStyle>
              <a:lvl1pPr>
                <a:defRPr sz="4000">
                  <a:solidFill>
                    <a:srgbClr val="2B2D3A"/>
                  </a:solidFill>
                  <a:latin typeface="+mn-lt"/>
                  <a:ea typeface="+mn-ea"/>
                  <a:cs typeface="+mn-cs"/>
                  <a:sym typeface="Helvetica"/>
                </a:defRPr>
              </a:lvl1pPr>
            </a:lstStyle>
            <a:p>
              <a:r>
                <a:rPr lang="zh-CN" altLang="en-US" sz="3000" b="1" dirty="0">
                  <a:solidFill>
                    <a:schemeClr val="bg1">
                      <a:lumMod val="90000"/>
                      <a:lumOff val="10000"/>
                    </a:schemeClr>
                  </a:solidFill>
                  <a:latin typeface="微软雅黑" panose="020B0503020204020204" pitchFamily="34" charset="-122"/>
                </a:rPr>
                <a:t>融资计划</a:t>
              </a:r>
              <a:endParaRPr sz="3000" b="1" dirty="0">
                <a:solidFill>
                  <a:schemeClr val="bg1">
                    <a:lumMod val="90000"/>
                    <a:lumOff val="10000"/>
                  </a:schemeClr>
                </a:solidFill>
                <a:latin typeface="微软雅黑" panose="020B0503020204020204" pitchFamily="34" charset="-122"/>
              </a:endParaRPr>
            </a:p>
          </p:txBody>
        </p:sp>
      </p:grpSp>
      <p:grpSp>
        <p:nvGrpSpPr>
          <p:cNvPr id="516" name="Group 516"/>
          <p:cNvGrpSpPr/>
          <p:nvPr/>
        </p:nvGrpSpPr>
        <p:grpSpPr>
          <a:xfrm>
            <a:off x="5294844" y="4888190"/>
            <a:ext cx="5832647" cy="728484"/>
            <a:chOff x="0" y="166178"/>
            <a:chExt cx="5643082" cy="693792"/>
          </a:xfrm>
        </p:grpSpPr>
        <p:sp>
          <p:nvSpPr>
            <p:cNvPr id="514" name="Shape 514"/>
            <p:cNvSpPr/>
            <p:nvPr/>
          </p:nvSpPr>
          <p:spPr>
            <a:xfrm>
              <a:off x="0" y="166178"/>
              <a:ext cx="3698938" cy="693792"/>
            </a:xfrm>
            <a:prstGeom prst="rect">
              <a:avLst/>
            </a:prstGeom>
            <a:solidFill>
              <a:srgbClr val="E5D4C2"/>
            </a:solidFill>
            <a:ln w="12700" cap="flat">
              <a:noFill/>
              <a:miter lim="400000"/>
            </a:ln>
            <a:effectLst/>
          </p:spPr>
          <p:txBody>
            <a:bodyPr wrap="square" lIns="45719" tIns="45719" rIns="45719" bIns="45719" numCol="1" anchor="ctr">
              <a:noAutofit/>
            </a:bodyPr>
            <a:lstStyle/>
            <a:p>
              <a:pPr>
                <a:defRPr sz="4000">
                  <a:solidFill>
                    <a:srgbClr val="2B2D3A"/>
                  </a:solidFill>
                  <a:latin typeface="+mn-lt"/>
                  <a:ea typeface="+mn-ea"/>
                  <a:cs typeface="+mn-cs"/>
                  <a:sym typeface="Helvetica"/>
                </a:defRPr>
              </a:pPr>
              <a:endParaRPr sz="3000" b="1" dirty="0">
                <a:solidFill>
                  <a:schemeClr val="bg1">
                    <a:lumMod val="90000"/>
                    <a:lumOff val="10000"/>
                  </a:schemeClr>
                </a:solidFill>
                <a:latin typeface="微软雅黑" panose="020B0503020204020204" pitchFamily="34" charset="-122"/>
              </a:endParaRPr>
            </a:p>
          </p:txBody>
        </p:sp>
        <p:sp>
          <p:nvSpPr>
            <p:cNvPr id="515" name="Shape 515"/>
            <p:cNvSpPr/>
            <p:nvPr/>
          </p:nvSpPr>
          <p:spPr>
            <a:xfrm>
              <a:off x="1604482" y="245997"/>
              <a:ext cx="4038600" cy="527614"/>
            </a:xfrm>
            <a:prstGeom prst="rect">
              <a:avLst/>
            </a:prstGeom>
            <a:noFill/>
            <a:ln w="12700" cap="flat">
              <a:noFill/>
              <a:miter lim="400000"/>
            </a:ln>
            <a:effectLst/>
          </p:spPr>
          <p:txBody>
            <a:bodyPr wrap="square" lIns="45719" tIns="45719" rIns="45719" bIns="45719" numCol="1" anchor="ctr">
              <a:spAutoFit/>
            </a:bodyPr>
            <a:lstStyle>
              <a:lvl1pPr>
                <a:defRPr sz="4000">
                  <a:solidFill>
                    <a:srgbClr val="2B2D3A"/>
                  </a:solidFill>
                  <a:latin typeface="+mn-lt"/>
                  <a:ea typeface="+mn-ea"/>
                  <a:cs typeface="+mn-cs"/>
                  <a:sym typeface="Helvetica"/>
                </a:defRPr>
              </a:lvl1pPr>
            </a:lstStyle>
            <a:p>
              <a:r>
                <a:rPr lang="zh-CN" altLang="en-US" sz="3000" b="1" dirty="0">
                  <a:solidFill>
                    <a:schemeClr val="bg1">
                      <a:lumMod val="90000"/>
                      <a:lumOff val="10000"/>
                    </a:schemeClr>
                  </a:solidFill>
                  <a:latin typeface="微软雅黑" panose="020B0503020204020204" pitchFamily="34" charset="-122"/>
                </a:rPr>
                <a:t>资金用途</a:t>
              </a:r>
              <a:endParaRPr sz="3000" b="1" dirty="0">
                <a:solidFill>
                  <a:schemeClr val="bg1">
                    <a:lumMod val="90000"/>
                    <a:lumOff val="10000"/>
                  </a:schemeClr>
                </a:solidFill>
                <a:latin typeface="微软雅黑" panose="020B0503020204020204" pitchFamily="34" charset="-122"/>
              </a:endParaRPr>
            </a:p>
          </p:txBody>
        </p:sp>
      </p:grpSp>
      <p:sp>
        <p:nvSpPr>
          <p:cNvPr id="517" name="Shape 517"/>
          <p:cNvSpPr/>
          <p:nvPr/>
        </p:nvSpPr>
        <p:spPr>
          <a:xfrm>
            <a:off x="1" y="0"/>
            <a:ext cx="7772544" cy="7200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4"/>
                </a:lnTo>
                <a:lnTo>
                  <a:pt x="15351" y="21600"/>
                </a:lnTo>
                <a:lnTo>
                  <a:pt x="0" y="21600"/>
                </a:lnTo>
                <a:lnTo>
                  <a:pt x="0" y="0"/>
                </a:lnTo>
                <a:close/>
              </a:path>
            </a:pathLst>
          </a:custGeom>
          <a:solidFill>
            <a:srgbClr val="2B2D3A"/>
          </a:solidFill>
          <a:ln w="12700">
            <a:miter lim="400000"/>
          </a:ln>
        </p:spPr>
        <p:txBody>
          <a:bodyPr lIns="47525" tIns="47526" rIns="47525" bIns="47526" anchor="ctr"/>
          <a:lstStyle/>
          <a:p>
            <a:pPr algn="ctr">
              <a:defRPr>
                <a:solidFill>
                  <a:srgbClr val="2B2D3A"/>
                </a:solidFill>
              </a:defRPr>
            </a:pPr>
            <a:endParaRPr dirty="0">
              <a:latin typeface="微软雅黑" panose="020B0503020204020204" pitchFamily="34" charset="-122"/>
            </a:endParaRPr>
          </a:p>
        </p:txBody>
      </p:sp>
      <p:pic>
        <p:nvPicPr>
          <p:cNvPr id="518" name="image8.png"/>
          <p:cNvPicPr>
            <a:picLocks noChangeAspect="1"/>
          </p:cNvPicPr>
          <p:nvPr/>
        </p:nvPicPr>
        <p:blipFill>
          <a:blip r:embed="rId1"/>
          <a:stretch>
            <a:fillRect/>
          </a:stretch>
        </p:blipFill>
        <p:spPr>
          <a:xfrm rot="1050018" flipH="1">
            <a:off x="6596359" y="-189852"/>
            <a:ext cx="1177039" cy="7894010"/>
          </a:xfrm>
          <a:prstGeom prst="rect">
            <a:avLst/>
          </a:prstGeom>
          <a:ln w="12700">
            <a:miter lim="400000"/>
            <a:headEnd/>
            <a:tailEnd/>
          </a:ln>
        </p:spPr>
      </p:pic>
      <p:sp>
        <p:nvSpPr>
          <p:cNvPr id="21" name="Shape 491"/>
          <p:cNvSpPr/>
          <p:nvPr/>
        </p:nvSpPr>
        <p:spPr>
          <a:xfrm>
            <a:off x="1566921" y="1300047"/>
            <a:ext cx="3035443" cy="2755170"/>
          </a:xfrm>
          <a:prstGeom prst="rect">
            <a:avLst/>
          </a:prstGeom>
          <a:ln w="12700">
            <a:miter lim="400000"/>
          </a:ln>
        </p:spPr>
        <p:txBody>
          <a:bodyPr wrap="square" lIns="47525" tIns="47526" rIns="47525" bIns="47526">
            <a:spAutoFit/>
          </a:bodyPr>
          <a:lstStyle/>
          <a:p>
            <a:pPr>
              <a:lnSpc>
                <a:spcPct val="120000"/>
              </a:lnSpc>
              <a:defRPr sz="2400" b="1">
                <a:latin typeface="+mn-lt"/>
                <a:ea typeface="+mn-ea"/>
                <a:cs typeface="+mn-cs"/>
                <a:sym typeface="Helvetica"/>
              </a:defRPr>
            </a:pPr>
            <a:r>
              <a:rPr lang="zh-CN" altLang="en-US" sz="2400" dirty="0">
                <a:sym typeface="Helvetica"/>
              </a:rPr>
              <a:t>细节决定成败，</a:t>
            </a:r>
            <a:endParaRPr lang="en-US" altLang="zh-CN" sz="2400" dirty="0">
              <a:sym typeface="Helvetica"/>
            </a:endParaRPr>
          </a:p>
          <a:p>
            <a:pPr>
              <a:lnSpc>
                <a:spcPct val="120000"/>
              </a:lnSpc>
              <a:defRPr sz="2400" b="1">
                <a:latin typeface="+mn-lt"/>
                <a:ea typeface="+mn-ea"/>
                <a:cs typeface="+mn-cs"/>
                <a:sym typeface="Helvetica"/>
              </a:defRPr>
            </a:pPr>
            <a:r>
              <a:rPr lang="zh-CN" altLang="en-US" sz="2400" dirty="0">
                <a:sym typeface="Helvetica"/>
              </a:rPr>
              <a:t>选择成就未来，</a:t>
            </a:r>
            <a:endParaRPr lang="en-US" altLang="zh-CN" sz="2400" dirty="0">
              <a:sym typeface="Helvetica"/>
            </a:endParaRPr>
          </a:p>
          <a:p>
            <a:pPr>
              <a:lnSpc>
                <a:spcPct val="120000"/>
              </a:lnSpc>
              <a:defRPr sz="2400" b="1">
                <a:latin typeface="+mn-lt"/>
                <a:ea typeface="+mn-ea"/>
                <a:cs typeface="+mn-cs"/>
                <a:sym typeface="Helvetica"/>
              </a:defRPr>
            </a:pPr>
            <a:r>
              <a:rPr lang="zh-CN" altLang="en-US" sz="2400" dirty="0">
                <a:sym typeface="Helvetica"/>
              </a:rPr>
              <a:t>同甘共苦创明天，</a:t>
            </a:r>
            <a:endParaRPr lang="en-US" altLang="zh-CN" sz="2400" dirty="0">
              <a:sym typeface="Helvetica"/>
            </a:endParaRPr>
          </a:p>
          <a:p>
            <a:pPr>
              <a:lnSpc>
                <a:spcPct val="120000"/>
              </a:lnSpc>
              <a:defRPr sz="2400" b="1">
                <a:latin typeface="+mn-lt"/>
                <a:ea typeface="+mn-ea"/>
                <a:cs typeface="+mn-cs"/>
                <a:sym typeface="Helvetica"/>
              </a:defRPr>
            </a:pPr>
            <a:r>
              <a:rPr lang="zh-CN" altLang="en-US" sz="2400" dirty="0">
                <a:sym typeface="Helvetica"/>
              </a:rPr>
              <a:t>齐心协力每一天，</a:t>
            </a:r>
            <a:endParaRPr lang="en-US" altLang="zh-CN" sz="2400" dirty="0">
              <a:sym typeface="Helvetica"/>
            </a:endParaRPr>
          </a:p>
          <a:p>
            <a:pPr>
              <a:lnSpc>
                <a:spcPct val="120000"/>
              </a:lnSpc>
              <a:defRPr sz="2400" b="1">
                <a:latin typeface="+mn-lt"/>
                <a:ea typeface="+mn-ea"/>
                <a:cs typeface="+mn-cs"/>
                <a:sym typeface="Helvetica"/>
              </a:defRPr>
            </a:pPr>
            <a:r>
              <a:rPr lang="zh-CN" altLang="en-US" sz="2400" dirty="0">
                <a:sym typeface="Helvetica"/>
              </a:rPr>
              <a:t>凝聚力量，</a:t>
            </a:r>
            <a:endParaRPr lang="en-US" altLang="zh-CN" sz="2400" dirty="0">
              <a:sym typeface="Helvetica"/>
            </a:endParaRPr>
          </a:p>
          <a:p>
            <a:pPr>
              <a:lnSpc>
                <a:spcPct val="120000"/>
              </a:lnSpc>
              <a:defRPr sz="2400" b="1">
                <a:latin typeface="+mn-lt"/>
                <a:ea typeface="+mn-ea"/>
                <a:cs typeface="+mn-cs"/>
                <a:sym typeface="Helvetica"/>
              </a:defRPr>
            </a:pPr>
            <a:r>
              <a:rPr lang="zh-CN" altLang="en-US" sz="2400" dirty="0">
                <a:sym typeface="Helvetica"/>
              </a:rPr>
              <a:t>收获辉煌。</a:t>
            </a:r>
            <a:endParaRPr dirty="0">
              <a:latin typeface="微软雅黑" panose="020B0503020204020204" pitchFamily="34" charset="-122"/>
            </a:endParaRPr>
          </a:p>
        </p:txBody>
      </p:sp>
      <p:sp>
        <p:nvSpPr>
          <p:cNvPr id="22" name="Shape 492"/>
          <p:cNvSpPr/>
          <p:nvPr/>
        </p:nvSpPr>
        <p:spPr>
          <a:xfrm>
            <a:off x="1566921" y="4620935"/>
            <a:ext cx="2691116" cy="1148576"/>
          </a:xfrm>
          <a:prstGeom prst="rect">
            <a:avLst/>
          </a:prstGeom>
          <a:ln w="12700">
            <a:miter lim="400000"/>
          </a:ln>
        </p:spPr>
        <p:txBody>
          <a:bodyPr wrap="square" lIns="47525" tIns="47526" rIns="47525" bIns="47526">
            <a:spAutoFit/>
          </a:bodyPr>
          <a:lstStyle/>
          <a:p>
            <a:pPr>
              <a:lnSpc>
                <a:spcPct val="120000"/>
              </a:lnSpc>
              <a:defRPr b="1">
                <a:solidFill>
                  <a:srgbClr val="FFFFFF"/>
                </a:solidFill>
                <a:latin typeface="Playfair Display Black"/>
                <a:ea typeface="Playfair Display Black"/>
                <a:cs typeface="Playfair Display Black"/>
                <a:sym typeface="Playfair Display Black"/>
              </a:defRPr>
            </a:pPr>
            <a:r>
              <a:rPr dirty="0">
                <a:latin typeface="+mn-ea"/>
                <a:ea typeface="+mn-ea"/>
              </a:rPr>
              <a:t>LET’S TRY</a:t>
            </a:r>
            <a:endParaRPr sz="3700" dirty="0">
              <a:latin typeface="+mn-ea"/>
              <a:ea typeface="+mn-ea"/>
              <a:cs typeface="+mn-cs"/>
              <a:sym typeface="Helvetica"/>
            </a:endParaRPr>
          </a:p>
          <a:p>
            <a:pPr>
              <a:lnSpc>
                <a:spcPct val="120000"/>
              </a:lnSpc>
              <a:defRPr b="1">
                <a:solidFill>
                  <a:srgbClr val="FFFFFF"/>
                </a:solidFill>
                <a:latin typeface="Playfair Display Black"/>
                <a:ea typeface="Playfair Display Black"/>
                <a:cs typeface="Playfair Display Black"/>
                <a:sym typeface="Playfair Display Black"/>
              </a:defRPr>
            </a:pPr>
            <a:r>
              <a:rPr dirty="0">
                <a:latin typeface="+mn-ea"/>
                <a:ea typeface="+mn-ea"/>
              </a:rPr>
              <a:t>MAKING A GO OF</a:t>
            </a:r>
            <a:endParaRPr sz="3700" dirty="0">
              <a:latin typeface="+mn-ea"/>
              <a:ea typeface="+mn-ea"/>
              <a:cs typeface="+mn-cs"/>
              <a:sym typeface="Helvetica"/>
            </a:endParaRPr>
          </a:p>
          <a:p>
            <a:pPr>
              <a:lnSpc>
                <a:spcPct val="120000"/>
              </a:lnSpc>
              <a:defRPr b="1">
                <a:solidFill>
                  <a:srgbClr val="FFFFFF"/>
                </a:solidFill>
                <a:latin typeface="Playfair Display Black"/>
                <a:ea typeface="Playfair Display Black"/>
                <a:cs typeface="Playfair Display Black"/>
                <a:sym typeface="Playfair Display Black"/>
              </a:defRPr>
            </a:pPr>
            <a:r>
              <a:rPr dirty="0">
                <a:latin typeface="+mn-ea"/>
                <a:ea typeface="+mn-ea"/>
              </a:rPr>
              <a:t>IT OURSELVES.</a:t>
            </a:r>
            <a:endParaRPr dirty="0">
              <a:latin typeface="+mn-ea"/>
              <a:ea typeface="+mn-ea"/>
            </a:endParaRPr>
          </a:p>
        </p:txBody>
      </p:sp>
      <p:sp>
        <p:nvSpPr>
          <p:cNvPr id="23" name="Shape 493"/>
          <p:cNvSpPr/>
          <p:nvPr/>
        </p:nvSpPr>
        <p:spPr>
          <a:xfrm>
            <a:off x="396131" y="432098"/>
            <a:ext cx="821072" cy="1868773"/>
          </a:xfrm>
          <a:prstGeom prst="rect">
            <a:avLst/>
          </a:prstGeom>
          <a:ln w="12700">
            <a:miter lim="400000"/>
          </a:ln>
        </p:spPr>
        <p:txBody>
          <a:bodyPr lIns="47525" tIns="47526" rIns="47525" bIns="47526">
            <a:spAutoFit/>
          </a:bodyPr>
          <a:lstStyle>
            <a:lvl1pPr>
              <a:lnSpc>
                <a:spcPct val="120000"/>
              </a:lnSpc>
              <a:defRPr sz="9600" b="1">
                <a:solidFill>
                  <a:srgbClr val="E5D4C2">
                    <a:alpha val="30000"/>
                  </a:srgbClr>
                </a:solidFill>
                <a:latin typeface="Playfair Display Black"/>
                <a:ea typeface="Playfair Display Black"/>
                <a:cs typeface="Playfair Display Black"/>
                <a:sym typeface="Playfair Display Black"/>
              </a:defRPr>
            </a:lvl1pPr>
          </a:lstStyle>
          <a:p>
            <a:r>
              <a:rPr dirty="0"/>
              <a:t>“</a:t>
            </a:r>
            <a:endParaRPr dirty="0"/>
          </a:p>
        </p:txBody>
      </p:sp>
      <p:sp>
        <p:nvSpPr>
          <p:cNvPr id="24" name="Shape 494"/>
          <p:cNvSpPr/>
          <p:nvPr/>
        </p:nvSpPr>
        <p:spPr>
          <a:xfrm>
            <a:off x="3996531" y="5035023"/>
            <a:ext cx="821072" cy="1868773"/>
          </a:xfrm>
          <a:prstGeom prst="rect">
            <a:avLst/>
          </a:prstGeom>
          <a:ln w="12700">
            <a:miter lim="400000"/>
          </a:ln>
        </p:spPr>
        <p:txBody>
          <a:bodyPr lIns="47525" tIns="47526" rIns="47525" bIns="47526">
            <a:spAutoFit/>
          </a:bodyPr>
          <a:lstStyle>
            <a:lvl1pPr>
              <a:lnSpc>
                <a:spcPct val="120000"/>
              </a:lnSpc>
              <a:defRPr sz="9600" b="1">
                <a:solidFill>
                  <a:srgbClr val="E5D4C2">
                    <a:alpha val="30000"/>
                  </a:srgbClr>
                </a:solidFill>
                <a:latin typeface="Playfair Display Black"/>
                <a:ea typeface="Playfair Display Black"/>
                <a:cs typeface="Playfair Display Black"/>
                <a:sym typeface="Playfair Display Black"/>
              </a:defRPr>
            </a:lvl1pPr>
          </a:lstStyle>
          <a:p>
            <a:r>
              <a:rPr dirty="0"/>
              <a:t>”</a:t>
            </a:r>
            <a:endParaRPr dirty="0"/>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wipe(down)">
                                      <p:cBhvr>
                                        <p:cTn id="7" dur="500"/>
                                        <p:tgtEl>
                                          <p:spTgt spid="5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17"/>
                                        </p:tgtEl>
                                        <p:attrNameLst>
                                          <p:attrName>style.visibility</p:attrName>
                                        </p:attrNameLst>
                                      </p:cBhvr>
                                      <p:to>
                                        <p:strVal val="visible"/>
                                      </p:to>
                                    </p:set>
                                    <p:animEffect transition="in" filter="wipe(down)">
                                      <p:cBhvr>
                                        <p:cTn id="10" dur="500"/>
                                        <p:tgtEl>
                                          <p:spTgt spid="517"/>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indefinite" fill="hold"/>
                                        <p:tgtEl>
                                          <p:spTgt spid="23"/>
                                        </p:tgtEl>
                                        <p:attrNameLst>
                                          <p:attrName>style.visibility</p:attrName>
                                        </p:attrNameLst>
                                      </p:cBhvr>
                                      <p:to>
                                        <p:strVal val="visible"/>
                                      </p:to>
                                    </p:se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500"/>
                                  </p:stCondLst>
                                  <p:childTnLst>
                                    <p:set>
                                      <p:cBhvr>
                                        <p:cTn id="17" dur="indefinite" fill="hold"/>
                                        <p:tgtEl>
                                          <p:spTgt spid="21"/>
                                        </p:tgtEl>
                                        <p:attrNameLst>
                                          <p:attrName>style.visibility</p:attrName>
                                        </p:attrNameLst>
                                      </p:cBhvr>
                                      <p:to>
                                        <p:strVal val="visible"/>
                                      </p:to>
                                    </p:se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100"/>
                                  </p:stCondLst>
                                  <p:childTnLst>
                                    <p:set>
                                      <p:cBhvr>
                                        <p:cTn id="21" dur="indefinite" fill="hold"/>
                                        <p:tgtEl>
                                          <p:spTgt spid="22"/>
                                        </p:tgtEl>
                                        <p:attrNameLst>
                                          <p:attrName>style.visibility</p:attrName>
                                        </p:attrNameLst>
                                      </p:cBhvr>
                                      <p:to>
                                        <p:strVal val="visible"/>
                                      </p:to>
                                    </p:se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700"/>
                                  </p:stCondLst>
                                  <p:childTnLst>
                                    <p:set>
                                      <p:cBhvr>
                                        <p:cTn id="25" dur="indefinite" fill="hold"/>
                                        <p:tgtEl>
                                          <p:spTgt spid="24"/>
                                        </p:tgtEl>
                                        <p:attrNameLst>
                                          <p:attrName>style.visibility</p:attrName>
                                        </p:attrNameLst>
                                      </p:cBhvr>
                                      <p:to>
                                        <p:strVal val="visible"/>
                                      </p:to>
                                    </p:se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7" presetClass="entr" presetSubtype="8" fill="hold" grpId="0" nodeType="afterEffect">
                                  <p:stCondLst>
                                    <p:cond delay="0"/>
                                  </p:stCondLst>
                                  <p:childTnLst>
                                    <p:set>
                                      <p:cBhvr>
                                        <p:cTn id="30" dur="indefinite" fill="hold"/>
                                        <p:tgtEl>
                                          <p:spTgt spid="507"/>
                                        </p:tgtEl>
                                        <p:attrNameLst>
                                          <p:attrName>style.visibility</p:attrName>
                                        </p:attrNameLst>
                                      </p:cBhvr>
                                      <p:to>
                                        <p:strVal val="visible"/>
                                      </p:to>
                                    </p:set>
                                    <p:anim calcmode="lin" valueType="num">
                                      <p:cBhvr>
                                        <p:cTn id="31" dur="1000" fill="hold"/>
                                        <p:tgtEl>
                                          <p:spTgt spid="507"/>
                                        </p:tgtEl>
                                        <p:attrNameLst>
                                          <p:attrName>ppt_x</p:attrName>
                                        </p:attrNameLst>
                                      </p:cBhvr>
                                      <p:tavLst>
                                        <p:tav tm="0">
                                          <p:val>
                                            <p:strVal val="0-#ppt_w/2"/>
                                          </p:val>
                                        </p:tav>
                                        <p:tav tm="100000">
                                          <p:val>
                                            <p:strVal val="#ppt_x"/>
                                          </p:val>
                                        </p:tav>
                                      </p:tavLst>
                                    </p:anim>
                                    <p:anim calcmode="lin" valueType="num">
                                      <p:cBhvr>
                                        <p:cTn id="32" dur="1000" fill="hold"/>
                                        <p:tgtEl>
                                          <p:spTgt spid="507"/>
                                        </p:tgtEl>
                                        <p:attrNameLst>
                                          <p:attrName>ppt_y</p:attrName>
                                        </p:attrNameLst>
                                      </p:cBhvr>
                                      <p:tavLst>
                                        <p:tav tm="0">
                                          <p:val>
                                            <p:strVal val="#ppt_y"/>
                                          </p:val>
                                        </p:tav>
                                        <p:tav tm="100000">
                                          <p:val>
                                            <p:strVal val="#ppt_y"/>
                                          </p:val>
                                        </p:tav>
                                      </p:tavLst>
                                    </p:anim>
                                  </p:childTnLst>
                                </p:cTn>
                              </p:par>
                              <p:par>
                                <p:cTn id="33" presetID="7" presetClass="entr" presetSubtype="8" fill="hold" grpId="0" nodeType="withEffect">
                                  <p:stCondLst>
                                    <p:cond delay="500"/>
                                  </p:stCondLst>
                                  <p:childTnLst>
                                    <p:set>
                                      <p:cBhvr>
                                        <p:cTn id="34" dur="indefinite" fill="hold"/>
                                        <p:tgtEl>
                                          <p:spTgt spid="510"/>
                                        </p:tgtEl>
                                        <p:attrNameLst>
                                          <p:attrName>style.visibility</p:attrName>
                                        </p:attrNameLst>
                                      </p:cBhvr>
                                      <p:to>
                                        <p:strVal val="visible"/>
                                      </p:to>
                                    </p:set>
                                    <p:anim calcmode="lin" valueType="num">
                                      <p:cBhvr>
                                        <p:cTn id="35" dur="1000" fill="hold"/>
                                        <p:tgtEl>
                                          <p:spTgt spid="510"/>
                                        </p:tgtEl>
                                        <p:attrNameLst>
                                          <p:attrName>ppt_x</p:attrName>
                                        </p:attrNameLst>
                                      </p:cBhvr>
                                      <p:tavLst>
                                        <p:tav tm="0">
                                          <p:val>
                                            <p:strVal val="0-#ppt_w/2"/>
                                          </p:val>
                                        </p:tav>
                                        <p:tav tm="100000">
                                          <p:val>
                                            <p:strVal val="#ppt_x"/>
                                          </p:val>
                                        </p:tav>
                                      </p:tavLst>
                                    </p:anim>
                                    <p:anim calcmode="lin" valueType="num">
                                      <p:cBhvr>
                                        <p:cTn id="36" dur="1000" fill="hold"/>
                                        <p:tgtEl>
                                          <p:spTgt spid="510"/>
                                        </p:tgtEl>
                                        <p:attrNameLst>
                                          <p:attrName>ppt_y</p:attrName>
                                        </p:attrNameLst>
                                      </p:cBhvr>
                                      <p:tavLst>
                                        <p:tav tm="0">
                                          <p:val>
                                            <p:strVal val="#ppt_y"/>
                                          </p:val>
                                        </p:tav>
                                        <p:tav tm="100000">
                                          <p:val>
                                            <p:strVal val="#ppt_y"/>
                                          </p:val>
                                        </p:tav>
                                      </p:tavLst>
                                    </p:anim>
                                  </p:childTnLst>
                                </p:cTn>
                              </p:par>
                              <p:par>
                                <p:cTn id="37" presetID="7" presetClass="entr" presetSubtype="8" fill="hold" grpId="0" nodeType="withEffect">
                                  <p:stCondLst>
                                    <p:cond delay="1000"/>
                                  </p:stCondLst>
                                  <p:childTnLst>
                                    <p:set>
                                      <p:cBhvr>
                                        <p:cTn id="38" dur="indefinite" fill="hold"/>
                                        <p:tgtEl>
                                          <p:spTgt spid="513"/>
                                        </p:tgtEl>
                                        <p:attrNameLst>
                                          <p:attrName>style.visibility</p:attrName>
                                        </p:attrNameLst>
                                      </p:cBhvr>
                                      <p:to>
                                        <p:strVal val="visible"/>
                                      </p:to>
                                    </p:set>
                                    <p:anim calcmode="lin" valueType="num">
                                      <p:cBhvr>
                                        <p:cTn id="39" dur="1000" fill="hold"/>
                                        <p:tgtEl>
                                          <p:spTgt spid="513"/>
                                        </p:tgtEl>
                                        <p:attrNameLst>
                                          <p:attrName>ppt_x</p:attrName>
                                        </p:attrNameLst>
                                      </p:cBhvr>
                                      <p:tavLst>
                                        <p:tav tm="0">
                                          <p:val>
                                            <p:strVal val="0-#ppt_w/2"/>
                                          </p:val>
                                        </p:tav>
                                        <p:tav tm="100000">
                                          <p:val>
                                            <p:strVal val="#ppt_x"/>
                                          </p:val>
                                        </p:tav>
                                      </p:tavLst>
                                    </p:anim>
                                    <p:anim calcmode="lin" valueType="num">
                                      <p:cBhvr>
                                        <p:cTn id="40" dur="1000" fill="hold"/>
                                        <p:tgtEl>
                                          <p:spTgt spid="513"/>
                                        </p:tgtEl>
                                        <p:attrNameLst>
                                          <p:attrName>ppt_y</p:attrName>
                                        </p:attrNameLst>
                                      </p:cBhvr>
                                      <p:tavLst>
                                        <p:tav tm="0">
                                          <p:val>
                                            <p:strVal val="#ppt_y"/>
                                          </p:val>
                                        </p:tav>
                                        <p:tav tm="100000">
                                          <p:val>
                                            <p:strVal val="#ppt_y"/>
                                          </p:val>
                                        </p:tav>
                                      </p:tavLst>
                                    </p:anim>
                                  </p:childTnLst>
                                </p:cTn>
                              </p:par>
                              <p:par>
                                <p:cTn id="41" presetID="7" presetClass="entr" presetSubtype="8" fill="hold" grpId="0" nodeType="withEffect">
                                  <p:stCondLst>
                                    <p:cond delay="1500"/>
                                  </p:stCondLst>
                                  <p:childTnLst>
                                    <p:set>
                                      <p:cBhvr>
                                        <p:cTn id="42" dur="indefinite" fill="hold"/>
                                        <p:tgtEl>
                                          <p:spTgt spid="516"/>
                                        </p:tgtEl>
                                        <p:attrNameLst>
                                          <p:attrName>style.visibility</p:attrName>
                                        </p:attrNameLst>
                                      </p:cBhvr>
                                      <p:to>
                                        <p:strVal val="visible"/>
                                      </p:to>
                                    </p:set>
                                    <p:anim calcmode="lin" valueType="num">
                                      <p:cBhvr>
                                        <p:cTn id="43" dur="1000" fill="hold"/>
                                        <p:tgtEl>
                                          <p:spTgt spid="516"/>
                                        </p:tgtEl>
                                        <p:attrNameLst>
                                          <p:attrName>ppt_x</p:attrName>
                                        </p:attrNameLst>
                                      </p:cBhvr>
                                      <p:tavLst>
                                        <p:tav tm="0">
                                          <p:val>
                                            <p:strVal val="0-#ppt_w/2"/>
                                          </p:val>
                                        </p:tav>
                                        <p:tav tm="100000">
                                          <p:val>
                                            <p:strVal val="#ppt_x"/>
                                          </p:val>
                                        </p:tav>
                                      </p:tavLst>
                                    </p:anim>
                                    <p:anim calcmode="lin" valueType="num">
                                      <p:cBhvr>
                                        <p:cTn id="44" dur="1000" fill="hold"/>
                                        <p:tgtEl>
                                          <p:spTgt spid="5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 grpId="0" animBg="1" advAuto="0"/>
      <p:bldP spid="510" grpId="0" animBg="1" advAuto="0"/>
      <p:bldP spid="513" grpId="0" advAuto="0"/>
      <p:bldP spid="516" grpId="0" advAuto="0"/>
      <p:bldP spid="517" grpId="0" animBg="1"/>
      <p:bldP spid="21" grpId="0" animBg="1" advAuto="0"/>
      <p:bldP spid="22" grpId="0" animBg="1" advAuto="0"/>
      <p:bldP spid="23" grpId="0" animBg="1" advAuto="0"/>
      <p:bldP spid="24" grpId="0"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2436" y="2934955"/>
            <a:ext cx="7210849" cy="3282009"/>
            <a:chOff x="-62436" y="2934955"/>
            <a:chExt cx="7210849" cy="3282009"/>
          </a:xfrm>
        </p:grpSpPr>
        <p:pic>
          <p:nvPicPr>
            <p:cNvPr id="1446" name="image7.png"/>
            <p:cNvPicPr>
              <a:picLocks noChangeAspect="1"/>
            </p:cNvPicPr>
            <p:nvPr/>
          </p:nvPicPr>
          <p:blipFill>
            <a:blip r:embed="rId3"/>
            <a:stretch>
              <a:fillRect/>
            </a:stretch>
          </p:blipFill>
          <p:spPr>
            <a:xfrm>
              <a:off x="-62436" y="4216713"/>
              <a:ext cx="7210849" cy="2000251"/>
            </a:xfrm>
            <a:prstGeom prst="rect">
              <a:avLst/>
            </a:prstGeom>
            <a:ln w="12700">
              <a:miter lim="400000"/>
              <a:headEnd/>
              <a:tailEnd/>
            </a:ln>
          </p:spPr>
        </p:pic>
        <p:graphicFrame>
          <p:nvGraphicFramePr>
            <p:cNvPr id="1450" name="Chart 1450"/>
            <p:cNvGraphicFramePr/>
            <p:nvPr/>
          </p:nvGraphicFramePr>
          <p:xfrm>
            <a:off x="2241948" y="2934955"/>
            <a:ext cx="2656998" cy="2699173"/>
          </p:xfrm>
          <a:graphic>
            <a:graphicData uri="http://schemas.openxmlformats.org/drawingml/2006/chart">
              <c:chart xmlns:c="http://schemas.openxmlformats.org/drawingml/2006/chart" xmlns:r="http://schemas.openxmlformats.org/officeDocument/2006/relationships" r:id="rId1"/>
            </a:graphicData>
          </a:graphic>
        </p:graphicFrame>
      </p:grpSp>
      <p:grpSp>
        <p:nvGrpSpPr>
          <p:cNvPr id="4" name="组合 3"/>
          <p:cNvGrpSpPr/>
          <p:nvPr/>
        </p:nvGrpSpPr>
        <p:grpSpPr>
          <a:xfrm>
            <a:off x="5590928" y="2934955"/>
            <a:ext cx="7210848" cy="3282009"/>
            <a:chOff x="5590928" y="2934955"/>
            <a:chExt cx="7210848" cy="3282009"/>
          </a:xfrm>
        </p:grpSpPr>
        <p:pic>
          <p:nvPicPr>
            <p:cNvPr id="1445" name="image7.png"/>
            <p:cNvPicPr>
              <a:picLocks noChangeAspect="1"/>
            </p:cNvPicPr>
            <p:nvPr/>
          </p:nvPicPr>
          <p:blipFill>
            <a:blip r:embed="rId3"/>
            <a:stretch>
              <a:fillRect/>
            </a:stretch>
          </p:blipFill>
          <p:spPr>
            <a:xfrm>
              <a:off x="5590928" y="4216713"/>
              <a:ext cx="7210848" cy="2000251"/>
            </a:xfrm>
            <a:prstGeom prst="rect">
              <a:avLst/>
            </a:prstGeom>
            <a:ln w="12700">
              <a:miter lim="400000"/>
              <a:headEnd/>
              <a:tailEnd/>
            </a:ln>
          </p:spPr>
        </p:pic>
        <p:graphicFrame>
          <p:nvGraphicFramePr>
            <p:cNvPr id="1451" name="Chart 1451"/>
            <p:cNvGraphicFramePr/>
            <p:nvPr/>
          </p:nvGraphicFramePr>
          <p:xfrm>
            <a:off x="7953797" y="2934955"/>
            <a:ext cx="2656998" cy="2699173"/>
          </p:xfrm>
          <a:graphic>
            <a:graphicData uri="http://schemas.openxmlformats.org/drawingml/2006/chart">
              <c:chart xmlns:c="http://schemas.openxmlformats.org/drawingml/2006/chart" xmlns:r="http://schemas.openxmlformats.org/officeDocument/2006/relationships" r:id="rId2"/>
            </a:graphicData>
          </a:graphic>
        </p:graphicFrame>
      </p:grpSp>
      <p:sp>
        <p:nvSpPr>
          <p:cNvPr id="1452" name="Shape 1452"/>
          <p:cNvSpPr/>
          <p:nvPr/>
        </p:nvSpPr>
        <p:spPr>
          <a:xfrm flipH="1" flipV="1">
            <a:off x="4130879" y="5334410"/>
            <a:ext cx="620454" cy="28625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4188" y="0"/>
                </a:lnTo>
                <a:lnTo>
                  <a:pt x="0" y="0"/>
                </a:lnTo>
              </a:path>
            </a:pathLst>
          </a:custGeom>
          <a:ln w="3175">
            <a:solidFill>
              <a:schemeClr val="accent2"/>
            </a:solidFill>
            <a:miter/>
            <a:tailEnd type="oval"/>
          </a:ln>
        </p:spPr>
        <p:txBody>
          <a:bodyPr lIns="47525" tIns="47526" rIns="47525" bIns="47526" anchor="ctr"/>
          <a:lstStyle/>
          <a:p>
            <a:pPr algn="ctr"/>
            <a:endParaRPr dirty="0">
              <a:latin typeface="微软雅黑" panose="020B0503020204020204" pitchFamily="34" charset="-122"/>
            </a:endParaRPr>
          </a:p>
        </p:txBody>
      </p:sp>
      <p:sp>
        <p:nvSpPr>
          <p:cNvPr id="1453" name="Shape 1453"/>
          <p:cNvSpPr/>
          <p:nvPr/>
        </p:nvSpPr>
        <p:spPr>
          <a:xfrm>
            <a:off x="742786" y="2405154"/>
            <a:ext cx="923330" cy="418576"/>
          </a:xfrm>
          <a:prstGeom prst="rect">
            <a:avLst/>
          </a:prstGeom>
          <a:ln w="12700">
            <a:miter lim="400000"/>
          </a:ln>
        </p:spPr>
        <p:txBody>
          <a:bodyPr wrap="none" lIns="0" tIns="0" rIns="0" bIns="0">
            <a:spAutoFit/>
          </a:bodyPr>
          <a:lstStyle/>
          <a:p>
            <a:pPr algn="r">
              <a:lnSpc>
                <a:spcPct val="85000"/>
              </a:lnSpc>
              <a:defRPr sz="2000" b="1">
                <a:latin typeface="+mn-lt"/>
                <a:ea typeface="+mn-ea"/>
                <a:cs typeface="+mn-cs"/>
                <a:sym typeface="Helvetica"/>
              </a:defRPr>
            </a:pPr>
            <a:r>
              <a:rPr dirty="0">
                <a:latin typeface="微软雅黑" panose="020B0503020204020204" pitchFamily="34" charset="-122"/>
              </a:rPr>
              <a:t>23%</a:t>
            </a:r>
            <a:endParaRPr sz="1200" dirty="0">
              <a:latin typeface="微软雅黑" panose="020B0503020204020204" pitchFamily="34" charset="-122"/>
            </a:endParaRPr>
          </a:p>
          <a:p>
            <a:pPr algn="r">
              <a:lnSpc>
                <a:spcPct val="85000"/>
              </a:lnSpc>
              <a:defRPr sz="1200" b="1">
                <a:latin typeface="+mn-lt"/>
                <a:ea typeface="+mn-ea"/>
                <a:cs typeface="+mn-cs"/>
                <a:sym typeface="Helvetica"/>
              </a:defRPr>
            </a:pPr>
            <a:r>
              <a:rPr lang="zh-CN" altLang="en-US" dirty="0">
                <a:latin typeface="微软雅黑" panose="020B0503020204020204" pitchFamily="34" charset="-122"/>
              </a:rPr>
              <a:t>点此输入内容</a:t>
            </a:r>
            <a:endParaRPr dirty="0">
              <a:latin typeface="微软雅黑" panose="020B0503020204020204" pitchFamily="34" charset="-122"/>
            </a:endParaRPr>
          </a:p>
        </p:txBody>
      </p:sp>
      <p:sp>
        <p:nvSpPr>
          <p:cNvPr id="1454" name="Shape 1454"/>
          <p:cNvSpPr/>
          <p:nvPr/>
        </p:nvSpPr>
        <p:spPr>
          <a:xfrm>
            <a:off x="677146" y="4152356"/>
            <a:ext cx="923330" cy="418576"/>
          </a:xfrm>
          <a:prstGeom prst="rect">
            <a:avLst/>
          </a:prstGeom>
          <a:ln w="12700">
            <a:miter lim="400000"/>
          </a:ln>
        </p:spPr>
        <p:txBody>
          <a:bodyPr wrap="none" lIns="0" tIns="0" rIns="0" bIns="0">
            <a:spAutoFit/>
          </a:bodyPr>
          <a:lstStyle/>
          <a:p>
            <a:pPr algn="r">
              <a:lnSpc>
                <a:spcPct val="85000"/>
              </a:lnSpc>
              <a:defRPr sz="2000" b="1">
                <a:latin typeface="+mn-lt"/>
                <a:ea typeface="+mn-ea"/>
                <a:cs typeface="+mn-cs"/>
                <a:sym typeface="Helvetica"/>
              </a:defRPr>
            </a:pPr>
            <a:r>
              <a:rPr dirty="0">
                <a:latin typeface="微软雅黑" panose="020B0503020204020204" pitchFamily="34" charset="-122"/>
              </a:rPr>
              <a:t>19%</a:t>
            </a:r>
            <a:endParaRPr sz="1200" dirty="0">
              <a:latin typeface="微软雅黑" panose="020B0503020204020204" pitchFamily="34" charset="-122"/>
            </a:endParaRPr>
          </a:p>
          <a:p>
            <a:pPr algn="r">
              <a:lnSpc>
                <a:spcPct val="85000"/>
              </a:lnSpc>
              <a:defRPr sz="1200" b="1">
                <a:latin typeface="+mn-lt"/>
                <a:ea typeface="+mn-ea"/>
                <a:cs typeface="+mn-cs"/>
                <a:sym typeface="Helvetica"/>
              </a:defRPr>
            </a:pPr>
            <a:r>
              <a:rPr lang="zh-CN" altLang="en-US" sz="1200" b="1" dirty="0">
                <a:latin typeface="微软雅黑" panose="020B0503020204020204" pitchFamily="34" charset="-122"/>
                <a:sym typeface="Helvetica"/>
              </a:rPr>
              <a:t>点此输入内容</a:t>
            </a:r>
            <a:endParaRPr lang="zh-CN" altLang="en-US" sz="1200" b="1" dirty="0">
              <a:latin typeface="微软雅黑" panose="020B0503020204020204" pitchFamily="34" charset="-122"/>
              <a:sym typeface="Helvetica"/>
            </a:endParaRPr>
          </a:p>
        </p:txBody>
      </p:sp>
      <p:sp>
        <p:nvSpPr>
          <p:cNvPr id="1455" name="Shape 1455"/>
          <p:cNvSpPr/>
          <p:nvPr/>
        </p:nvSpPr>
        <p:spPr>
          <a:xfrm>
            <a:off x="742786" y="5369805"/>
            <a:ext cx="923330" cy="418576"/>
          </a:xfrm>
          <a:prstGeom prst="rect">
            <a:avLst/>
          </a:prstGeom>
          <a:ln w="12700">
            <a:miter lim="400000"/>
          </a:ln>
        </p:spPr>
        <p:txBody>
          <a:bodyPr wrap="none" lIns="0" tIns="0" rIns="0" bIns="0">
            <a:spAutoFit/>
          </a:bodyPr>
          <a:lstStyle/>
          <a:p>
            <a:pPr algn="r">
              <a:lnSpc>
                <a:spcPct val="85000"/>
              </a:lnSpc>
              <a:defRPr sz="2000" b="1">
                <a:latin typeface="+mn-lt"/>
                <a:ea typeface="+mn-ea"/>
                <a:cs typeface="+mn-cs"/>
                <a:sym typeface="Helvetica"/>
              </a:defRPr>
            </a:pPr>
            <a:r>
              <a:rPr dirty="0">
                <a:latin typeface="微软雅黑" panose="020B0503020204020204" pitchFamily="34" charset="-122"/>
              </a:rPr>
              <a:t>21%</a:t>
            </a:r>
            <a:endParaRPr sz="1200" dirty="0">
              <a:latin typeface="微软雅黑" panose="020B0503020204020204" pitchFamily="34" charset="-122"/>
            </a:endParaRPr>
          </a:p>
          <a:p>
            <a:pPr algn="r">
              <a:lnSpc>
                <a:spcPct val="85000"/>
              </a:lnSpc>
              <a:defRPr sz="1200" b="1">
                <a:latin typeface="+mn-lt"/>
                <a:ea typeface="+mn-ea"/>
                <a:cs typeface="+mn-cs"/>
                <a:sym typeface="Helvetica"/>
              </a:defRPr>
            </a:pPr>
            <a:r>
              <a:rPr lang="zh-CN" altLang="en-US" sz="1200" b="1" dirty="0">
                <a:latin typeface="微软雅黑" panose="020B0503020204020204" pitchFamily="34" charset="-122"/>
                <a:sym typeface="Helvetica"/>
              </a:rPr>
              <a:t>点此输入内容</a:t>
            </a:r>
            <a:endParaRPr lang="zh-CN" altLang="en-US" sz="1200" b="1" dirty="0">
              <a:latin typeface="微软雅黑" panose="020B0503020204020204" pitchFamily="34" charset="-122"/>
              <a:sym typeface="Helvetica"/>
            </a:endParaRPr>
          </a:p>
        </p:txBody>
      </p:sp>
      <p:sp>
        <p:nvSpPr>
          <p:cNvPr id="1456" name="Shape 1456"/>
          <p:cNvSpPr/>
          <p:nvPr/>
        </p:nvSpPr>
        <p:spPr>
          <a:xfrm>
            <a:off x="4940995" y="5369805"/>
            <a:ext cx="1017907" cy="418576"/>
          </a:xfrm>
          <a:prstGeom prst="rect">
            <a:avLst/>
          </a:prstGeom>
          <a:ln w="12700">
            <a:miter lim="400000"/>
          </a:ln>
        </p:spPr>
        <p:txBody>
          <a:bodyPr wrap="none" lIns="0" tIns="0" rIns="0" bIns="0">
            <a:spAutoFit/>
          </a:bodyPr>
          <a:lstStyle/>
          <a:p>
            <a:pPr>
              <a:lnSpc>
                <a:spcPct val="85000"/>
              </a:lnSpc>
              <a:defRPr sz="2000" b="1">
                <a:latin typeface="+mn-lt"/>
                <a:ea typeface="+mn-ea"/>
                <a:cs typeface="+mn-cs"/>
                <a:sym typeface="Helvetica"/>
              </a:defRPr>
            </a:pPr>
            <a:r>
              <a:rPr dirty="0">
                <a:latin typeface="微软雅黑" panose="020B0503020204020204" pitchFamily="34" charset="-122"/>
              </a:rPr>
              <a:t>16%</a:t>
            </a:r>
            <a:endParaRPr sz="1200" dirty="0">
              <a:latin typeface="微软雅黑" panose="020B0503020204020204" pitchFamily="34" charset="-122"/>
            </a:endParaRPr>
          </a:p>
          <a:p>
            <a:pPr algn="r">
              <a:lnSpc>
                <a:spcPct val="85000"/>
              </a:lnSpc>
              <a:defRPr sz="1200" b="1">
                <a:latin typeface="+mn-lt"/>
                <a:ea typeface="+mn-ea"/>
                <a:cs typeface="+mn-cs"/>
                <a:sym typeface="Helvetica"/>
              </a:defRPr>
            </a:pPr>
            <a:r>
              <a:rPr lang="zh-CN" altLang="en-US" sz="1200" b="1" dirty="0">
                <a:latin typeface="微软雅黑" panose="020B0503020204020204" pitchFamily="34" charset="-122"/>
                <a:sym typeface="Helvetica"/>
              </a:rPr>
              <a:t>点此输入内容</a:t>
            </a:r>
            <a:endParaRPr lang="zh-CN" altLang="en-US" sz="1200" b="1" dirty="0">
              <a:latin typeface="微软雅黑" panose="020B0503020204020204" pitchFamily="34" charset="-122"/>
              <a:sym typeface="Helvetica"/>
            </a:endParaRPr>
          </a:p>
        </p:txBody>
      </p:sp>
      <p:sp>
        <p:nvSpPr>
          <p:cNvPr id="1457" name="Shape 1457"/>
          <p:cNvSpPr/>
          <p:nvPr/>
        </p:nvSpPr>
        <p:spPr>
          <a:xfrm>
            <a:off x="4958915" y="2412264"/>
            <a:ext cx="1017907" cy="418576"/>
          </a:xfrm>
          <a:prstGeom prst="rect">
            <a:avLst/>
          </a:prstGeom>
          <a:ln w="12700">
            <a:miter lim="400000"/>
          </a:ln>
        </p:spPr>
        <p:txBody>
          <a:bodyPr wrap="none" lIns="0" tIns="0" rIns="0" bIns="0">
            <a:spAutoFit/>
          </a:bodyPr>
          <a:lstStyle/>
          <a:p>
            <a:pPr>
              <a:lnSpc>
                <a:spcPct val="85000"/>
              </a:lnSpc>
              <a:defRPr sz="2000" b="1">
                <a:latin typeface="+mn-lt"/>
                <a:ea typeface="+mn-ea"/>
                <a:cs typeface="+mn-cs"/>
                <a:sym typeface="Helvetica"/>
              </a:defRPr>
            </a:pPr>
            <a:r>
              <a:rPr dirty="0">
                <a:latin typeface="微软雅黑" panose="020B0503020204020204" pitchFamily="34" charset="-122"/>
              </a:rPr>
              <a:t>35%</a:t>
            </a:r>
            <a:endParaRPr sz="1200" dirty="0">
              <a:latin typeface="微软雅黑" panose="020B0503020204020204" pitchFamily="34" charset="-122"/>
            </a:endParaRPr>
          </a:p>
          <a:p>
            <a:pPr algn="r">
              <a:lnSpc>
                <a:spcPct val="85000"/>
              </a:lnSpc>
              <a:defRPr sz="1200" b="1">
                <a:latin typeface="+mn-lt"/>
                <a:ea typeface="+mn-ea"/>
                <a:cs typeface="+mn-cs"/>
                <a:sym typeface="Helvetica"/>
              </a:defRPr>
            </a:pPr>
            <a:r>
              <a:rPr lang="zh-CN" altLang="en-US" sz="1200" b="1" dirty="0">
                <a:latin typeface="微软雅黑" panose="020B0503020204020204" pitchFamily="34" charset="-122"/>
                <a:sym typeface="Helvetica"/>
              </a:rPr>
              <a:t>点此输入内容</a:t>
            </a:r>
            <a:endParaRPr lang="zh-CN" altLang="en-US" sz="1200" b="1" dirty="0">
              <a:latin typeface="微软雅黑" panose="020B0503020204020204" pitchFamily="34" charset="-122"/>
              <a:sym typeface="Helvetica"/>
            </a:endParaRPr>
          </a:p>
        </p:txBody>
      </p:sp>
      <p:sp>
        <p:nvSpPr>
          <p:cNvPr id="1458" name="Shape 1458"/>
          <p:cNvSpPr/>
          <p:nvPr/>
        </p:nvSpPr>
        <p:spPr>
          <a:xfrm flipV="1">
            <a:off x="1869233" y="5267385"/>
            <a:ext cx="958295" cy="35328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3502" y="0"/>
                </a:lnTo>
                <a:lnTo>
                  <a:pt x="0" y="0"/>
                </a:lnTo>
              </a:path>
            </a:pathLst>
          </a:custGeom>
          <a:ln w="3175">
            <a:solidFill>
              <a:schemeClr val="accent3"/>
            </a:solidFill>
            <a:miter/>
            <a:tailEnd type="oval"/>
          </a:ln>
        </p:spPr>
        <p:txBody>
          <a:bodyPr lIns="47525" tIns="47526" rIns="47525" bIns="47526" anchor="ctr"/>
          <a:lstStyle/>
          <a:p>
            <a:pPr algn="ctr"/>
            <a:endParaRPr dirty="0">
              <a:latin typeface="微软雅黑" panose="020B0503020204020204" pitchFamily="34" charset="-122"/>
            </a:endParaRPr>
          </a:p>
        </p:txBody>
      </p:sp>
      <p:sp>
        <p:nvSpPr>
          <p:cNvPr id="1459" name="Shape 1459"/>
          <p:cNvSpPr/>
          <p:nvPr/>
        </p:nvSpPr>
        <p:spPr>
          <a:xfrm flipH="1">
            <a:off x="10025214" y="2646970"/>
            <a:ext cx="745209" cy="5537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3593" y="0"/>
                </a:lnTo>
                <a:lnTo>
                  <a:pt x="0" y="0"/>
                </a:lnTo>
              </a:path>
            </a:pathLst>
          </a:custGeom>
          <a:ln w="3175">
            <a:solidFill>
              <a:schemeClr val="accent1"/>
            </a:solidFill>
            <a:miter/>
            <a:tailEnd type="oval"/>
          </a:ln>
        </p:spPr>
        <p:txBody>
          <a:bodyPr lIns="47525" tIns="47526" rIns="47525" bIns="47526" anchor="ctr"/>
          <a:lstStyle/>
          <a:p>
            <a:pPr algn="ctr"/>
            <a:endParaRPr dirty="0">
              <a:latin typeface="微软雅黑" panose="020B0503020204020204" pitchFamily="34" charset="-122"/>
            </a:endParaRPr>
          </a:p>
        </p:txBody>
      </p:sp>
      <p:sp>
        <p:nvSpPr>
          <p:cNvPr id="1460" name="Shape 1460"/>
          <p:cNvSpPr/>
          <p:nvPr/>
        </p:nvSpPr>
        <p:spPr>
          <a:xfrm>
            <a:off x="10930220" y="2412264"/>
            <a:ext cx="1017907" cy="418576"/>
          </a:xfrm>
          <a:prstGeom prst="rect">
            <a:avLst/>
          </a:prstGeom>
          <a:ln w="12700">
            <a:miter lim="400000"/>
          </a:ln>
        </p:spPr>
        <p:txBody>
          <a:bodyPr wrap="none" lIns="0" tIns="0" rIns="0" bIns="0">
            <a:spAutoFit/>
          </a:bodyPr>
          <a:lstStyle/>
          <a:p>
            <a:pPr>
              <a:lnSpc>
                <a:spcPct val="85000"/>
              </a:lnSpc>
              <a:defRPr sz="2000" b="1">
                <a:latin typeface="+mn-lt"/>
                <a:ea typeface="+mn-ea"/>
                <a:cs typeface="+mn-cs"/>
                <a:sym typeface="Helvetica"/>
              </a:defRPr>
            </a:pPr>
            <a:r>
              <a:rPr dirty="0">
                <a:latin typeface="微软雅黑" panose="020B0503020204020204" pitchFamily="34" charset="-122"/>
              </a:rPr>
              <a:t>59%</a:t>
            </a:r>
            <a:endParaRPr sz="1200" dirty="0">
              <a:latin typeface="微软雅黑" panose="020B0503020204020204" pitchFamily="34" charset="-122"/>
            </a:endParaRPr>
          </a:p>
          <a:p>
            <a:pPr algn="r">
              <a:lnSpc>
                <a:spcPct val="85000"/>
              </a:lnSpc>
              <a:defRPr sz="1200" b="1">
                <a:latin typeface="+mn-lt"/>
                <a:ea typeface="+mn-ea"/>
                <a:cs typeface="+mn-cs"/>
                <a:sym typeface="Helvetica"/>
              </a:defRPr>
            </a:pPr>
            <a:r>
              <a:rPr lang="zh-CN" altLang="en-US" sz="1200" b="1" dirty="0">
                <a:latin typeface="微软雅黑" panose="020B0503020204020204" pitchFamily="34" charset="-122"/>
                <a:sym typeface="Helvetica"/>
              </a:rPr>
              <a:t>点此输入内容</a:t>
            </a:r>
            <a:endParaRPr lang="zh-CN" altLang="en-US" sz="1200" b="1" dirty="0">
              <a:latin typeface="微软雅黑" panose="020B0503020204020204" pitchFamily="34" charset="-122"/>
              <a:sym typeface="Helvetica"/>
            </a:endParaRPr>
          </a:p>
        </p:txBody>
      </p:sp>
      <p:sp>
        <p:nvSpPr>
          <p:cNvPr id="1461" name="Shape 1461"/>
          <p:cNvSpPr/>
          <p:nvPr/>
        </p:nvSpPr>
        <p:spPr>
          <a:xfrm flipV="1">
            <a:off x="8800073" y="5513195"/>
            <a:ext cx="321630" cy="58531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2823" y="0"/>
                </a:lnTo>
                <a:lnTo>
                  <a:pt x="0" y="0"/>
                </a:lnTo>
              </a:path>
            </a:pathLst>
          </a:custGeom>
          <a:ln w="3175">
            <a:solidFill>
              <a:schemeClr val="accent2"/>
            </a:solidFill>
            <a:miter/>
            <a:tailEnd type="oval"/>
          </a:ln>
        </p:spPr>
        <p:txBody>
          <a:bodyPr lIns="47525" tIns="47526" rIns="47525" bIns="47526" anchor="ctr"/>
          <a:lstStyle/>
          <a:p>
            <a:pPr algn="ctr"/>
            <a:endParaRPr dirty="0">
              <a:latin typeface="微软雅黑" panose="020B0503020204020204" pitchFamily="34" charset="-122"/>
            </a:endParaRPr>
          </a:p>
        </p:txBody>
      </p:sp>
      <p:sp>
        <p:nvSpPr>
          <p:cNvPr id="1462" name="Shape 1462"/>
          <p:cNvSpPr/>
          <p:nvPr/>
        </p:nvSpPr>
        <p:spPr>
          <a:xfrm>
            <a:off x="7707326" y="5847647"/>
            <a:ext cx="923330" cy="418576"/>
          </a:xfrm>
          <a:prstGeom prst="rect">
            <a:avLst/>
          </a:prstGeom>
          <a:ln w="12700">
            <a:miter lim="400000"/>
          </a:ln>
        </p:spPr>
        <p:txBody>
          <a:bodyPr wrap="none" lIns="0" tIns="0" rIns="0" bIns="0">
            <a:spAutoFit/>
          </a:bodyPr>
          <a:lstStyle/>
          <a:p>
            <a:pPr algn="r">
              <a:lnSpc>
                <a:spcPct val="85000"/>
              </a:lnSpc>
              <a:defRPr sz="2000" b="1">
                <a:latin typeface="+mn-lt"/>
                <a:ea typeface="+mn-ea"/>
                <a:cs typeface="+mn-cs"/>
                <a:sym typeface="Helvetica"/>
              </a:defRPr>
            </a:pPr>
            <a:r>
              <a:rPr dirty="0">
                <a:latin typeface="微软雅黑" panose="020B0503020204020204" pitchFamily="34" charset="-122"/>
              </a:rPr>
              <a:t>23%</a:t>
            </a:r>
            <a:endParaRPr sz="1200" dirty="0">
              <a:latin typeface="微软雅黑" panose="020B0503020204020204" pitchFamily="34" charset="-122"/>
            </a:endParaRPr>
          </a:p>
          <a:p>
            <a:pPr algn="r">
              <a:lnSpc>
                <a:spcPct val="85000"/>
              </a:lnSpc>
              <a:defRPr sz="1200" b="1">
                <a:latin typeface="+mn-lt"/>
                <a:ea typeface="+mn-ea"/>
                <a:cs typeface="+mn-cs"/>
                <a:sym typeface="Helvetica"/>
              </a:defRPr>
            </a:pPr>
            <a:r>
              <a:rPr lang="zh-CN" altLang="en-US" sz="1200" b="1" dirty="0">
                <a:latin typeface="微软雅黑" panose="020B0503020204020204" pitchFamily="34" charset="-122"/>
                <a:sym typeface="Helvetica"/>
              </a:rPr>
              <a:t>点此输入内容</a:t>
            </a:r>
            <a:endParaRPr lang="zh-CN" altLang="en-US" sz="1200" b="1" dirty="0">
              <a:latin typeface="微软雅黑" panose="020B0503020204020204" pitchFamily="34" charset="-122"/>
              <a:sym typeface="Helvetica"/>
            </a:endParaRPr>
          </a:p>
        </p:txBody>
      </p:sp>
      <p:sp>
        <p:nvSpPr>
          <p:cNvPr id="1463" name="Shape 1463"/>
          <p:cNvSpPr/>
          <p:nvPr/>
        </p:nvSpPr>
        <p:spPr>
          <a:xfrm flipV="1">
            <a:off x="8016237" y="5125405"/>
            <a:ext cx="470820" cy="2171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613" y="0"/>
                </a:lnTo>
                <a:lnTo>
                  <a:pt x="0" y="0"/>
                </a:lnTo>
              </a:path>
            </a:pathLst>
          </a:custGeom>
          <a:ln w="3175">
            <a:solidFill>
              <a:schemeClr val="accent3"/>
            </a:solidFill>
            <a:miter/>
            <a:tailEnd type="oval"/>
          </a:ln>
        </p:spPr>
        <p:txBody>
          <a:bodyPr lIns="47525" tIns="47526" rIns="47525" bIns="47526" anchor="ctr"/>
          <a:lstStyle/>
          <a:p>
            <a:pPr algn="ctr"/>
            <a:endParaRPr dirty="0">
              <a:latin typeface="微软雅黑" panose="020B0503020204020204" pitchFamily="34" charset="-122"/>
            </a:endParaRPr>
          </a:p>
        </p:txBody>
      </p:sp>
      <p:sp>
        <p:nvSpPr>
          <p:cNvPr id="1464" name="Shape 1464"/>
          <p:cNvSpPr/>
          <p:nvPr/>
        </p:nvSpPr>
        <p:spPr>
          <a:xfrm>
            <a:off x="6879997" y="5125405"/>
            <a:ext cx="923330" cy="418576"/>
          </a:xfrm>
          <a:prstGeom prst="rect">
            <a:avLst/>
          </a:prstGeom>
          <a:ln w="12700">
            <a:miter lim="400000"/>
          </a:ln>
        </p:spPr>
        <p:txBody>
          <a:bodyPr wrap="none" lIns="0" tIns="0" rIns="0" bIns="0">
            <a:spAutoFit/>
          </a:bodyPr>
          <a:lstStyle/>
          <a:p>
            <a:pPr algn="r">
              <a:lnSpc>
                <a:spcPct val="85000"/>
              </a:lnSpc>
              <a:defRPr sz="2000" b="1">
                <a:latin typeface="+mn-lt"/>
                <a:ea typeface="+mn-ea"/>
                <a:cs typeface="+mn-cs"/>
                <a:sym typeface="Helvetica"/>
              </a:defRPr>
            </a:pPr>
            <a:r>
              <a:rPr dirty="0">
                <a:latin typeface="微软雅黑" panose="020B0503020204020204" pitchFamily="34" charset="-122"/>
              </a:rPr>
              <a:t>7%</a:t>
            </a:r>
            <a:endParaRPr sz="1200" dirty="0">
              <a:latin typeface="微软雅黑" panose="020B0503020204020204" pitchFamily="34" charset="-122"/>
            </a:endParaRPr>
          </a:p>
          <a:p>
            <a:pPr algn="r">
              <a:lnSpc>
                <a:spcPct val="85000"/>
              </a:lnSpc>
              <a:defRPr sz="1200" b="1">
                <a:latin typeface="+mn-lt"/>
                <a:ea typeface="+mn-ea"/>
                <a:cs typeface="+mn-cs"/>
                <a:sym typeface="Helvetica"/>
              </a:defRPr>
            </a:pPr>
            <a:r>
              <a:rPr lang="zh-CN" altLang="en-US" sz="1200" b="1" dirty="0">
                <a:latin typeface="微软雅黑" panose="020B0503020204020204" pitchFamily="34" charset="-122"/>
                <a:sym typeface="Helvetica"/>
              </a:rPr>
              <a:t>点此输入内容</a:t>
            </a:r>
            <a:endParaRPr lang="zh-CN" altLang="en-US" sz="1200" b="1" dirty="0">
              <a:latin typeface="微软雅黑" panose="020B0503020204020204" pitchFamily="34" charset="-122"/>
              <a:sym typeface="Helvetica"/>
            </a:endParaRPr>
          </a:p>
        </p:txBody>
      </p:sp>
      <p:sp>
        <p:nvSpPr>
          <p:cNvPr id="1465" name="Shape 1465"/>
          <p:cNvSpPr/>
          <p:nvPr/>
        </p:nvSpPr>
        <p:spPr>
          <a:xfrm flipV="1">
            <a:off x="7602084" y="4589469"/>
            <a:ext cx="614982" cy="550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4547" y="0"/>
                </a:lnTo>
                <a:lnTo>
                  <a:pt x="0" y="0"/>
                </a:lnTo>
              </a:path>
            </a:pathLst>
          </a:custGeom>
          <a:ln w="3175">
            <a:solidFill>
              <a:schemeClr val="accent4"/>
            </a:solidFill>
            <a:miter/>
            <a:tailEnd type="oval"/>
          </a:ln>
        </p:spPr>
        <p:txBody>
          <a:bodyPr lIns="47525" tIns="47526" rIns="47525" bIns="47526" anchor="ctr"/>
          <a:lstStyle/>
          <a:p>
            <a:pPr algn="ctr"/>
            <a:endParaRPr dirty="0">
              <a:latin typeface="微软雅黑" panose="020B0503020204020204" pitchFamily="34" charset="-122"/>
            </a:endParaRPr>
          </a:p>
        </p:txBody>
      </p:sp>
      <p:sp>
        <p:nvSpPr>
          <p:cNvPr id="1466" name="Shape 1466"/>
          <p:cNvSpPr/>
          <p:nvPr/>
        </p:nvSpPr>
        <p:spPr>
          <a:xfrm>
            <a:off x="6491418" y="4393686"/>
            <a:ext cx="923330" cy="418576"/>
          </a:xfrm>
          <a:prstGeom prst="rect">
            <a:avLst/>
          </a:prstGeom>
          <a:ln w="12700">
            <a:miter lim="400000"/>
          </a:ln>
        </p:spPr>
        <p:txBody>
          <a:bodyPr wrap="none" lIns="0" tIns="0" rIns="0" bIns="0">
            <a:spAutoFit/>
          </a:bodyPr>
          <a:lstStyle/>
          <a:p>
            <a:pPr algn="r">
              <a:lnSpc>
                <a:spcPct val="85000"/>
              </a:lnSpc>
              <a:defRPr sz="2000" b="1">
                <a:latin typeface="+mn-lt"/>
                <a:ea typeface="+mn-ea"/>
                <a:cs typeface="+mn-cs"/>
                <a:sym typeface="Helvetica"/>
              </a:defRPr>
            </a:pPr>
            <a:r>
              <a:rPr dirty="0">
                <a:latin typeface="微软雅黑" panose="020B0503020204020204" pitchFamily="34" charset="-122"/>
              </a:rPr>
              <a:t>6%</a:t>
            </a:r>
            <a:endParaRPr sz="1200" dirty="0">
              <a:latin typeface="微软雅黑" panose="020B0503020204020204" pitchFamily="34" charset="-122"/>
            </a:endParaRPr>
          </a:p>
          <a:p>
            <a:pPr algn="r">
              <a:lnSpc>
                <a:spcPct val="85000"/>
              </a:lnSpc>
              <a:defRPr sz="1200" b="1">
                <a:latin typeface="+mn-lt"/>
                <a:ea typeface="+mn-ea"/>
                <a:cs typeface="+mn-cs"/>
                <a:sym typeface="Helvetica"/>
              </a:defRPr>
            </a:pPr>
            <a:r>
              <a:rPr lang="zh-CN" altLang="en-US" sz="1200" b="1" dirty="0">
                <a:latin typeface="微软雅黑" panose="020B0503020204020204" pitchFamily="34" charset="-122"/>
                <a:sym typeface="Helvetica"/>
              </a:rPr>
              <a:t>点此输入内容</a:t>
            </a:r>
            <a:endParaRPr lang="zh-CN" altLang="en-US" sz="1200" b="1" dirty="0">
              <a:latin typeface="微软雅黑" panose="020B0503020204020204" pitchFamily="34" charset="-122"/>
              <a:sym typeface="Helvetica"/>
            </a:endParaRPr>
          </a:p>
        </p:txBody>
      </p:sp>
      <p:sp>
        <p:nvSpPr>
          <p:cNvPr id="1467" name="Shape 1467"/>
          <p:cNvSpPr/>
          <p:nvPr/>
        </p:nvSpPr>
        <p:spPr>
          <a:xfrm>
            <a:off x="7602084" y="3364380"/>
            <a:ext cx="700088" cy="17140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3353" y="0"/>
                </a:lnTo>
                <a:lnTo>
                  <a:pt x="0" y="0"/>
                </a:lnTo>
              </a:path>
            </a:pathLst>
          </a:custGeom>
          <a:ln w="3175">
            <a:solidFill>
              <a:schemeClr val="accent5"/>
            </a:solidFill>
            <a:miter/>
            <a:tailEnd type="oval"/>
          </a:ln>
        </p:spPr>
        <p:txBody>
          <a:bodyPr lIns="47525" tIns="47526" rIns="47525" bIns="47526" anchor="ctr"/>
          <a:lstStyle/>
          <a:p>
            <a:pPr algn="ctr"/>
            <a:endParaRPr dirty="0">
              <a:latin typeface="微软雅黑" panose="020B0503020204020204" pitchFamily="34" charset="-122"/>
            </a:endParaRPr>
          </a:p>
        </p:txBody>
      </p:sp>
      <p:sp>
        <p:nvSpPr>
          <p:cNvPr id="1468" name="Shape 1468"/>
          <p:cNvSpPr/>
          <p:nvPr/>
        </p:nvSpPr>
        <p:spPr>
          <a:xfrm>
            <a:off x="6491418" y="3113525"/>
            <a:ext cx="923330" cy="418576"/>
          </a:xfrm>
          <a:prstGeom prst="rect">
            <a:avLst/>
          </a:prstGeom>
          <a:ln w="12700">
            <a:miter lim="400000"/>
          </a:ln>
        </p:spPr>
        <p:txBody>
          <a:bodyPr wrap="none" lIns="0" tIns="0" rIns="0" bIns="0">
            <a:spAutoFit/>
          </a:bodyPr>
          <a:lstStyle/>
          <a:p>
            <a:pPr algn="r">
              <a:lnSpc>
                <a:spcPct val="85000"/>
              </a:lnSpc>
              <a:defRPr sz="2000" b="1">
                <a:latin typeface="+mn-lt"/>
                <a:ea typeface="+mn-ea"/>
                <a:cs typeface="+mn-cs"/>
                <a:sym typeface="Helvetica"/>
              </a:defRPr>
            </a:pPr>
            <a:r>
              <a:rPr dirty="0">
                <a:latin typeface="微软雅黑" panose="020B0503020204020204" pitchFamily="34" charset="-122"/>
              </a:rPr>
              <a:t>16%</a:t>
            </a:r>
            <a:endParaRPr sz="1200" dirty="0">
              <a:latin typeface="微软雅黑" panose="020B0503020204020204" pitchFamily="34" charset="-122"/>
            </a:endParaRPr>
          </a:p>
          <a:p>
            <a:pPr algn="r">
              <a:lnSpc>
                <a:spcPct val="85000"/>
              </a:lnSpc>
              <a:defRPr sz="1200" b="1">
                <a:latin typeface="+mn-lt"/>
                <a:ea typeface="+mn-ea"/>
                <a:cs typeface="+mn-cs"/>
                <a:sym typeface="Helvetica"/>
              </a:defRPr>
            </a:pPr>
            <a:r>
              <a:rPr lang="zh-CN" altLang="en-US" sz="1200" b="1" dirty="0">
                <a:latin typeface="微软雅黑" panose="020B0503020204020204" pitchFamily="34" charset="-122"/>
                <a:sym typeface="Helvetica"/>
              </a:rPr>
              <a:t>点此输入内容</a:t>
            </a:r>
            <a:endParaRPr lang="zh-CN" altLang="en-US" sz="1200" b="1" dirty="0">
              <a:latin typeface="微软雅黑" panose="020B0503020204020204" pitchFamily="34" charset="-122"/>
              <a:sym typeface="Helvetica"/>
            </a:endParaRPr>
          </a:p>
        </p:txBody>
      </p:sp>
      <p:sp>
        <p:nvSpPr>
          <p:cNvPr id="1469" name="Shape 1469"/>
          <p:cNvSpPr/>
          <p:nvPr/>
        </p:nvSpPr>
        <p:spPr>
          <a:xfrm>
            <a:off x="7864618" y="2646970"/>
            <a:ext cx="980705" cy="480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7009" y="0"/>
                </a:lnTo>
                <a:lnTo>
                  <a:pt x="0" y="0"/>
                </a:lnTo>
              </a:path>
            </a:pathLst>
          </a:custGeom>
          <a:ln w="3175">
            <a:solidFill>
              <a:schemeClr val="accent6"/>
            </a:solidFill>
            <a:miter/>
            <a:tailEnd type="oval"/>
          </a:ln>
        </p:spPr>
        <p:txBody>
          <a:bodyPr lIns="47525" tIns="47526" rIns="47525" bIns="47526" anchor="ctr"/>
          <a:lstStyle/>
          <a:p>
            <a:pPr algn="ctr"/>
            <a:endParaRPr dirty="0">
              <a:latin typeface="微软雅黑" panose="020B0503020204020204" pitchFamily="34" charset="-122"/>
            </a:endParaRPr>
          </a:p>
        </p:txBody>
      </p:sp>
      <p:sp>
        <p:nvSpPr>
          <p:cNvPr id="1470" name="Shape 1470"/>
          <p:cNvSpPr/>
          <p:nvPr/>
        </p:nvSpPr>
        <p:spPr>
          <a:xfrm>
            <a:off x="6715608" y="2412264"/>
            <a:ext cx="923330" cy="418576"/>
          </a:xfrm>
          <a:prstGeom prst="rect">
            <a:avLst/>
          </a:prstGeom>
          <a:ln w="12700">
            <a:miter lim="400000"/>
          </a:ln>
        </p:spPr>
        <p:txBody>
          <a:bodyPr wrap="none" lIns="0" tIns="0" rIns="0" bIns="0">
            <a:spAutoFit/>
          </a:bodyPr>
          <a:lstStyle/>
          <a:p>
            <a:pPr algn="r">
              <a:lnSpc>
                <a:spcPct val="85000"/>
              </a:lnSpc>
              <a:defRPr sz="2000" b="1">
                <a:latin typeface="+mn-lt"/>
                <a:ea typeface="+mn-ea"/>
                <a:cs typeface="+mn-cs"/>
                <a:sym typeface="Helvetica"/>
              </a:defRPr>
            </a:pPr>
            <a:r>
              <a:rPr dirty="0">
                <a:latin typeface="微软雅黑" panose="020B0503020204020204" pitchFamily="34" charset="-122"/>
              </a:rPr>
              <a:t>11%</a:t>
            </a:r>
            <a:endParaRPr sz="1200" dirty="0">
              <a:latin typeface="微软雅黑" panose="020B0503020204020204" pitchFamily="34" charset="-122"/>
            </a:endParaRPr>
          </a:p>
          <a:p>
            <a:pPr algn="r">
              <a:lnSpc>
                <a:spcPct val="85000"/>
              </a:lnSpc>
              <a:defRPr sz="1200" b="1">
                <a:latin typeface="+mn-lt"/>
                <a:ea typeface="+mn-ea"/>
                <a:cs typeface="+mn-cs"/>
                <a:sym typeface="Helvetica"/>
              </a:defRPr>
            </a:pPr>
            <a:r>
              <a:rPr lang="zh-CN" altLang="en-US" sz="1200" b="1" dirty="0">
                <a:latin typeface="微软雅黑" panose="020B0503020204020204" pitchFamily="34" charset="-122"/>
                <a:sym typeface="Helvetica"/>
              </a:rPr>
              <a:t>点此输入内容</a:t>
            </a:r>
            <a:endParaRPr lang="zh-CN" altLang="en-US" sz="1200" b="1" dirty="0">
              <a:latin typeface="微软雅黑" panose="020B0503020204020204" pitchFamily="34" charset="-122"/>
              <a:sym typeface="Helvetica"/>
            </a:endParaRPr>
          </a:p>
        </p:txBody>
      </p:sp>
      <p:sp>
        <p:nvSpPr>
          <p:cNvPr id="1471" name="Shape 1471"/>
          <p:cNvSpPr/>
          <p:nvPr/>
        </p:nvSpPr>
        <p:spPr>
          <a:xfrm>
            <a:off x="2772395" y="6025911"/>
            <a:ext cx="1532269" cy="526867"/>
          </a:xfrm>
          <a:prstGeom prst="rect">
            <a:avLst/>
          </a:prstGeom>
          <a:ln w="12700">
            <a:miter lim="400000"/>
          </a:ln>
        </p:spPr>
        <p:txBody>
          <a:bodyPr wrap="none" lIns="47525" tIns="47526" rIns="47525" bIns="47526" anchor="ctr">
            <a:spAutoFit/>
          </a:bodyPr>
          <a:lstStyle>
            <a:lvl1pPr algn="ctr">
              <a:defRPr sz="2800" b="1">
                <a:latin typeface="Playfair Display Black"/>
                <a:ea typeface="Playfair Display Black"/>
                <a:cs typeface="Playfair Display Black"/>
                <a:sym typeface="Playfair Display Black"/>
              </a:defRPr>
            </a:lvl1pPr>
          </a:lstStyle>
          <a:p>
            <a:r>
              <a:rPr lang="zh-CN" altLang="en-US" dirty="0">
                <a:latin typeface="+mn-ea"/>
                <a:ea typeface="+mn-ea"/>
              </a:rPr>
              <a:t>研发成本</a:t>
            </a:r>
            <a:endParaRPr dirty="0">
              <a:latin typeface="+mn-ea"/>
              <a:ea typeface="+mn-ea"/>
            </a:endParaRPr>
          </a:p>
        </p:txBody>
      </p:sp>
      <p:sp>
        <p:nvSpPr>
          <p:cNvPr id="1472" name="Shape 1472"/>
          <p:cNvSpPr/>
          <p:nvPr/>
        </p:nvSpPr>
        <p:spPr>
          <a:xfrm>
            <a:off x="9449038" y="6025911"/>
            <a:ext cx="1532269" cy="526867"/>
          </a:xfrm>
          <a:prstGeom prst="rect">
            <a:avLst/>
          </a:prstGeom>
          <a:ln w="12700">
            <a:miter lim="400000"/>
          </a:ln>
        </p:spPr>
        <p:txBody>
          <a:bodyPr wrap="none" lIns="47525" tIns="47526" rIns="47525" bIns="47526" anchor="ctr">
            <a:spAutoFit/>
          </a:bodyPr>
          <a:lstStyle>
            <a:lvl1pPr algn="ctr">
              <a:defRPr sz="2800" b="1">
                <a:latin typeface="Playfair Display Black"/>
                <a:ea typeface="Playfair Display Black"/>
                <a:cs typeface="Playfair Display Black"/>
                <a:sym typeface="Playfair Display Black"/>
              </a:defRPr>
            </a:lvl1pPr>
          </a:lstStyle>
          <a:p>
            <a:r>
              <a:rPr lang="zh-CN" altLang="en-US" dirty="0">
                <a:latin typeface="+mn-ea"/>
                <a:ea typeface="+mn-ea"/>
              </a:rPr>
              <a:t>推广成本</a:t>
            </a:r>
            <a:endParaRPr dirty="0">
              <a:latin typeface="+mn-ea"/>
              <a:ea typeface="+mn-ea"/>
            </a:endParaRPr>
          </a:p>
        </p:txBody>
      </p:sp>
      <p:sp>
        <p:nvSpPr>
          <p:cNvPr id="1473" name="Shape 1473"/>
          <p:cNvSpPr/>
          <p:nvPr/>
        </p:nvSpPr>
        <p:spPr>
          <a:xfrm flipH="1">
            <a:off x="1759291" y="4394772"/>
            <a:ext cx="621677" cy="1"/>
          </a:xfrm>
          <a:prstGeom prst="line">
            <a:avLst/>
          </a:prstGeom>
          <a:ln w="3175">
            <a:solidFill>
              <a:schemeClr val="accent4"/>
            </a:solidFill>
            <a:miter/>
            <a:tailEnd type="oval"/>
          </a:ln>
        </p:spPr>
        <p:txBody>
          <a:bodyPr lIns="47525" tIns="47526" rIns="47525" bIns="47526"/>
          <a:lstStyle/>
          <a:p>
            <a:endParaRPr dirty="0">
              <a:latin typeface="微软雅黑" panose="020B0503020204020204" pitchFamily="34" charset="-122"/>
            </a:endParaRPr>
          </a:p>
        </p:txBody>
      </p:sp>
      <p:sp>
        <p:nvSpPr>
          <p:cNvPr id="1474" name="Shape 1474"/>
          <p:cNvSpPr/>
          <p:nvPr/>
        </p:nvSpPr>
        <p:spPr>
          <a:xfrm flipH="1">
            <a:off x="4095510" y="2646970"/>
            <a:ext cx="667710" cy="4801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3593" y="0"/>
                </a:lnTo>
                <a:lnTo>
                  <a:pt x="0" y="0"/>
                </a:lnTo>
              </a:path>
            </a:pathLst>
          </a:custGeom>
          <a:ln w="3175">
            <a:solidFill>
              <a:schemeClr val="accent3"/>
            </a:solidFill>
            <a:miter/>
            <a:tailEnd type="oval"/>
          </a:ln>
        </p:spPr>
        <p:txBody>
          <a:bodyPr lIns="47525" tIns="47526" rIns="47525" bIns="47526" anchor="ctr"/>
          <a:lstStyle/>
          <a:p>
            <a:pPr algn="ctr"/>
            <a:endParaRPr dirty="0">
              <a:latin typeface="微软雅黑" panose="020B0503020204020204" pitchFamily="34" charset="-122"/>
            </a:endParaRPr>
          </a:p>
        </p:txBody>
      </p:sp>
      <p:sp>
        <p:nvSpPr>
          <p:cNvPr id="1475" name="Shape 1475"/>
          <p:cNvSpPr/>
          <p:nvPr/>
        </p:nvSpPr>
        <p:spPr>
          <a:xfrm>
            <a:off x="1869231" y="2646970"/>
            <a:ext cx="1013191" cy="5537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5463" y="0"/>
                </a:lnTo>
                <a:lnTo>
                  <a:pt x="0" y="0"/>
                </a:lnTo>
              </a:path>
            </a:pathLst>
          </a:custGeom>
          <a:ln w="3175">
            <a:solidFill>
              <a:schemeClr val="accent5"/>
            </a:solidFill>
            <a:miter/>
            <a:tailEnd type="oval"/>
          </a:ln>
        </p:spPr>
        <p:txBody>
          <a:bodyPr lIns="47525" tIns="47526" rIns="47525" bIns="47526" anchor="ctr"/>
          <a:lstStyle/>
          <a:p>
            <a:pPr algn="ctr"/>
            <a:endParaRPr dirty="0">
              <a:latin typeface="微软雅黑" panose="020B0503020204020204" pitchFamily="34" charset="-122"/>
            </a:endParaRPr>
          </a:p>
        </p:txBody>
      </p:sp>
      <p:sp>
        <p:nvSpPr>
          <p:cNvPr id="34" name="Shape 608"/>
          <p:cNvSpPr/>
          <p:nvPr/>
        </p:nvSpPr>
        <p:spPr>
          <a:xfrm>
            <a:off x="5333848" y="-153577"/>
            <a:ext cx="2721697" cy="2650526"/>
          </a:xfrm>
          <a:prstGeom prst="rect">
            <a:avLst/>
          </a:prstGeom>
          <a:ln w="12700">
            <a:miter lim="400000"/>
          </a:ln>
        </p:spPr>
        <p:txBody>
          <a:bodyPr wrap="none" lIns="47525" tIns="47526" rIns="47525" bIns="47526">
            <a:spAutoFit/>
          </a:bodyPr>
          <a:lstStyle>
            <a:lvl1pPr>
              <a:defRPr sz="16600" b="1">
                <a:solidFill>
                  <a:srgbClr val="E5D4C2">
                    <a:alpha val="5000"/>
                  </a:srgbClr>
                </a:solidFill>
                <a:latin typeface="+mn-lt"/>
                <a:ea typeface="+mn-ea"/>
                <a:cs typeface="+mn-cs"/>
                <a:sym typeface="Helvetica"/>
              </a:defRPr>
            </a:lvl1pPr>
          </a:lstStyle>
          <a:p>
            <a:r>
              <a:rPr lang="en-US" dirty="0">
                <a:latin typeface="微软雅黑" panose="020B0503020204020204" pitchFamily="34" charset="-122"/>
              </a:rPr>
              <a:t>05</a:t>
            </a:r>
            <a:endParaRPr dirty="0">
              <a:latin typeface="微软雅黑" panose="020B0503020204020204" pitchFamily="34" charset="-122"/>
            </a:endParaRPr>
          </a:p>
        </p:txBody>
      </p:sp>
      <p:sp>
        <p:nvSpPr>
          <p:cNvPr id="35" name="Shape 609"/>
          <p:cNvSpPr txBox="1"/>
          <p:nvPr/>
        </p:nvSpPr>
        <p:spPr>
          <a:xfrm>
            <a:off x="4975714" y="1006162"/>
            <a:ext cx="2997496" cy="654587"/>
          </a:xfrm>
          <a:prstGeom prst="rect">
            <a:avLst/>
          </a:prstGeom>
        </p:spPr>
        <p:txBody>
          <a:bodyPr/>
          <a:lstStyle>
            <a:lvl1pPr marL="0" marR="0" indent="0" algn="ctr" defTabSz="905510" rtl="0" latinLnBrk="0">
              <a:lnSpc>
                <a:spcPct val="90000"/>
              </a:lnSpc>
              <a:spcBef>
                <a:spcPts val="0"/>
              </a:spcBef>
              <a:spcAft>
                <a:spcPts val="0"/>
              </a:spcAft>
              <a:buClrTx/>
              <a:buSzTx/>
              <a:buFontTx/>
              <a:buNone/>
              <a:defRPr sz="3565" b="1" i="0" u="none" strike="noStrike" cap="none" spc="0" baseline="0">
                <a:ln>
                  <a:noFill/>
                </a:ln>
                <a:solidFill>
                  <a:srgbClr val="E5D4C2"/>
                </a:solidFill>
                <a:uFillTx/>
                <a:latin typeface="微软雅黑" panose="020B0503020204020204" pitchFamily="34" charset="-122"/>
                <a:ea typeface="+mn-ea"/>
                <a:cs typeface="+mn-cs"/>
                <a:sym typeface="Helvetica"/>
              </a:defRPr>
            </a:lvl1pPr>
            <a:lvl2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2pPr>
            <a:lvl3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3pPr>
            <a:lvl4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4pPr>
            <a:lvl5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5pPr>
            <a:lvl6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6pPr>
            <a:lvl7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7pPr>
            <a:lvl8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8pPr>
            <a:lvl9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9pPr>
          </a:lstStyle>
          <a:p>
            <a:r>
              <a:rPr lang="zh-CN" altLang="en-US" dirty="0"/>
              <a:t>成本预算</a:t>
            </a:r>
            <a:endParaRPr lang="zh-CN" altLang="en-US" dirty="0"/>
          </a:p>
        </p:txBody>
      </p:sp>
      <p:sp>
        <p:nvSpPr>
          <p:cNvPr id="36" name="Shape 610"/>
          <p:cNvSpPr/>
          <p:nvPr/>
        </p:nvSpPr>
        <p:spPr>
          <a:xfrm>
            <a:off x="5504787" y="682996"/>
            <a:ext cx="2468423" cy="311424"/>
          </a:xfrm>
          <a:prstGeom prst="rect">
            <a:avLst/>
          </a:prstGeom>
          <a:ln w="12700">
            <a:miter lim="400000"/>
          </a:ln>
        </p:spPr>
        <p:txBody>
          <a:bodyPr wrap="none" lIns="47525" tIns="47526" rIns="47525" bIns="47526">
            <a:spAutoFit/>
          </a:bodyPr>
          <a:lstStyle>
            <a:lvl1pPr>
              <a:defRPr sz="1400" b="1">
                <a:solidFill>
                  <a:srgbClr val="E5D4C2">
                    <a:alpha val="60000"/>
                  </a:srgbClr>
                </a:solidFill>
                <a:latin typeface="+mn-lt"/>
                <a:ea typeface="+mn-ea"/>
                <a:cs typeface="+mn-cs"/>
                <a:sym typeface="Helvetica"/>
              </a:defRPr>
            </a:lvl1pPr>
          </a:lstStyle>
          <a:p>
            <a:r>
              <a:rPr dirty="0">
                <a:latin typeface="微软雅黑" panose="020B0503020204020204" pitchFamily="34" charset="-122"/>
              </a:rPr>
              <a:t>A B O U T    C O M P A N Y</a:t>
            </a:r>
            <a:endParaRPr dirty="0">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5"/>
                                        </p:tgtEl>
                                        <p:attrNameLst>
                                          <p:attrName>style.visibility</p:attrName>
                                        </p:attrNameLst>
                                      </p:cBhvr>
                                      <p:to>
                                        <p:strVal val="visible"/>
                                      </p:to>
                                    </p:set>
                                    <p:anim calcmode="lin" valueType="num">
                                      <p:cBhvr>
                                        <p:cTn id="16"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5"/>
                                        </p:tgtEl>
                                        <p:attrNameLst>
                                          <p:attrName>ppt_y</p:attrName>
                                        </p:attrNameLst>
                                      </p:cBhvr>
                                      <p:tavLst>
                                        <p:tav tm="0">
                                          <p:val>
                                            <p:strVal val="#ppt_y"/>
                                          </p:val>
                                        </p:tav>
                                        <p:tav tm="100000">
                                          <p:val>
                                            <p:strVal val="#ppt_y"/>
                                          </p:val>
                                        </p:tav>
                                      </p:tavLst>
                                    </p:anim>
                                    <p:anim calcmode="lin" valueType="num">
                                      <p:cBhvr>
                                        <p:cTn id="18"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5"/>
                                        </p:tgtEl>
                                      </p:cBhvr>
                                    </p:animEffect>
                                  </p:childTnLst>
                                </p:cTn>
                              </p:par>
                            </p:childTnLst>
                          </p:cTn>
                        </p:par>
                        <p:par>
                          <p:cTn id="21" fill="hold">
                            <p:stCondLst>
                              <p:cond delay="649"/>
                            </p:stCondLst>
                            <p:childTnLst>
                              <p:par>
                                <p:cTn id="22" presetID="5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1149"/>
                            </p:stCondLst>
                            <p:childTnLst>
                              <p:par>
                                <p:cTn id="28" presetID="2" presetClass="entr" presetSubtype="4" fill="hold" grpId="0" nodeType="afterEffect">
                                  <p:stCondLst>
                                    <p:cond delay="0"/>
                                  </p:stCondLst>
                                  <p:childTnLst>
                                    <p:set>
                                      <p:cBhvr>
                                        <p:cTn id="29" dur="1" fill="hold">
                                          <p:stCondLst>
                                            <p:cond delay="0"/>
                                          </p:stCondLst>
                                        </p:cTn>
                                        <p:tgtEl>
                                          <p:spTgt spid="1471"/>
                                        </p:tgtEl>
                                        <p:attrNameLst>
                                          <p:attrName>style.visibility</p:attrName>
                                        </p:attrNameLst>
                                      </p:cBhvr>
                                      <p:to>
                                        <p:strVal val="visible"/>
                                      </p:to>
                                    </p:set>
                                    <p:anim calcmode="lin" valueType="num">
                                      <p:cBhvr additive="base">
                                        <p:cTn id="30" dur="500" fill="hold"/>
                                        <p:tgtEl>
                                          <p:spTgt spid="1471"/>
                                        </p:tgtEl>
                                        <p:attrNameLst>
                                          <p:attrName>ppt_x</p:attrName>
                                        </p:attrNameLst>
                                      </p:cBhvr>
                                      <p:tavLst>
                                        <p:tav tm="0">
                                          <p:val>
                                            <p:strVal val="#ppt_x"/>
                                          </p:val>
                                        </p:tav>
                                        <p:tav tm="100000">
                                          <p:val>
                                            <p:strVal val="#ppt_x"/>
                                          </p:val>
                                        </p:tav>
                                      </p:tavLst>
                                    </p:anim>
                                    <p:anim calcmode="lin" valueType="num">
                                      <p:cBhvr additive="base">
                                        <p:cTn id="31" dur="500" fill="hold"/>
                                        <p:tgtEl>
                                          <p:spTgt spid="147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475"/>
                                        </p:tgtEl>
                                        <p:attrNameLst>
                                          <p:attrName>style.visibility</p:attrName>
                                        </p:attrNameLst>
                                      </p:cBhvr>
                                      <p:to>
                                        <p:strVal val="visible"/>
                                      </p:to>
                                    </p:set>
                                    <p:animEffect transition="in" filter="wipe(right)">
                                      <p:cBhvr>
                                        <p:cTn id="36" dur="500"/>
                                        <p:tgtEl>
                                          <p:spTgt spid="1475"/>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453"/>
                                        </p:tgtEl>
                                        <p:attrNameLst>
                                          <p:attrName>style.visibility</p:attrName>
                                        </p:attrNameLst>
                                      </p:cBhvr>
                                      <p:to>
                                        <p:strVal val="visible"/>
                                      </p:to>
                                    </p:set>
                                    <p:animEffect transition="in" filter="randombar(horizontal)">
                                      <p:cBhvr>
                                        <p:cTn id="41" dur="500"/>
                                        <p:tgtEl>
                                          <p:spTgt spid="145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1473"/>
                                        </p:tgtEl>
                                        <p:attrNameLst>
                                          <p:attrName>style.visibility</p:attrName>
                                        </p:attrNameLst>
                                      </p:cBhvr>
                                      <p:to>
                                        <p:strVal val="visible"/>
                                      </p:to>
                                    </p:set>
                                    <p:animEffect transition="in" filter="wipe(right)">
                                      <p:cBhvr>
                                        <p:cTn id="46" dur="500"/>
                                        <p:tgtEl>
                                          <p:spTgt spid="1473"/>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454"/>
                                        </p:tgtEl>
                                        <p:attrNameLst>
                                          <p:attrName>style.visibility</p:attrName>
                                        </p:attrNameLst>
                                      </p:cBhvr>
                                      <p:to>
                                        <p:strVal val="visible"/>
                                      </p:to>
                                    </p:set>
                                    <p:animEffect transition="in" filter="randombar(horizontal)">
                                      <p:cBhvr>
                                        <p:cTn id="51" dur="500"/>
                                        <p:tgtEl>
                                          <p:spTgt spid="145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1458"/>
                                        </p:tgtEl>
                                        <p:attrNameLst>
                                          <p:attrName>style.visibility</p:attrName>
                                        </p:attrNameLst>
                                      </p:cBhvr>
                                      <p:to>
                                        <p:strVal val="visible"/>
                                      </p:to>
                                    </p:set>
                                    <p:animEffect transition="in" filter="wipe(right)">
                                      <p:cBhvr>
                                        <p:cTn id="56" dur="500"/>
                                        <p:tgtEl>
                                          <p:spTgt spid="1458"/>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1455"/>
                                        </p:tgtEl>
                                        <p:attrNameLst>
                                          <p:attrName>style.visibility</p:attrName>
                                        </p:attrNameLst>
                                      </p:cBhvr>
                                      <p:to>
                                        <p:strVal val="visible"/>
                                      </p:to>
                                    </p:set>
                                    <p:animEffect transition="in" filter="randombar(horizontal)">
                                      <p:cBhvr>
                                        <p:cTn id="61" dur="500"/>
                                        <p:tgtEl>
                                          <p:spTgt spid="145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474"/>
                                        </p:tgtEl>
                                        <p:attrNameLst>
                                          <p:attrName>style.visibility</p:attrName>
                                        </p:attrNameLst>
                                      </p:cBhvr>
                                      <p:to>
                                        <p:strVal val="visible"/>
                                      </p:to>
                                    </p:set>
                                    <p:animEffect transition="in" filter="wipe(left)">
                                      <p:cBhvr>
                                        <p:cTn id="66" dur="500"/>
                                        <p:tgtEl>
                                          <p:spTgt spid="1474"/>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1457"/>
                                        </p:tgtEl>
                                        <p:attrNameLst>
                                          <p:attrName>style.visibility</p:attrName>
                                        </p:attrNameLst>
                                      </p:cBhvr>
                                      <p:to>
                                        <p:strVal val="visible"/>
                                      </p:to>
                                    </p:set>
                                    <p:animEffect transition="in" filter="randombar(horizontal)">
                                      <p:cBhvr>
                                        <p:cTn id="71" dur="500"/>
                                        <p:tgtEl>
                                          <p:spTgt spid="145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452"/>
                                        </p:tgtEl>
                                        <p:attrNameLst>
                                          <p:attrName>style.visibility</p:attrName>
                                        </p:attrNameLst>
                                      </p:cBhvr>
                                      <p:to>
                                        <p:strVal val="visible"/>
                                      </p:to>
                                    </p:set>
                                    <p:animEffect transition="in" filter="wipe(left)">
                                      <p:cBhvr>
                                        <p:cTn id="76" dur="500"/>
                                        <p:tgtEl>
                                          <p:spTgt spid="1452"/>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1456"/>
                                        </p:tgtEl>
                                        <p:attrNameLst>
                                          <p:attrName>style.visibility</p:attrName>
                                        </p:attrNameLst>
                                      </p:cBhvr>
                                      <p:to>
                                        <p:strVal val="visible"/>
                                      </p:to>
                                    </p:set>
                                    <p:animEffect transition="in" filter="randombar(horizontal)">
                                      <p:cBhvr>
                                        <p:cTn id="81" dur="500"/>
                                        <p:tgtEl>
                                          <p:spTgt spid="1456"/>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nodeType="click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472"/>
                                        </p:tgtEl>
                                        <p:attrNameLst>
                                          <p:attrName>style.visibility</p:attrName>
                                        </p:attrNameLst>
                                      </p:cBhvr>
                                      <p:to>
                                        <p:strVal val="visible"/>
                                      </p:to>
                                    </p:set>
                                    <p:anim calcmode="lin" valueType="num">
                                      <p:cBhvr additive="base">
                                        <p:cTn id="93" dur="500" fill="hold"/>
                                        <p:tgtEl>
                                          <p:spTgt spid="1472"/>
                                        </p:tgtEl>
                                        <p:attrNameLst>
                                          <p:attrName>ppt_x</p:attrName>
                                        </p:attrNameLst>
                                      </p:cBhvr>
                                      <p:tavLst>
                                        <p:tav tm="0">
                                          <p:val>
                                            <p:strVal val="#ppt_x"/>
                                          </p:val>
                                        </p:tav>
                                        <p:tav tm="100000">
                                          <p:val>
                                            <p:strVal val="#ppt_x"/>
                                          </p:val>
                                        </p:tav>
                                      </p:tavLst>
                                    </p:anim>
                                    <p:anim calcmode="lin" valueType="num">
                                      <p:cBhvr additive="base">
                                        <p:cTn id="94" dur="500" fill="hold"/>
                                        <p:tgtEl>
                                          <p:spTgt spid="1472"/>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2" presetClass="entr" presetSubtype="2" fill="hold" grpId="0" nodeType="clickEffect">
                                  <p:stCondLst>
                                    <p:cond delay="0"/>
                                  </p:stCondLst>
                                  <p:childTnLst>
                                    <p:set>
                                      <p:cBhvr>
                                        <p:cTn id="98" dur="1" fill="hold">
                                          <p:stCondLst>
                                            <p:cond delay="0"/>
                                          </p:stCondLst>
                                        </p:cTn>
                                        <p:tgtEl>
                                          <p:spTgt spid="1469"/>
                                        </p:tgtEl>
                                        <p:attrNameLst>
                                          <p:attrName>style.visibility</p:attrName>
                                        </p:attrNameLst>
                                      </p:cBhvr>
                                      <p:to>
                                        <p:strVal val="visible"/>
                                      </p:to>
                                    </p:set>
                                    <p:animEffect transition="in" filter="wipe(right)">
                                      <p:cBhvr>
                                        <p:cTn id="99" dur="500"/>
                                        <p:tgtEl>
                                          <p:spTgt spid="1469"/>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1470"/>
                                        </p:tgtEl>
                                        <p:attrNameLst>
                                          <p:attrName>style.visibility</p:attrName>
                                        </p:attrNameLst>
                                      </p:cBhvr>
                                      <p:to>
                                        <p:strVal val="visible"/>
                                      </p:to>
                                    </p:set>
                                    <p:animEffect transition="in" filter="randombar(horizontal)">
                                      <p:cBhvr>
                                        <p:cTn id="104" dur="500"/>
                                        <p:tgtEl>
                                          <p:spTgt spid="1470"/>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2" fill="hold" grpId="0" nodeType="clickEffect">
                                  <p:stCondLst>
                                    <p:cond delay="0"/>
                                  </p:stCondLst>
                                  <p:childTnLst>
                                    <p:set>
                                      <p:cBhvr>
                                        <p:cTn id="108" dur="1" fill="hold">
                                          <p:stCondLst>
                                            <p:cond delay="0"/>
                                          </p:stCondLst>
                                        </p:cTn>
                                        <p:tgtEl>
                                          <p:spTgt spid="1467"/>
                                        </p:tgtEl>
                                        <p:attrNameLst>
                                          <p:attrName>style.visibility</p:attrName>
                                        </p:attrNameLst>
                                      </p:cBhvr>
                                      <p:to>
                                        <p:strVal val="visible"/>
                                      </p:to>
                                    </p:set>
                                    <p:animEffect transition="in" filter="wipe(right)">
                                      <p:cBhvr>
                                        <p:cTn id="109" dur="500"/>
                                        <p:tgtEl>
                                          <p:spTgt spid="1467"/>
                                        </p:tgtEl>
                                      </p:cBhvr>
                                    </p:animEffect>
                                  </p:childTnLst>
                                </p:cTn>
                              </p:par>
                            </p:childTnLst>
                          </p:cTn>
                        </p:par>
                      </p:childTnLst>
                    </p:cTn>
                  </p:par>
                  <p:par>
                    <p:cTn id="110" fill="hold">
                      <p:stCondLst>
                        <p:cond delay="indefinite"/>
                      </p:stCondLst>
                      <p:childTnLst>
                        <p:par>
                          <p:cTn id="111" fill="hold">
                            <p:stCondLst>
                              <p:cond delay="0"/>
                            </p:stCondLst>
                            <p:childTnLst>
                              <p:par>
                                <p:cTn id="112" presetID="14" presetClass="entr" presetSubtype="10" fill="hold" grpId="0" nodeType="clickEffect">
                                  <p:stCondLst>
                                    <p:cond delay="0"/>
                                  </p:stCondLst>
                                  <p:childTnLst>
                                    <p:set>
                                      <p:cBhvr>
                                        <p:cTn id="113" dur="1" fill="hold">
                                          <p:stCondLst>
                                            <p:cond delay="0"/>
                                          </p:stCondLst>
                                        </p:cTn>
                                        <p:tgtEl>
                                          <p:spTgt spid="1468"/>
                                        </p:tgtEl>
                                        <p:attrNameLst>
                                          <p:attrName>style.visibility</p:attrName>
                                        </p:attrNameLst>
                                      </p:cBhvr>
                                      <p:to>
                                        <p:strVal val="visible"/>
                                      </p:to>
                                    </p:set>
                                    <p:animEffect transition="in" filter="randombar(horizontal)">
                                      <p:cBhvr>
                                        <p:cTn id="114" dur="500"/>
                                        <p:tgtEl>
                                          <p:spTgt spid="146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2" fill="hold" grpId="0" nodeType="clickEffect">
                                  <p:stCondLst>
                                    <p:cond delay="0"/>
                                  </p:stCondLst>
                                  <p:childTnLst>
                                    <p:set>
                                      <p:cBhvr>
                                        <p:cTn id="118" dur="1" fill="hold">
                                          <p:stCondLst>
                                            <p:cond delay="0"/>
                                          </p:stCondLst>
                                        </p:cTn>
                                        <p:tgtEl>
                                          <p:spTgt spid="1465"/>
                                        </p:tgtEl>
                                        <p:attrNameLst>
                                          <p:attrName>style.visibility</p:attrName>
                                        </p:attrNameLst>
                                      </p:cBhvr>
                                      <p:to>
                                        <p:strVal val="visible"/>
                                      </p:to>
                                    </p:set>
                                    <p:animEffect transition="in" filter="wipe(right)">
                                      <p:cBhvr>
                                        <p:cTn id="119" dur="500"/>
                                        <p:tgtEl>
                                          <p:spTgt spid="1465"/>
                                        </p:tgtEl>
                                      </p:cBhvr>
                                    </p:animEffect>
                                  </p:childTnLst>
                                </p:cTn>
                              </p:par>
                            </p:childTnLst>
                          </p:cTn>
                        </p:par>
                      </p:childTnLst>
                    </p:cTn>
                  </p:par>
                  <p:par>
                    <p:cTn id="120" fill="hold">
                      <p:stCondLst>
                        <p:cond delay="indefinite"/>
                      </p:stCondLst>
                      <p:childTnLst>
                        <p:par>
                          <p:cTn id="121" fill="hold">
                            <p:stCondLst>
                              <p:cond delay="0"/>
                            </p:stCondLst>
                            <p:childTnLst>
                              <p:par>
                                <p:cTn id="122" presetID="14" presetClass="entr" presetSubtype="10" fill="hold" grpId="0" nodeType="clickEffect">
                                  <p:stCondLst>
                                    <p:cond delay="0"/>
                                  </p:stCondLst>
                                  <p:childTnLst>
                                    <p:set>
                                      <p:cBhvr>
                                        <p:cTn id="123" dur="1" fill="hold">
                                          <p:stCondLst>
                                            <p:cond delay="0"/>
                                          </p:stCondLst>
                                        </p:cTn>
                                        <p:tgtEl>
                                          <p:spTgt spid="1466"/>
                                        </p:tgtEl>
                                        <p:attrNameLst>
                                          <p:attrName>style.visibility</p:attrName>
                                        </p:attrNameLst>
                                      </p:cBhvr>
                                      <p:to>
                                        <p:strVal val="visible"/>
                                      </p:to>
                                    </p:set>
                                    <p:animEffect transition="in" filter="randombar(horizontal)">
                                      <p:cBhvr>
                                        <p:cTn id="124" dur="500"/>
                                        <p:tgtEl>
                                          <p:spTgt spid="1466"/>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2" fill="hold" grpId="0" nodeType="clickEffect">
                                  <p:stCondLst>
                                    <p:cond delay="0"/>
                                  </p:stCondLst>
                                  <p:childTnLst>
                                    <p:set>
                                      <p:cBhvr>
                                        <p:cTn id="128" dur="1" fill="hold">
                                          <p:stCondLst>
                                            <p:cond delay="0"/>
                                          </p:stCondLst>
                                        </p:cTn>
                                        <p:tgtEl>
                                          <p:spTgt spid="1463"/>
                                        </p:tgtEl>
                                        <p:attrNameLst>
                                          <p:attrName>style.visibility</p:attrName>
                                        </p:attrNameLst>
                                      </p:cBhvr>
                                      <p:to>
                                        <p:strVal val="visible"/>
                                      </p:to>
                                    </p:set>
                                    <p:animEffect transition="in" filter="wipe(right)">
                                      <p:cBhvr>
                                        <p:cTn id="129" dur="500"/>
                                        <p:tgtEl>
                                          <p:spTgt spid="1463"/>
                                        </p:tgtEl>
                                      </p:cBhvr>
                                    </p:animEffect>
                                  </p:childTnLst>
                                </p:cTn>
                              </p:par>
                            </p:childTnLst>
                          </p:cTn>
                        </p:par>
                      </p:childTnLst>
                    </p:cTn>
                  </p:par>
                  <p:par>
                    <p:cTn id="130" fill="hold">
                      <p:stCondLst>
                        <p:cond delay="indefinite"/>
                      </p:stCondLst>
                      <p:childTnLst>
                        <p:par>
                          <p:cTn id="131" fill="hold">
                            <p:stCondLst>
                              <p:cond delay="0"/>
                            </p:stCondLst>
                            <p:childTnLst>
                              <p:par>
                                <p:cTn id="132" presetID="14" presetClass="entr" presetSubtype="10" fill="hold" grpId="0" nodeType="clickEffect">
                                  <p:stCondLst>
                                    <p:cond delay="0"/>
                                  </p:stCondLst>
                                  <p:childTnLst>
                                    <p:set>
                                      <p:cBhvr>
                                        <p:cTn id="133" dur="1" fill="hold">
                                          <p:stCondLst>
                                            <p:cond delay="0"/>
                                          </p:stCondLst>
                                        </p:cTn>
                                        <p:tgtEl>
                                          <p:spTgt spid="1464"/>
                                        </p:tgtEl>
                                        <p:attrNameLst>
                                          <p:attrName>style.visibility</p:attrName>
                                        </p:attrNameLst>
                                      </p:cBhvr>
                                      <p:to>
                                        <p:strVal val="visible"/>
                                      </p:to>
                                    </p:set>
                                    <p:animEffect transition="in" filter="randombar(horizontal)">
                                      <p:cBhvr>
                                        <p:cTn id="134" dur="500"/>
                                        <p:tgtEl>
                                          <p:spTgt spid="1464"/>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2" fill="hold" grpId="0" nodeType="clickEffect">
                                  <p:stCondLst>
                                    <p:cond delay="0"/>
                                  </p:stCondLst>
                                  <p:childTnLst>
                                    <p:set>
                                      <p:cBhvr>
                                        <p:cTn id="138" dur="1" fill="hold">
                                          <p:stCondLst>
                                            <p:cond delay="0"/>
                                          </p:stCondLst>
                                        </p:cTn>
                                        <p:tgtEl>
                                          <p:spTgt spid="1461"/>
                                        </p:tgtEl>
                                        <p:attrNameLst>
                                          <p:attrName>style.visibility</p:attrName>
                                        </p:attrNameLst>
                                      </p:cBhvr>
                                      <p:to>
                                        <p:strVal val="visible"/>
                                      </p:to>
                                    </p:set>
                                    <p:animEffect transition="in" filter="wipe(right)">
                                      <p:cBhvr>
                                        <p:cTn id="139" dur="500"/>
                                        <p:tgtEl>
                                          <p:spTgt spid="1461"/>
                                        </p:tgtEl>
                                      </p:cBhvr>
                                    </p:animEffect>
                                  </p:childTnLst>
                                </p:cTn>
                              </p:par>
                            </p:childTnLst>
                          </p:cTn>
                        </p:par>
                      </p:childTnLst>
                    </p:cTn>
                  </p:par>
                  <p:par>
                    <p:cTn id="140" fill="hold">
                      <p:stCondLst>
                        <p:cond delay="indefinite"/>
                      </p:stCondLst>
                      <p:childTnLst>
                        <p:par>
                          <p:cTn id="141" fill="hold">
                            <p:stCondLst>
                              <p:cond delay="0"/>
                            </p:stCondLst>
                            <p:childTnLst>
                              <p:par>
                                <p:cTn id="142" presetID="14" presetClass="entr" presetSubtype="10" fill="hold" grpId="0" nodeType="clickEffect">
                                  <p:stCondLst>
                                    <p:cond delay="0"/>
                                  </p:stCondLst>
                                  <p:childTnLst>
                                    <p:set>
                                      <p:cBhvr>
                                        <p:cTn id="143" dur="1" fill="hold">
                                          <p:stCondLst>
                                            <p:cond delay="0"/>
                                          </p:stCondLst>
                                        </p:cTn>
                                        <p:tgtEl>
                                          <p:spTgt spid="1462"/>
                                        </p:tgtEl>
                                        <p:attrNameLst>
                                          <p:attrName>style.visibility</p:attrName>
                                        </p:attrNameLst>
                                      </p:cBhvr>
                                      <p:to>
                                        <p:strVal val="visible"/>
                                      </p:to>
                                    </p:set>
                                    <p:animEffect transition="in" filter="randombar(horizontal)">
                                      <p:cBhvr>
                                        <p:cTn id="144" dur="500"/>
                                        <p:tgtEl>
                                          <p:spTgt spid="1462"/>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1459"/>
                                        </p:tgtEl>
                                        <p:attrNameLst>
                                          <p:attrName>style.visibility</p:attrName>
                                        </p:attrNameLst>
                                      </p:cBhvr>
                                      <p:to>
                                        <p:strVal val="visible"/>
                                      </p:to>
                                    </p:set>
                                    <p:animEffect transition="in" filter="wipe(left)">
                                      <p:cBhvr>
                                        <p:cTn id="149" dur="500"/>
                                        <p:tgtEl>
                                          <p:spTgt spid="1459"/>
                                        </p:tgtEl>
                                      </p:cBhvr>
                                    </p:animEffect>
                                  </p:childTnLst>
                                </p:cTn>
                              </p:par>
                            </p:childTnLst>
                          </p:cTn>
                        </p:par>
                      </p:childTnLst>
                    </p:cTn>
                  </p:par>
                  <p:par>
                    <p:cTn id="150" fill="hold">
                      <p:stCondLst>
                        <p:cond delay="indefinite"/>
                      </p:stCondLst>
                      <p:childTnLst>
                        <p:par>
                          <p:cTn id="151" fill="hold">
                            <p:stCondLst>
                              <p:cond delay="0"/>
                            </p:stCondLst>
                            <p:childTnLst>
                              <p:par>
                                <p:cTn id="152" presetID="14" presetClass="entr" presetSubtype="10" fill="hold" grpId="0" nodeType="clickEffect">
                                  <p:stCondLst>
                                    <p:cond delay="0"/>
                                  </p:stCondLst>
                                  <p:childTnLst>
                                    <p:set>
                                      <p:cBhvr>
                                        <p:cTn id="153" dur="1" fill="hold">
                                          <p:stCondLst>
                                            <p:cond delay="0"/>
                                          </p:stCondLst>
                                        </p:cTn>
                                        <p:tgtEl>
                                          <p:spTgt spid="1460"/>
                                        </p:tgtEl>
                                        <p:attrNameLst>
                                          <p:attrName>style.visibility</p:attrName>
                                        </p:attrNameLst>
                                      </p:cBhvr>
                                      <p:to>
                                        <p:strVal val="visible"/>
                                      </p:to>
                                    </p:set>
                                    <p:animEffect transition="in" filter="randombar(horizontal)">
                                      <p:cBhvr>
                                        <p:cTn id="154" dur="500"/>
                                        <p:tgtEl>
                                          <p:spTgt spid="1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2" grpId="0" animBg="1"/>
      <p:bldP spid="1453" grpId="0" animBg="1"/>
      <p:bldP spid="1454" grpId="0" animBg="1"/>
      <p:bldP spid="1455" grpId="0" animBg="1"/>
      <p:bldP spid="1456" grpId="0" animBg="1"/>
      <p:bldP spid="1457" grpId="0" animBg="1"/>
      <p:bldP spid="1458" grpId="0" animBg="1"/>
      <p:bldP spid="1459" grpId="0" animBg="1"/>
      <p:bldP spid="1460" grpId="0" animBg="1"/>
      <p:bldP spid="1461" grpId="0" animBg="1"/>
      <p:bldP spid="1462" grpId="0" animBg="1"/>
      <p:bldP spid="1463" grpId="0" animBg="1"/>
      <p:bldP spid="1464" grpId="0" animBg="1"/>
      <p:bldP spid="1465" grpId="0" animBg="1"/>
      <p:bldP spid="1466" grpId="0" animBg="1"/>
      <p:bldP spid="1467" grpId="0" animBg="1"/>
      <p:bldP spid="1468" grpId="0" animBg="1"/>
      <p:bldP spid="1469" grpId="0" animBg="1"/>
      <p:bldP spid="1470" grpId="0" animBg="1"/>
      <p:bldP spid="1471" grpId="0" animBg="1"/>
      <p:bldP spid="1472" grpId="0" animBg="1"/>
      <p:bldP spid="1473" grpId="0" animBg="1"/>
      <p:bldP spid="1474" grpId="0" animBg="1"/>
      <p:bldP spid="1475" grpId="0" animBg="1"/>
      <p:bldP spid="34" grpId="0" animBg="1"/>
      <p:bldP spid="35" grpId="0"/>
      <p:bldP spid="3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14" name="Chart 1414"/>
          <p:cNvGraphicFramePr/>
          <p:nvPr/>
        </p:nvGraphicFramePr>
        <p:xfrm>
          <a:off x="1629733" y="2396249"/>
          <a:ext cx="3962937" cy="3381363"/>
        </p:xfrm>
        <a:graphic>
          <a:graphicData uri="http://schemas.openxmlformats.org/drawingml/2006/chart">
            <c:chart xmlns:c="http://schemas.openxmlformats.org/drawingml/2006/chart" xmlns:r="http://schemas.openxmlformats.org/officeDocument/2006/relationships" r:id="rId1"/>
          </a:graphicData>
        </a:graphic>
      </p:graphicFrame>
      <p:sp>
        <p:nvSpPr>
          <p:cNvPr id="1415" name="Shape 1415"/>
          <p:cNvSpPr/>
          <p:nvPr/>
        </p:nvSpPr>
        <p:spPr>
          <a:xfrm>
            <a:off x="7379583" y="2886481"/>
            <a:ext cx="3699652" cy="535529"/>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latin typeface="+mn-lt"/>
                <a:ea typeface="+mn-ea"/>
                <a:cs typeface="+mn-cs"/>
                <a:sym typeface="Helvetica"/>
              </a:defRPr>
            </a:lvl1pPr>
          </a:lstStyle>
          <a:p>
            <a:r>
              <a:rPr lang="zh-CN" altLang="en-US" dirty="0">
                <a:latin typeface="微软雅黑" panose="020B0503020204020204" pitchFamily="34" charset="-122"/>
              </a:rPr>
              <a:t>点击输入内容点击输入内容点击输入内容点击输入内容点击输入内容点击输入内容</a:t>
            </a:r>
            <a:endParaRPr lang="zh-CN" altLang="en-US" dirty="0">
              <a:latin typeface="微软雅黑" panose="020B0503020204020204" pitchFamily="34" charset="-122"/>
            </a:endParaRPr>
          </a:p>
        </p:txBody>
      </p:sp>
      <p:sp>
        <p:nvSpPr>
          <p:cNvPr id="1416" name="Shape 1416"/>
          <p:cNvSpPr/>
          <p:nvPr/>
        </p:nvSpPr>
        <p:spPr>
          <a:xfrm>
            <a:off x="7379582" y="2321851"/>
            <a:ext cx="3699652" cy="369330"/>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latin typeface="+mn-lt"/>
                <a:ea typeface="+mn-ea"/>
                <a:cs typeface="+mn-cs"/>
                <a:sym typeface="Helvetica"/>
              </a:defRPr>
            </a:lvl1pPr>
          </a:lstStyle>
          <a:p>
            <a:r>
              <a:rPr lang="zh-CN" altLang="en-US" dirty="0">
                <a:latin typeface="微软雅黑" panose="020B0503020204020204" pitchFamily="34" charset="-122"/>
              </a:rPr>
              <a:t>推广费用</a:t>
            </a:r>
            <a:endParaRPr dirty="0">
              <a:latin typeface="微软雅黑" panose="020B0503020204020204" pitchFamily="34" charset="-122"/>
            </a:endParaRPr>
          </a:p>
        </p:txBody>
      </p:sp>
      <p:sp>
        <p:nvSpPr>
          <p:cNvPr id="1417" name="Shape 1417"/>
          <p:cNvSpPr/>
          <p:nvPr/>
        </p:nvSpPr>
        <p:spPr>
          <a:xfrm>
            <a:off x="7487395" y="2752745"/>
            <a:ext cx="633660"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grpSp>
        <p:nvGrpSpPr>
          <p:cNvPr id="1420" name="Group 1420"/>
          <p:cNvGrpSpPr/>
          <p:nvPr/>
        </p:nvGrpSpPr>
        <p:grpSpPr>
          <a:xfrm>
            <a:off x="6487477" y="2394032"/>
            <a:ext cx="723428" cy="734912"/>
            <a:chOff x="-1" y="-1"/>
            <a:chExt cx="699914" cy="699913"/>
          </a:xfrm>
        </p:grpSpPr>
        <p:sp>
          <p:nvSpPr>
            <p:cNvPr id="1418" name="Shape 1418"/>
            <p:cNvSpPr/>
            <p:nvPr/>
          </p:nvSpPr>
          <p:spPr>
            <a:xfrm>
              <a:off x="-1" y="-1"/>
              <a:ext cx="699914" cy="699913"/>
            </a:xfrm>
            <a:prstGeom prst="rect">
              <a:avLst/>
            </a:prstGeom>
            <a:solidFill>
              <a:srgbClr val="2B2D3A"/>
            </a:solidFill>
            <a:ln w="12700" cap="flat">
              <a:solidFill>
                <a:srgbClr val="E5D4C2"/>
              </a:solidFill>
              <a:prstDash val="solid"/>
              <a:miter lim="800000"/>
            </a:ln>
            <a:effectLst/>
          </p:spPr>
          <p:txBody>
            <a:bodyPr wrap="square" lIns="45719" tIns="45719" rIns="45719" bIns="45719" numCol="1" anchor="ctr">
              <a:noAutofit/>
            </a:bodyPr>
            <a:lstStyle/>
            <a:p>
              <a:pPr algn="ctr">
                <a:defRPr sz="3200">
                  <a:latin typeface="+mn-lt"/>
                  <a:ea typeface="+mn-ea"/>
                  <a:cs typeface="+mn-cs"/>
                  <a:sym typeface="Helvetica"/>
                </a:defRPr>
              </a:pPr>
              <a:endParaRPr dirty="0">
                <a:latin typeface="微软雅黑" panose="020B0503020204020204" pitchFamily="34" charset="-122"/>
              </a:endParaRPr>
            </a:p>
          </p:txBody>
        </p:sp>
        <p:sp>
          <p:nvSpPr>
            <p:cNvPr id="1419" name="Shape 1419"/>
            <p:cNvSpPr/>
            <p:nvPr/>
          </p:nvSpPr>
          <p:spPr>
            <a:xfrm>
              <a:off x="-1" y="71493"/>
              <a:ext cx="699914" cy="556925"/>
            </a:xfrm>
            <a:prstGeom prst="rect">
              <a:avLst/>
            </a:prstGeom>
            <a:noFill/>
            <a:ln w="12700" cap="flat">
              <a:noFill/>
              <a:miter lim="400000"/>
            </a:ln>
            <a:effectLst/>
          </p:spPr>
          <p:txBody>
            <a:bodyPr wrap="square" lIns="45719" tIns="45719" rIns="45719" bIns="45719" numCol="1" anchor="ctr">
              <a:spAutoFit/>
            </a:bodyPr>
            <a:lstStyle>
              <a:lvl1pPr algn="ctr">
                <a:defRPr sz="3200">
                  <a:latin typeface="+mn-lt"/>
                  <a:ea typeface="+mn-ea"/>
                  <a:cs typeface="+mn-cs"/>
                  <a:sym typeface="Helvetica"/>
                </a:defRPr>
              </a:lvl1pPr>
            </a:lstStyle>
            <a:p>
              <a:r>
                <a:rPr lang="en-US" dirty="0">
                  <a:latin typeface="微软雅黑" panose="020B0503020204020204" pitchFamily="34" charset="-122"/>
                </a:rPr>
                <a:t>A</a:t>
              </a:r>
              <a:endParaRPr dirty="0">
                <a:latin typeface="微软雅黑" panose="020B0503020204020204" pitchFamily="34" charset="-122"/>
              </a:endParaRPr>
            </a:p>
          </p:txBody>
        </p:sp>
      </p:grpSp>
      <p:sp>
        <p:nvSpPr>
          <p:cNvPr id="1422" name="Shape 1422"/>
          <p:cNvSpPr/>
          <p:nvPr/>
        </p:nvSpPr>
        <p:spPr>
          <a:xfrm>
            <a:off x="7379583" y="4249687"/>
            <a:ext cx="3699652" cy="535529"/>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solidFill>
                  <a:schemeClr val="accent1"/>
                </a:solidFill>
                <a:latin typeface="+mn-lt"/>
                <a:ea typeface="+mn-ea"/>
                <a:cs typeface="+mn-cs"/>
                <a:sym typeface="Helvetica"/>
              </a:defRPr>
            </a:lvl1pPr>
          </a:lstStyle>
          <a:p>
            <a:r>
              <a:rPr lang="zh-CN" altLang="en-US" dirty="0">
                <a:latin typeface="微软雅黑" panose="020B0503020204020204" pitchFamily="34" charset="-122"/>
              </a:rPr>
              <a:t>点击输入内容点击输入内容点击输入内容点击输入内容点击输入内容点击输入内容</a:t>
            </a:r>
            <a:endParaRPr lang="zh-CN" altLang="en-US" dirty="0">
              <a:latin typeface="微软雅黑" panose="020B0503020204020204" pitchFamily="34" charset="-122"/>
            </a:endParaRPr>
          </a:p>
        </p:txBody>
      </p:sp>
      <p:sp>
        <p:nvSpPr>
          <p:cNvPr id="1423" name="Shape 1423"/>
          <p:cNvSpPr/>
          <p:nvPr/>
        </p:nvSpPr>
        <p:spPr>
          <a:xfrm>
            <a:off x="7379582" y="3685058"/>
            <a:ext cx="3699652" cy="369330"/>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solidFill>
                  <a:schemeClr val="accent1"/>
                </a:solidFill>
                <a:latin typeface="+mn-lt"/>
                <a:ea typeface="+mn-ea"/>
                <a:cs typeface="+mn-cs"/>
                <a:sym typeface="Helvetica"/>
              </a:defRPr>
            </a:lvl1pPr>
          </a:lstStyle>
          <a:p>
            <a:r>
              <a:rPr lang="zh-CN" altLang="en-US" dirty="0">
                <a:latin typeface="微软雅黑" panose="020B0503020204020204" pitchFamily="34" charset="-122"/>
              </a:rPr>
              <a:t>研发费用</a:t>
            </a:r>
            <a:endParaRPr dirty="0">
              <a:latin typeface="微软雅黑" panose="020B0503020204020204" pitchFamily="34" charset="-122"/>
            </a:endParaRPr>
          </a:p>
        </p:txBody>
      </p:sp>
      <p:sp>
        <p:nvSpPr>
          <p:cNvPr id="1424" name="Shape 1424"/>
          <p:cNvSpPr/>
          <p:nvPr/>
        </p:nvSpPr>
        <p:spPr>
          <a:xfrm>
            <a:off x="7487395" y="4115952"/>
            <a:ext cx="633660"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grpSp>
        <p:nvGrpSpPr>
          <p:cNvPr id="1427" name="Group 1427"/>
          <p:cNvGrpSpPr/>
          <p:nvPr/>
        </p:nvGrpSpPr>
        <p:grpSpPr>
          <a:xfrm>
            <a:off x="6487477" y="3757239"/>
            <a:ext cx="723428" cy="734911"/>
            <a:chOff x="-1" y="-1"/>
            <a:chExt cx="699914" cy="699913"/>
          </a:xfrm>
        </p:grpSpPr>
        <p:sp>
          <p:nvSpPr>
            <p:cNvPr id="1425" name="Shape 1425"/>
            <p:cNvSpPr/>
            <p:nvPr/>
          </p:nvSpPr>
          <p:spPr>
            <a:xfrm>
              <a:off x="-1" y="-1"/>
              <a:ext cx="699914" cy="699913"/>
            </a:xfrm>
            <a:prstGeom prst="rect">
              <a:avLst/>
            </a:prstGeom>
            <a:solidFill>
              <a:srgbClr val="2B2D3A"/>
            </a:solidFill>
            <a:ln w="12700" cap="flat">
              <a:solidFill>
                <a:schemeClr val="accent1"/>
              </a:solidFill>
              <a:prstDash val="solid"/>
              <a:miter lim="800000"/>
            </a:ln>
            <a:effectLst/>
          </p:spPr>
          <p:txBody>
            <a:bodyPr wrap="square" lIns="45719" tIns="45719" rIns="45719" bIns="45719" numCol="1" anchor="ctr">
              <a:noAutofit/>
            </a:bodyPr>
            <a:lstStyle/>
            <a:p>
              <a:pPr algn="ctr">
                <a:defRPr sz="3200">
                  <a:solidFill>
                    <a:schemeClr val="accent1"/>
                  </a:solidFill>
                  <a:latin typeface="+mn-lt"/>
                  <a:ea typeface="+mn-ea"/>
                  <a:cs typeface="+mn-cs"/>
                  <a:sym typeface="Helvetica"/>
                </a:defRPr>
              </a:pPr>
              <a:endParaRPr dirty="0">
                <a:latin typeface="微软雅黑" panose="020B0503020204020204" pitchFamily="34" charset="-122"/>
              </a:endParaRPr>
            </a:p>
          </p:txBody>
        </p:sp>
        <p:sp>
          <p:nvSpPr>
            <p:cNvPr id="1426" name="Shape 1426"/>
            <p:cNvSpPr/>
            <p:nvPr/>
          </p:nvSpPr>
          <p:spPr>
            <a:xfrm>
              <a:off x="-1" y="71493"/>
              <a:ext cx="699914" cy="556925"/>
            </a:xfrm>
            <a:prstGeom prst="rect">
              <a:avLst/>
            </a:prstGeom>
            <a:noFill/>
            <a:ln w="12700" cap="flat">
              <a:noFill/>
              <a:miter lim="400000"/>
            </a:ln>
            <a:effectLst/>
          </p:spPr>
          <p:txBody>
            <a:bodyPr wrap="square" lIns="45719" tIns="45719" rIns="45719" bIns="45719" numCol="1" anchor="ctr">
              <a:spAutoFit/>
            </a:bodyPr>
            <a:lstStyle>
              <a:lvl1pPr algn="ctr">
                <a:defRPr sz="3200">
                  <a:solidFill>
                    <a:schemeClr val="accent1"/>
                  </a:solidFill>
                  <a:latin typeface="+mn-lt"/>
                  <a:ea typeface="+mn-ea"/>
                  <a:cs typeface="+mn-cs"/>
                  <a:sym typeface="Helvetica"/>
                </a:defRPr>
              </a:lvl1pPr>
            </a:lstStyle>
            <a:p>
              <a:r>
                <a:rPr lang="en-US" dirty="0">
                  <a:latin typeface="微软雅黑" panose="020B0503020204020204" pitchFamily="34" charset="-122"/>
                </a:rPr>
                <a:t>B</a:t>
              </a:r>
              <a:endParaRPr dirty="0">
                <a:latin typeface="微软雅黑" panose="020B0503020204020204" pitchFamily="34" charset="-122"/>
              </a:endParaRPr>
            </a:p>
          </p:txBody>
        </p:sp>
      </p:grpSp>
      <p:sp>
        <p:nvSpPr>
          <p:cNvPr id="1429" name="Shape 1429"/>
          <p:cNvSpPr/>
          <p:nvPr/>
        </p:nvSpPr>
        <p:spPr>
          <a:xfrm>
            <a:off x="7379583" y="5612891"/>
            <a:ext cx="3699652" cy="535529"/>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solidFill>
                  <a:schemeClr val="accent3"/>
                </a:solidFill>
                <a:latin typeface="+mn-lt"/>
                <a:ea typeface="+mn-ea"/>
                <a:cs typeface="+mn-cs"/>
                <a:sym typeface="Helvetica"/>
              </a:defRPr>
            </a:lvl1pPr>
          </a:lstStyle>
          <a:p>
            <a:r>
              <a:rPr lang="zh-CN" altLang="en-US" dirty="0">
                <a:latin typeface="微软雅黑" panose="020B0503020204020204" pitchFamily="34" charset="-122"/>
              </a:rPr>
              <a:t>点击输入内容点击输入内容点击输入内容点击输入内容点击输入内容点击输入内容</a:t>
            </a:r>
            <a:endParaRPr lang="zh-CN" altLang="en-US" dirty="0">
              <a:latin typeface="微软雅黑" panose="020B0503020204020204" pitchFamily="34" charset="-122"/>
            </a:endParaRPr>
          </a:p>
        </p:txBody>
      </p:sp>
      <p:sp>
        <p:nvSpPr>
          <p:cNvPr id="1430" name="Shape 1430"/>
          <p:cNvSpPr/>
          <p:nvPr/>
        </p:nvSpPr>
        <p:spPr>
          <a:xfrm>
            <a:off x="7379582" y="5048262"/>
            <a:ext cx="3699652" cy="369330"/>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solidFill>
                  <a:schemeClr val="accent3"/>
                </a:solidFill>
                <a:latin typeface="+mn-lt"/>
                <a:ea typeface="+mn-ea"/>
                <a:cs typeface="+mn-cs"/>
                <a:sym typeface="Helvetica"/>
              </a:defRPr>
            </a:lvl1pPr>
          </a:lstStyle>
          <a:p>
            <a:r>
              <a:rPr lang="zh-CN" altLang="en-US" dirty="0">
                <a:latin typeface="微软雅黑" panose="020B0503020204020204" pitchFamily="34" charset="-122"/>
              </a:rPr>
              <a:t>人才引进</a:t>
            </a:r>
            <a:endParaRPr dirty="0">
              <a:latin typeface="微软雅黑" panose="020B0503020204020204" pitchFamily="34" charset="-122"/>
            </a:endParaRPr>
          </a:p>
        </p:txBody>
      </p:sp>
      <p:sp>
        <p:nvSpPr>
          <p:cNvPr id="1431" name="Shape 1431"/>
          <p:cNvSpPr/>
          <p:nvPr/>
        </p:nvSpPr>
        <p:spPr>
          <a:xfrm>
            <a:off x="7487395" y="5479156"/>
            <a:ext cx="633660"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grpSp>
        <p:nvGrpSpPr>
          <p:cNvPr id="1434" name="Group 1434"/>
          <p:cNvGrpSpPr/>
          <p:nvPr/>
        </p:nvGrpSpPr>
        <p:grpSpPr>
          <a:xfrm>
            <a:off x="6487477" y="5120443"/>
            <a:ext cx="723428" cy="734911"/>
            <a:chOff x="-1" y="-1"/>
            <a:chExt cx="699914" cy="699913"/>
          </a:xfrm>
        </p:grpSpPr>
        <p:sp>
          <p:nvSpPr>
            <p:cNvPr id="1432" name="Shape 1432"/>
            <p:cNvSpPr/>
            <p:nvPr/>
          </p:nvSpPr>
          <p:spPr>
            <a:xfrm>
              <a:off x="-1" y="-1"/>
              <a:ext cx="699914" cy="699913"/>
            </a:xfrm>
            <a:prstGeom prst="rect">
              <a:avLst/>
            </a:prstGeom>
            <a:solidFill>
              <a:srgbClr val="2B2D3A"/>
            </a:solidFill>
            <a:ln w="12700" cap="flat">
              <a:solidFill>
                <a:schemeClr val="accent3"/>
              </a:solidFill>
              <a:prstDash val="solid"/>
              <a:miter lim="800000"/>
            </a:ln>
            <a:effectLst/>
          </p:spPr>
          <p:txBody>
            <a:bodyPr wrap="square" lIns="45719" tIns="45719" rIns="45719" bIns="45719" numCol="1" anchor="ctr">
              <a:noAutofit/>
            </a:bodyPr>
            <a:lstStyle/>
            <a:p>
              <a:pPr algn="ctr">
                <a:defRPr sz="3200">
                  <a:solidFill>
                    <a:schemeClr val="accent3"/>
                  </a:solidFill>
                  <a:latin typeface="+mn-lt"/>
                  <a:ea typeface="+mn-ea"/>
                  <a:cs typeface="+mn-cs"/>
                  <a:sym typeface="Helvetica"/>
                </a:defRPr>
              </a:pPr>
              <a:endParaRPr dirty="0">
                <a:latin typeface="微软雅黑" panose="020B0503020204020204" pitchFamily="34" charset="-122"/>
              </a:endParaRPr>
            </a:p>
          </p:txBody>
        </p:sp>
        <p:sp>
          <p:nvSpPr>
            <p:cNvPr id="1433" name="Shape 1433"/>
            <p:cNvSpPr/>
            <p:nvPr/>
          </p:nvSpPr>
          <p:spPr>
            <a:xfrm>
              <a:off x="-1" y="71493"/>
              <a:ext cx="699914" cy="556925"/>
            </a:xfrm>
            <a:prstGeom prst="rect">
              <a:avLst/>
            </a:prstGeom>
            <a:noFill/>
            <a:ln w="12700" cap="flat">
              <a:noFill/>
              <a:miter lim="400000"/>
            </a:ln>
            <a:effectLst/>
          </p:spPr>
          <p:txBody>
            <a:bodyPr wrap="square" lIns="45719" tIns="45719" rIns="45719" bIns="45719" numCol="1" anchor="ctr">
              <a:spAutoFit/>
            </a:bodyPr>
            <a:lstStyle>
              <a:lvl1pPr algn="ctr">
                <a:defRPr sz="3200">
                  <a:solidFill>
                    <a:schemeClr val="accent3"/>
                  </a:solidFill>
                  <a:latin typeface="+mn-lt"/>
                  <a:ea typeface="+mn-ea"/>
                  <a:cs typeface="+mn-cs"/>
                  <a:sym typeface="Helvetica"/>
                </a:defRPr>
              </a:lvl1pPr>
            </a:lstStyle>
            <a:p>
              <a:r>
                <a:rPr lang="en-US" dirty="0">
                  <a:latin typeface="微软雅黑" panose="020B0503020204020204" pitchFamily="34" charset="-122"/>
                </a:rPr>
                <a:t>C</a:t>
              </a:r>
              <a:endParaRPr dirty="0">
                <a:latin typeface="微软雅黑" panose="020B0503020204020204" pitchFamily="34" charset="-122"/>
              </a:endParaRPr>
            </a:p>
          </p:txBody>
        </p:sp>
      </p:grpSp>
      <p:sp>
        <p:nvSpPr>
          <p:cNvPr id="31" name="Shape 608"/>
          <p:cNvSpPr/>
          <p:nvPr/>
        </p:nvSpPr>
        <p:spPr>
          <a:xfrm>
            <a:off x="5333848" y="-153577"/>
            <a:ext cx="2721697" cy="2650526"/>
          </a:xfrm>
          <a:prstGeom prst="rect">
            <a:avLst/>
          </a:prstGeom>
          <a:ln w="12700">
            <a:miter lim="400000"/>
          </a:ln>
        </p:spPr>
        <p:txBody>
          <a:bodyPr wrap="none" lIns="47525" tIns="47526" rIns="47525" bIns="47526">
            <a:spAutoFit/>
          </a:bodyPr>
          <a:lstStyle>
            <a:lvl1pPr>
              <a:defRPr sz="16600" b="1">
                <a:solidFill>
                  <a:srgbClr val="E5D4C2">
                    <a:alpha val="5000"/>
                  </a:srgbClr>
                </a:solidFill>
                <a:latin typeface="+mn-lt"/>
                <a:ea typeface="+mn-ea"/>
                <a:cs typeface="+mn-cs"/>
                <a:sym typeface="Helvetica"/>
              </a:defRPr>
            </a:lvl1pPr>
          </a:lstStyle>
          <a:p>
            <a:r>
              <a:rPr lang="en-US" dirty="0">
                <a:latin typeface="微软雅黑" panose="020B0503020204020204" pitchFamily="34" charset="-122"/>
              </a:rPr>
              <a:t>05</a:t>
            </a:r>
            <a:endParaRPr dirty="0">
              <a:latin typeface="微软雅黑" panose="020B0503020204020204" pitchFamily="34" charset="-122"/>
            </a:endParaRPr>
          </a:p>
        </p:txBody>
      </p:sp>
      <p:sp>
        <p:nvSpPr>
          <p:cNvPr id="32" name="Shape 609"/>
          <p:cNvSpPr txBox="1"/>
          <p:nvPr/>
        </p:nvSpPr>
        <p:spPr>
          <a:xfrm>
            <a:off x="4975714" y="1006162"/>
            <a:ext cx="2997496" cy="654587"/>
          </a:xfrm>
          <a:prstGeom prst="rect">
            <a:avLst/>
          </a:prstGeom>
        </p:spPr>
        <p:txBody>
          <a:bodyPr/>
          <a:lstStyle>
            <a:lvl1pPr marL="0" marR="0" indent="0" algn="ctr" defTabSz="905510" rtl="0" latinLnBrk="0">
              <a:lnSpc>
                <a:spcPct val="90000"/>
              </a:lnSpc>
              <a:spcBef>
                <a:spcPts val="0"/>
              </a:spcBef>
              <a:spcAft>
                <a:spcPts val="0"/>
              </a:spcAft>
              <a:buClrTx/>
              <a:buSzTx/>
              <a:buFontTx/>
              <a:buNone/>
              <a:defRPr sz="3565" b="1" i="0" u="none" strike="noStrike" cap="none" spc="0" baseline="0">
                <a:ln>
                  <a:noFill/>
                </a:ln>
                <a:solidFill>
                  <a:srgbClr val="E5D4C2"/>
                </a:solidFill>
                <a:uFillTx/>
                <a:latin typeface="微软雅黑" panose="020B0503020204020204" pitchFamily="34" charset="-122"/>
                <a:ea typeface="+mn-ea"/>
                <a:cs typeface="+mn-cs"/>
                <a:sym typeface="Helvetica"/>
              </a:defRPr>
            </a:lvl1pPr>
            <a:lvl2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2pPr>
            <a:lvl3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3pPr>
            <a:lvl4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4pPr>
            <a:lvl5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5pPr>
            <a:lvl6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6pPr>
            <a:lvl7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7pPr>
            <a:lvl8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8pPr>
            <a:lvl9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9pPr>
          </a:lstStyle>
          <a:p>
            <a:r>
              <a:rPr lang="zh-CN" altLang="en-US" dirty="0"/>
              <a:t>资金缺口</a:t>
            </a:r>
            <a:endParaRPr lang="zh-CN" altLang="en-US" dirty="0"/>
          </a:p>
        </p:txBody>
      </p:sp>
      <p:sp>
        <p:nvSpPr>
          <p:cNvPr id="33" name="Shape 610"/>
          <p:cNvSpPr/>
          <p:nvPr/>
        </p:nvSpPr>
        <p:spPr>
          <a:xfrm>
            <a:off x="5504787" y="682996"/>
            <a:ext cx="2468423" cy="311424"/>
          </a:xfrm>
          <a:prstGeom prst="rect">
            <a:avLst/>
          </a:prstGeom>
          <a:ln w="12700">
            <a:miter lim="400000"/>
          </a:ln>
        </p:spPr>
        <p:txBody>
          <a:bodyPr wrap="none" lIns="47525" tIns="47526" rIns="47525" bIns="47526">
            <a:spAutoFit/>
          </a:bodyPr>
          <a:lstStyle>
            <a:lvl1pPr>
              <a:defRPr sz="1400" b="1">
                <a:solidFill>
                  <a:srgbClr val="E5D4C2">
                    <a:alpha val="60000"/>
                  </a:srgbClr>
                </a:solidFill>
                <a:latin typeface="+mn-lt"/>
                <a:ea typeface="+mn-ea"/>
                <a:cs typeface="+mn-cs"/>
                <a:sym typeface="Helvetica"/>
              </a:defRPr>
            </a:lvl1pPr>
          </a:lstStyle>
          <a:p>
            <a:r>
              <a:rPr dirty="0">
                <a:latin typeface="微软雅黑" panose="020B0503020204020204" pitchFamily="34" charset="-122"/>
              </a:rPr>
              <a:t>A B O U T    C O M P A N Y</a:t>
            </a:r>
            <a:endParaRPr dirty="0">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2"/>
                                        </p:tgtEl>
                                        <p:attrNameLst>
                                          <p:attrName>style.visibility</p:attrName>
                                        </p:attrNameLst>
                                      </p:cBhvr>
                                      <p:to>
                                        <p:strVal val="visible"/>
                                      </p:to>
                                    </p:set>
                                    <p:anim calcmode="lin" valueType="num">
                                      <p:cBhvr>
                                        <p:cTn id="16"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2"/>
                                        </p:tgtEl>
                                        <p:attrNameLst>
                                          <p:attrName>ppt_y</p:attrName>
                                        </p:attrNameLst>
                                      </p:cBhvr>
                                      <p:tavLst>
                                        <p:tav tm="0">
                                          <p:val>
                                            <p:strVal val="#ppt_y"/>
                                          </p:val>
                                        </p:tav>
                                        <p:tav tm="100000">
                                          <p:val>
                                            <p:strVal val="#ppt_y"/>
                                          </p:val>
                                        </p:tav>
                                      </p:tavLst>
                                    </p:anim>
                                    <p:anim calcmode="lin" valueType="num">
                                      <p:cBhvr>
                                        <p:cTn id="18"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14"/>
                                        </p:tgtEl>
                                        <p:attrNameLst>
                                          <p:attrName>style.visibility</p:attrName>
                                        </p:attrNameLst>
                                      </p:cBhvr>
                                      <p:to>
                                        <p:strVal val="visible"/>
                                      </p:to>
                                    </p:set>
                                    <p:animEffect transition="in" filter="wipe(down)">
                                      <p:cBhvr>
                                        <p:cTn id="25" dur="500"/>
                                        <p:tgtEl>
                                          <p:spTgt spid="141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420"/>
                                        </p:tgtEl>
                                        <p:attrNameLst>
                                          <p:attrName>style.visibility</p:attrName>
                                        </p:attrNameLst>
                                      </p:cBhvr>
                                      <p:to>
                                        <p:strVal val="visible"/>
                                      </p:to>
                                    </p:set>
                                    <p:anim calcmode="lin" valueType="num">
                                      <p:cBhvr>
                                        <p:cTn id="30" dur="500" fill="hold"/>
                                        <p:tgtEl>
                                          <p:spTgt spid="1420"/>
                                        </p:tgtEl>
                                        <p:attrNameLst>
                                          <p:attrName>ppt_w</p:attrName>
                                        </p:attrNameLst>
                                      </p:cBhvr>
                                      <p:tavLst>
                                        <p:tav tm="0">
                                          <p:val>
                                            <p:fltVal val="0"/>
                                          </p:val>
                                        </p:tav>
                                        <p:tav tm="100000">
                                          <p:val>
                                            <p:strVal val="#ppt_w"/>
                                          </p:val>
                                        </p:tav>
                                      </p:tavLst>
                                    </p:anim>
                                    <p:anim calcmode="lin" valueType="num">
                                      <p:cBhvr>
                                        <p:cTn id="31" dur="500" fill="hold"/>
                                        <p:tgtEl>
                                          <p:spTgt spid="1420"/>
                                        </p:tgtEl>
                                        <p:attrNameLst>
                                          <p:attrName>ppt_h</p:attrName>
                                        </p:attrNameLst>
                                      </p:cBhvr>
                                      <p:tavLst>
                                        <p:tav tm="0">
                                          <p:val>
                                            <p:fltVal val="0"/>
                                          </p:val>
                                        </p:tav>
                                        <p:tav tm="100000">
                                          <p:val>
                                            <p:strVal val="#ppt_h"/>
                                          </p:val>
                                        </p:tav>
                                      </p:tavLst>
                                    </p:anim>
                                    <p:animEffect transition="in" filter="fade">
                                      <p:cBhvr>
                                        <p:cTn id="32" dur="500"/>
                                        <p:tgtEl>
                                          <p:spTgt spid="142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416"/>
                                        </p:tgtEl>
                                        <p:attrNameLst>
                                          <p:attrName>style.visibility</p:attrName>
                                        </p:attrNameLst>
                                      </p:cBhvr>
                                      <p:to>
                                        <p:strVal val="visible"/>
                                      </p:to>
                                    </p:set>
                                    <p:anim calcmode="lin" valueType="num">
                                      <p:cBhvr additive="base">
                                        <p:cTn id="37" dur="500" fill="hold"/>
                                        <p:tgtEl>
                                          <p:spTgt spid="1416"/>
                                        </p:tgtEl>
                                        <p:attrNameLst>
                                          <p:attrName>ppt_x</p:attrName>
                                        </p:attrNameLst>
                                      </p:cBhvr>
                                      <p:tavLst>
                                        <p:tav tm="0">
                                          <p:val>
                                            <p:strVal val="1+#ppt_w/2"/>
                                          </p:val>
                                        </p:tav>
                                        <p:tav tm="100000">
                                          <p:val>
                                            <p:strVal val="#ppt_x"/>
                                          </p:val>
                                        </p:tav>
                                      </p:tavLst>
                                    </p:anim>
                                    <p:anim calcmode="lin" valueType="num">
                                      <p:cBhvr additive="base">
                                        <p:cTn id="38" dur="500" fill="hold"/>
                                        <p:tgtEl>
                                          <p:spTgt spid="1416"/>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417"/>
                                        </p:tgtEl>
                                        <p:attrNameLst>
                                          <p:attrName>style.visibility</p:attrName>
                                        </p:attrNameLst>
                                      </p:cBhvr>
                                      <p:to>
                                        <p:strVal val="visible"/>
                                      </p:to>
                                    </p:set>
                                    <p:anim calcmode="lin" valueType="num">
                                      <p:cBhvr additive="base">
                                        <p:cTn id="41" dur="500" fill="hold"/>
                                        <p:tgtEl>
                                          <p:spTgt spid="1417"/>
                                        </p:tgtEl>
                                        <p:attrNameLst>
                                          <p:attrName>ppt_x</p:attrName>
                                        </p:attrNameLst>
                                      </p:cBhvr>
                                      <p:tavLst>
                                        <p:tav tm="0">
                                          <p:val>
                                            <p:strVal val="1+#ppt_w/2"/>
                                          </p:val>
                                        </p:tav>
                                        <p:tav tm="100000">
                                          <p:val>
                                            <p:strVal val="#ppt_x"/>
                                          </p:val>
                                        </p:tav>
                                      </p:tavLst>
                                    </p:anim>
                                    <p:anim calcmode="lin" valueType="num">
                                      <p:cBhvr additive="base">
                                        <p:cTn id="42" dur="500" fill="hold"/>
                                        <p:tgtEl>
                                          <p:spTgt spid="1417"/>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415"/>
                                        </p:tgtEl>
                                        <p:attrNameLst>
                                          <p:attrName>style.visibility</p:attrName>
                                        </p:attrNameLst>
                                      </p:cBhvr>
                                      <p:to>
                                        <p:strVal val="visible"/>
                                      </p:to>
                                    </p:set>
                                    <p:anim calcmode="lin" valueType="num">
                                      <p:cBhvr additive="base">
                                        <p:cTn id="47" dur="500" fill="hold"/>
                                        <p:tgtEl>
                                          <p:spTgt spid="1415"/>
                                        </p:tgtEl>
                                        <p:attrNameLst>
                                          <p:attrName>ppt_x</p:attrName>
                                        </p:attrNameLst>
                                      </p:cBhvr>
                                      <p:tavLst>
                                        <p:tav tm="0">
                                          <p:val>
                                            <p:strVal val="1+#ppt_w/2"/>
                                          </p:val>
                                        </p:tav>
                                        <p:tav tm="100000">
                                          <p:val>
                                            <p:strVal val="#ppt_x"/>
                                          </p:val>
                                        </p:tav>
                                      </p:tavLst>
                                    </p:anim>
                                    <p:anim calcmode="lin" valueType="num">
                                      <p:cBhvr additive="base">
                                        <p:cTn id="48" dur="500" fill="hold"/>
                                        <p:tgtEl>
                                          <p:spTgt spid="1415"/>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427"/>
                                        </p:tgtEl>
                                        <p:attrNameLst>
                                          <p:attrName>style.visibility</p:attrName>
                                        </p:attrNameLst>
                                      </p:cBhvr>
                                      <p:to>
                                        <p:strVal val="visible"/>
                                      </p:to>
                                    </p:set>
                                    <p:anim calcmode="lin" valueType="num">
                                      <p:cBhvr>
                                        <p:cTn id="53" dur="500" fill="hold"/>
                                        <p:tgtEl>
                                          <p:spTgt spid="1427"/>
                                        </p:tgtEl>
                                        <p:attrNameLst>
                                          <p:attrName>ppt_w</p:attrName>
                                        </p:attrNameLst>
                                      </p:cBhvr>
                                      <p:tavLst>
                                        <p:tav tm="0">
                                          <p:val>
                                            <p:fltVal val="0"/>
                                          </p:val>
                                        </p:tav>
                                        <p:tav tm="100000">
                                          <p:val>
                                            <p:strVal val="#ppt_w"/>
                                          </p:val>
                                        </p:tav>
                                      </p:tavLst>
                                    </p:anim>
                                    <p:anim calcmode="lin" valueType="num">
                                      <p:cBhvr>
                                        <p:cTn id="54" dur="500" fill="hold"/>
                                        <p:tgtEl>
                                          <p:spTgt spid="1427"/>
                                        </p:tgtEl>
                                        <p:attrNameLst>
                                          <p:attrName>ppt_h</p:attrName>
                                        </p:attrNameLst>
                                      </p:cBhvr>
                                      <p:tavLst>
                                        <p:tav tm="0">
                                          <p:val>
                                            <p:fltVal val="0"/>
                                          </p:val>
                                        </p:tav>
                                        <p:tav tm="100000">
                                          <p:val>
                                            <p:strVal val="#ppt_h"/>
                                          </p:val>
                                        </p:tav>
                                      </p:tavLst>
                                    </p:anim>
                                    <p:animEffect transition="in" filter="fade">
                                      <p:cBhvr>
                                        <p:cTn id="55" dur="500"/>
                                        <p:tgtEl>
                                          <p:spTgt spid="1427"/>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1423"/>
                                        </p:tgtEl>
                                        <p:attrNameLst>
                                          <p:attrName>style.visibility</p:attrName>
                                        </p:attrNameLst>
                                      </p:cBhvr>
                                      <p:to>
                                        <p:strVal val="visible"/>
                                      </p:to>
                                    </p:set>
                                    <p:anim calcmode="lin" valueType="num">
                                      <p:cBhvr additive="base">
                                        <p:cTn id="60" dur="500" fill="hold"/>
                                        <p:tgtEl>
                                          <p:spTgt spid="1423"/>
                                        </p:tgtEl>
                                        <p:attrNameLst>
                                          <p:attrName>ppt_x</p:attrName>
                                        </p:attrNameLst>
                                      </p:cBhvr>
                                      <p:tavLst>
                                        <p:tav tm="0">
                                          <p:val>
                                            <p:strVal val="1+#ppt_w/2"/>
                                          </p:val>
                                        </p:tav>
                                        <p:tav tm="100000">
                                          <p:val>
                                            <p:strVal val="#ppt_x"/>
                                          </p:val>
                                        </p:tav>
                                      </p:tavLst>
                                    </p:anim>
                                    <p:anim calcmode="lin" valueType="num">
                                      <p:cBhvr additive="base">
                                        <p:cTn id="61" dur="500" fill="hold"/>
                                        <p:tgtEl>
                                          <p:spTgt spid="1423"/>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1424"/>
                                        </p:tgtEl>
                                        <p:attrNameLst>
                                          <p:attrName>style.visibility</p:attrName>
                                        </p:attrNameLst>
                                      </p:cBhvr>
                                      <p:to>
                                        <p:strVal val="visible"/>
                                      </p:to>
                                    </p:set>
                                    <p:anim calcmode="lin" valueType="num">
                                      <p:cBhvr additive="base">
                                        <p:cTn id="64" dur="500" fill="hold"/>
                                        <p:tgtEl>
                                          <p:spTgt spid="1424"/>
                                        </p:tgtEl>
                                        <p:attrNameLst>
                                          <p:attrName>ppt_x</p:attrName>
                                        </p:attrNameLst>
                                      </p:cBhvr>
                                      <p:tavLst>
                                        <p:tav tm="0">
                                          <p:val>
                                            <p:strVal val="1+#ppt_w/2"/>
                                          </p:val>
                                        </p:tav>
                                        <p:tav tm="100000">
                                          <p:val>
                                            <p:strVal val="#ppt_x"/>
                                          </p:val>
                                        </p:tav>
                                      </p:tavLst>
                                    </p:anim>
                                    <p:anim calcmode="lin" valueType="num">
                                      <p:cBhvr additive="base">
                                        <p:cTn id="65" dur="500" fill="hold"/>
                                        <p:tgtEl>
                                          <p:spTgt spid="1424"/>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1422"/>
                                        </p:tgtEl>
                                        <p:attrNameLst>
                                          <p:attrName>style.visibility</p:attrName>
                                        </p:attrNameLst>
                                      </p:cBhvr>
                                      <p:to>
                                        <p:strVal val="visible"/>
                                      </p:to>
                                    </p:set>
                                    <p:anim calcmode="lin" valueType="num">
                                      <p:cBhvr additive="base">
                                        <p:cTn id="70" dur="500" fill="hold"/>
                                        <p:tgtEl>
                                          <p:spTgt spid="1422"/>
                                        </p:tgtEl>
                                        <p:attrNameLst>
                                          <p:attrName>ppt_x</p:attrName>
                                        </p:attrNameLst>
                                      </p:cBhvr>
                                      <p:tavLst>
                                        <p:tav tm="0">
                                          <p:val>
                                            <p:strVal val="1+#ppt_w/2"/>
                                          </p:val>
                                        </p:tav>
                                        <p:tav tm="100000">
                                          <p:val>
                                            <p:strVal val="#ppt_x"/>
                                          </p:val>
                                        </p:tav>
                                      </p:tavLst>
                                    </p:anim>
                                    <p:anim calcmode="lin" valueType="num">
                                      <p:cBhvr additive="base">
                                        <p:cTn id="71" dur="500" fill="hold"/>
                                        <p:tgtEl>
                                          <p:spTgt spid="1422"/>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1434"/>
                                        </p:tgtEl>
                                        <p:attrNameLst>
                                          <p:attrName>style.visibility</p:attrName>
                                        </p:attrNameLst>
                                      </p:cBhvr>
                                      <p:to>
                                        <p:strVal val="visible"/>
                                      </p:to>
                                    </p:set>
                                    <p:anim calcmode="lin" valueType="num">
                                      <p:cBhvr>
                                        <p:cTn id="76" dur="500" fill="hold"/>
                                        <p:tgtEl>
                                          <p:spTgt spid="1434"/>
                                        </p:tgtEl>
                                        <p:attrNameLst>
                                          <p:attrName>ppt_w</p:attrName>
                                        </p:attrNameLst>
                                      </p:cBhvr>
                                      <p:tavLst>
                                        <p:tav tm="0">
                                          <p:val>
                                            <p:fltVal val="0"/>
                                          </p:val>
                                        </p:tav>
                                        <p:tav tm="100000">
                                          <p:val>
                                            <p:strVal val="#ppt_w"/>
                                          </p:val>
                                        </p:tav>
                                      </p:tavLst>
                                    </p:anim>
                                    <p:anim calcmode="lin" valueType="num">
                                      <p:cBhvr>
                                        <p:cTn id="77" dur="500" fill="hold"/>
                                        <p:tgtEl>
                                          <p:spTgt spid="1434"/>
                                        </p:tgtEl>
                                        <p:attrNameLst>
                                          <p:attrName>ppt_h</p:attrName>
                                        </p:attrNameLst>
                                      </p:cBhvr>
                                      <p:tavLst>
                                        <p:tav tm="0">
                                          <p:val>
                                            <p:fltVal val="0"/>
                                          </p:val>
                                        </p:tav>
                                        <p:tav tm="100000">
                                          <p:val>
                                            <p:strVal val="#ppt_h"/>
                                          </p:val>
                                        </p:tav>
                                      </p:tavLst>
                                    </p:anim>
                                    <p:animEffect transition="in" filter="fade">
                                      <p:cBhvr>
                                        <p:cTn id="78" dur="500"/>
                                        <p:tgtEl>
                                          <p:spTgt spid="1434"/>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1430"/>
                                        </p:tgtEl>
                                        <p:attrNameLst>
                                          <p:attrName>style.visibility</p:attrName>
                                        </p:attrNameLst>
                                      </p:cBhvr>
                                      <p:to>
                                        <p:strVal val="visible"/>
                                      </p:to>
                                    </p:set>
                                    <p:anim calcmode="lin" valueType="num">
                                      <p:cBhvr additive="base">
                                        <p:cTn id="83" dur="500" fill="hold"/>
                                        <p:tgtEl>
                                          <p:spTgt spid="1430"/>
                                        </p:tgtEl>
                                        <p:attrNameLst>
                                          <p:attrName>ppt_x</p:attrName>
                                        </p:attrNameLst>
                                      </p:cBhvr>
                                      <p:tavLst>
                                        <p:tav tm="0">
                                          <p:val>
                                            <p:strVal val="1+#ppt_w/2"/>
                                          </p:val>
                                        </p:tav>
                                        <p:tav tm="100000">
                                          <p:val>
                                            <p:strVal val="#ppt_x"/>
                                          </p:val>
                                        </p:tav>
                                      </p:tavLst>
                                    </p:anim>
                                    <p:anim calcmode="lin" valueType="num">
                                      <p:cBhvr additive="base">
                                        <p:cTn id="84" dur="500" fill="hold"/>
                                        <p:tgtEl>
                                          <p:spTgt spid="1430"/>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1431"/>
                                        </p:tgtEl>
                                        <p:attrNameLst>
                                          <p:attrName>style.visibility</p:attrName>
                                        </p:attrNameLst>
                                      </p:cBhvr>
                                      <p:to>
                                        <p:strVal val="visible"/>
                                      </p:to>
                                    </p:set>
                                    <p:anim calcmode="lin" valueType="num">
                                      <p:cBhvr additive="base">
                                        <p:cTn id="87" dur="500" fill="hold"/>
                                        <p:tgtEl>
                                          <p:spTgt spid="1431"/>
                                        </p:tgtEl>
                                        <p:attrNameLst>
                                          <p:attrName>ppt_x</p:attrName>
                                        </p:attrNameLst>
                                      </p:cBhvr>
                                      <p:tavLst>
                                        <p:tav tm="0">
                                          <p:val>
                                            <p:strVal val="1+#ppt_w/2"/>
                                          </p:val>
                                        </p:tav>
                                        <p:tav tm="100000">
                                          <p:val>
                                            <p:strVal val="#ppt_x"/>
                                          </p:val>
                                        </p:tav>
                                      </p:tavLst>
                                    </p:anim>
                                    <p:anim calcmode="lin" valueType="num">
                                      <p:cBhvr additive="base">
                                        <p:cTn id="88" dur="500" fill="hold"/>
                                        <p:tgtEl>
                                          <p:spTgt spid="1431"/>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2" fill="hold" grpId="0" nodeType="clickEffect">
                                  <p:stCondLst>
                                    <p:cond delay="0"/>
                                  </p:stCondLst>
                                  <p:childTnLst>
                                    <p:set>
                                      <p:cBhvr>
                                        <p:cTn id="92" dur="1" fill="hold">
                                          <p:stCondLst>
                                            <p:cond delay="0"/>
                                          </p:stCondLst>
                                        </p:cTn>
                                        <p:tgtEl>
                                          <p:spTgt spid="1429"/>
                                        </p:tgtEl>
                                        <p:attrNameLst>
                                          <p:attrName>style.visibility</p:attrName>
                                        </p:attrNameLst>
                                      </p:cBhvr>
                                      <p:to>
                                        <p:strVal val="visible"/>
                                      </p:to>
                                    </p:set>
                                    <p:anim calcmode="lin" valueType="num">
                                      <p:cBhvr additive="base">
                                        <p:cTn id="93" dur="500" fill="hold"/>
                                        <p:tgtEl>
                                          <p:spTgt spid="1429"/>
                                        </p:tgtEl>
                                        <p:attrNameLst>
                                          <p:attrName>ppt_x</p:attrName>
                                        </p:attrNameLst>
                                      </p:cBhvr>
                                      <p:tavLst>
                                        <p:tav tm="0">
                                          <p:val>
                                            <p:strVal val="1+#ppt_w/2"/>
                                          </p:val>
                                        </p:tav>
                                        <p:tav tm="100000">
                                          <p:val>
                                            <p:strVal val="#ppt_x"/>
                                          </p:val>
                                        </p:tav>
                                      </p:tavLst>
                                    </p:anim>
                                    <p:anim calcmode="lin" valueType="num">
                                      <p:cBhvr additive="base">
                                        <p:cTn id="94" dur="500" fill="hold"/>
                                        <p:tgtEl>
                                          <p:spTgt spid="14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14" grpId="0">
        <p:bldAsOne/>
      </p:bldGraphic>
      <p:bldP spid="1415" grpId="0"/>
      <p:bldP spid="1416" grpId="0"/>
      <p:bldP spid="1417" grpId="0" animBg="1"/>
      <p:bldP spid="1422" grpId="0"/>
      <p:bldP spid="1423" grpId="0"/>
      <p:bldP spid="1424" grpId="0" animBg="1"/>
      <p:bldP spid="1429" grpId="0"/>
      <p:bldP spid="1430" grpId="0"/>
      <p:bldP spid="1431" grpId="0" animBg="1"/>
      <p:bldP spid="31" grpId="0" animBg="1"/>
      <p:bldP spid="32" grpId="0"/>
      <p:bldP spid="3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62876" y="2160290"/>
            <a:ext cx="2398702" cy="4147862"/>
            <a:chOff x="1262876" y="2160290"/>
            <a:chExt cx="2398702" cy="4147862"/>
          </a:xfrm>
        </p:grpSpPr>
        <p:grpSp>
          <p:nvGrpSpPr>
            <p:cNvPr id="1017" name="Group 1017"/>
            <p:cNvGrpSpPr/>
            <p:nvPr/>
          </p:nvGrpSpPr>
          <p:grpSpPr>
            <a:xfrm>
              <a:off x="1262876" y="2160290"/>
              <a:ext cx="2398702" cy="4147862"/>
              <a:chOff x="-1" y="-5346"/>
              <a:chExt cx="2320739" cy="3950343"/>
            </a:xfrm>
          </p:grpSpPr>
          <p:sp>
            <p:nvSpPr>
              <p:cNvPr id="1007" name="Shape 1007"/>
              <p:cNvSpPr/>
              <p:nvPr/>
            </p:nvSpPr>
            <p:spPr>
              <a:xfrm>
                <a:off x="-1" y="-5346"/>
                <a:ext cx="2320739" cy="3950343"/>
              </a:xfrm>
              <a:prstGeom prst="rect">
                <a:avLst/>
              </a:prstGeom>
              <a:solidFill>
                <a:srgbClr val="2B2D3A"/>
              </a:solidFill>
              <a:ln w="12700" cap="flat">
                <a:solidFill>
                  <a:srgbClr val="ABBAC4"/>
                </a:solidFill>
                <a:prstDash val="solid"/>
                <a:miter lim="800000"/>
              </a:ln>
              <a:effectLst/>
            </p:spPr>
            <p:txBody>
              <a:bodyPr wrap="square" lIns="45719" tIns="45719" rIns="45719" bIns="45719" numCol="1" anchor="ctr">
                <a:noAutofit/>
              </a:bodyPr>
              <a:lstStyle/>
              <a:p>
                <a:pPr algn="ctr">
                  <a:defRPr>
                    <a:solidFill>
                      <a:srgbClr val="2B2D3A"/>
                    </a:solidFill>
                  </a:defRPr>
                </a:pPr>
                <a:endParaRPr dirty="0">
                  <a:latin typeface="+mn-ea"/>
                  <a:ea typeface="+mn-ea"/>
                </a:endParaRPr>
              </a:p>
            </p:txBody>
          </p:sp>
          <p:sp>
            <p:nvSpPr>
              <p:cNvPr id="1009" name="Shape 1009"/>
              <p:cNvSpPr/>
              <p:nvPr/>
            </p:nvSpPr>
            <p:spPr>
              <a:xfrm>
                <a:off x="137220" y="1051436"/>
                <a:ext cx="2046299" cy="246219"/>
              </a:xfrm>
              <a:prstGeom prst="rect">
                <a:avLst/>
              </a:prstGeom>
              <a:noFill/>
              <a:ln w="12700" cap="flat">
                <a:noFill/>
                <a:miter lim="400000"/>
              </a:ln>
              <a:effectLst/>
            </p:spPr>
            <p:txBody>
              <a:bodyPr wrap="square" lIns="45719" tIns="45719" rIns="45719" bIns="45719" numCol="1" anchor="t">
                <a:spAutoFit/>
              </a:bodyPr>
              <a:lstStyle>
                <a:lvl1pPr algn="ctr">
                  <a:lnSpc>
                    <a:spcPct val="90000"/>
                  </a:lnSpc>
                  <a:defRPr sz="1200" i="1">
                    <a:solidFill>
                      <a:srgbClr val="E5D4C2">
                        <a:alpha val="50000"/>
                      </a:srgbClr>
                    </a:solidFill>
                    <a:latin typeface="+mn-lt"/>
                    <a:ea typeface="+mn-ea"/>
                    <a:cs typeface="+mn-cs"/>
                    <a:sym typeface="Helvetica"/>
                  </a:defRPr>
                </a:lvl1pPr>
              </a:lstStyle>
              <a:p>
                <a:r>
                  <a:rPr dirty="0">
                    <a:latin typeface="+mn-ea"/>
                  </a:rPr>
                  <a:t>Per Month</a:t>
                </a:r>
                <a:endParaRPr dirty="0">
                  <a:latin typeface="+mn-ea"/>
                </a:endParaRPr>
              </a:p>
            </p:txBody>
          </p:sp>
          <p:sp>
            <p:nvSpPr>
              <p:cNvPr id="1010" name="Shape 1010"/>
              <p:cNvSpPr/>
              <p:nvPr/>
            </p:nvSpPr>
            <p:spPr>
              <a:xfrm>
                <a:off x="137220" y="131812"/>
                <a:ext cx="2046299" cy="369329"/>
              </a:xfrm>
              <a:prstGeom prst="rect">
                <a:avLst/>
              </a:prstGeom>
              <a:noFill/>
              <a:ln w="12700" cap="flat">
                <a:noFill/>
                <a:miter lim="400000"/>
              </a:ln>
              <a:effectLst/>
            </p:spPr>
            <p:txBody>
              <a:bodyPr wrap="square" lIns="45719" tIns="45719" rIns="45719" bIns="45719" numCol="1" anchor="t">
                <a:spAutoFit/>
              </a:bodyPr>
              <a:lstStyle>
                <a:lvl1pPr algn="ctr">
                  <a:lnSpc>
                    <a:spcPct val="120000"/>
                  </a:lnSpc>
                  <a:defRPr sz="1600">
                    <a:solidFill>
                      <a:srgbClr val="E5D4C2">
                        <a:alpha val="30000"/>
                      </a:srgbClr>
                    </a:solidFill>
                    <a:latin typeface="+mn-lt"/>
                    <a:ea typeface="+mn-ea"/>
                    <a:cs typeface="+mn-cs"/>
                    <a:sym typeface="Helvetica"/>
                  </a:defRPr>
                </a:lvl1pPr>
              </a:lstStyle>
              <a:p>
                <a:r>
                  <a:rPr dirty="0">
                    <a:latin typeface="+mn-ea"/>
                  </a:rPr>
                  <a:t>NORMAL</a:t>
                </a:r>
                <a:endParaRPr dirty="0">
                  <a:latin typeface="+mn-ea"/>
                </a:endParaRPr>
              </a:p>
            </p:txBody>
          </p:sp>
          <p:sp>
            <p:nvSpPr>
              <p:cNvPr id="1011" name="Shape 1011"/>
              <p:cNvSpPr/>
              <p:nvPr/>
            </p:nvSpPr>
            <p:spPr>
              <a:xfrm>
                <a:off x="137221" y="1451230"/>
                <a:ext cx="1951706" cy="1590543"/>
              </a:xfrm>
              <a:prstGeom prst="rect">
                <a:avLst/>
              </a:prstGeom>
              <a:noFill/>
              <a:ln w="12700" cap="flat">
                <a:noFill/>
                <a:miter lim="400000"/>
              </a:ln>
              <a:effectLst/>
            </p:spPr>
            <p:txBody>
              <a:bodyPr wrap="square" lIns="45719" tIns="45719" rIns="45719" bIns="45719" numCol="1" anchor="t">
                <a:spAutoFit/>
              </a:bodyPr>
              <a:lstStyle/>
              <a:p>
                <a:pPr>
                  <a:lnSpc>
                    <a:spcPct val="150000"/>
                  </a:lnSpc>
                  <a:defRPr sz="1400">
                    <a:solidFill>
                      <a:srgbClr val="E5D4C2">
                        <a:alpha val="50000"/>
                      </a:srgbClr>
                    </a:solidFill>
                    <a:latin typeface="+mn-lt"/>
                    <a:ea typeface="+mn-ea"/>
                    <a:cs typeface="+mn-cs"/>
                    <a:sym typeface="Helvetica"/>
                  </a:defRPr>
                </a:pPr>
                <a:r>
                  <a:rPr lang="zh-CN" altLang="en-US" dirty="0">
                    <a:latin typeface="+mn-ea"/>
                    <a:ea typeface="+mn-ea"/>
                  </a:rPr>
                  <a:t>点击输入详细内容</a:t>
                </a:r>
                <a:r>
                  <a:rPr lang="zh-CN" altLang="en-US" sz="1400" dirty="0">
                    <a:solidFill>
                      <a:srgbClr val="E5D4C2">
                        <a:alpha val="50000"/>
                      </a:srgbClr>
                    </a:solidFill>
                    <a:latin typeface="+mn-ea"/>
                    <a:sym typeface="Helvetica"/>
                  </a:rPr>
                  <a:t>点击输入详细内容点击输入详细内容点击输入详细内容点击输入详细内容点击输入详细内容</a:t>
                </a:r>
                <a:endParaRPr lang="zh-CN" altLang="en-US" sz="1400" dirty="0">
                  <a:solidFill>
                    <a:srgbClr val="E5D4C2">
                      <a:alpha val="50000"/>
                    </a:srgbClr>
                  </a:solidFill>
                  <a:latin typeface="+mn-ea"/>
                  <a:sym typeface="Helvetica"/>
                </a:endParaRPr>
              </a:p>
            </p:txBody>
          </p:sp>
          <p:grpSp>
            <p:nvGrpSpPr>
              <p:cNvPr id="1015" name="Group 1015"/>
              <p:cNvGrpSpPr/>
              <p:nvPr/>
            </p:nvGrpSpPr>
            <p:grpSpPr>
              <a:xfrm>
                <a:off x="112149" y="3405168"/>
                <a:ext cx="2102900" cy="423980"/>
                <a:chOff x="0" y="0"/>
                <a:chExt cx="2102898" cy="423979"/>
              </a:xfrm>
            </p:grpSpPr>
            <p:sp>
              <p:nvSpPr>
                <p:cNvPr id="1013" name="Shape 1013"/>
                <p:cNvSpPr/>
                <p:nvPr/>
              </p:nvSpPr>
              <p:spPr>
                <a:xfrm>
                  <a:off x="0" y="-1"/>
                  <a:ext cx="2102899" cy="423981"/>
                </a:xfrm>
                <a:prstGeom prst="rect">
                  <a:avLst/>
                </a:prstGeom>
                <a:solidFill>
                  <a:srgbClr val="2B2D3A"/>
                </a:solidFill>
                <a:ln w="12700" cap="flat">
                  <a:solidFill>
                    <a:srgbClr val="ABBAC4"/>
                  </a:solidFill>
                  <a:prstDash val="solid"/>
                  <a:miter lim="800000"/>
                </a:ln>
                <a:effectLst/>
              </p:spPr>
              <p:txBody>
                <a:bodyPr wrap="square" lIns="45719" tIns="45719" rIns="45719" bIns="45719" numCol="1" anchor="ctr">
                  <a:noAutofit/>
                </a:bodyPr>
                <a:lstStyle/>
                <a:p>
                  <a:pPr algn="ctr">
                    <a:defRPr b="1">
                      <a:latin typeface="Playfair Display SC Black"/>
                      <a:ea typeface="Playfair Display SC Black"/>
                      <a:cs typeface="Playfair Display SC Black"/>
                      <a:sym typeface="Playfair Display SC Black"/>
                    </a:defRPr>
                  </a:pPr>
                  <a:endParaRPr>
                    <a:latin typeface="+mn-ea"/>
                    <a:ea typeface="+mn-ea"/>
                  </a:endParaRPr>
                </a:p>
              </p:txBody>
            </p:sp>
            <p:sp>
              <p:nvSpPr>
                <p:cNvPr id="1014" name="Shape 1014"/>
                <p:cNvSpPr/>
                <p:nvPr/>
              </p:nvSpPr>
              <p:spPr>
                <a:xfrm>
                  <a:off x="0" y="26569"/>
                  <a:ext cx="2102899" cy="370841"/>
                </a:xfrm>
                <a:prstGeom prst="rect">
                  <a:avLst/>
                </a:prstGeom>
                <a:noFill/>
                <a:ln w="12700" cap="flat">
                  <a:noFill/>
                  <a:miter lim="400000"/>
                </a:ln>
                <a:effectLst/>
              </p:spPr>
              <p:txBody>
                <a:bodyPr wrap="square" lIns="45719" tIns="45719" rIns="45719" bIns="45719" numCol="1" anchor="ctr">
                  <a:spAutoFit/>
                </a:bodyPr>
                <a:lstStyle>
                  <a:lvl1pPr algn="ctr">
                    <a:defRPr b="1">
                      <a:latin typeface="Playfair Display SC Black"/>
                      <a:ea typeface="Playfair Display SC Black"/>
                      <a:cs typeface="Playfair Display SC Black"/>
                      <a:sym typeface="Playfair Display SC Black"/>
                    </a:defRPr>
                  </a:lvl1pPr>
                </a:lstStyle>
                <a:p>
                  <a:r>
                    <a:rPr lang="en-US" dirty="0">
                      <a:latin typeface="+mn-ea"/>
                      <a:ea typeface="+mn-ea"/>
                    </a:rPr>
                    <a:t>01</a:t>
                  </a:r>
                  <a:endParaRPr dirty="0">
                    <a:latin typeface="+mn-ea"/>
                    <a:ea typeface="+mn-ea"/>
                  </a:endParaRPr>
                </a:p>
              </p:txBody>
            </p:sp>
          </p:grpSp>
          <p:sp>
            <p:nvSpPr>
              <p:cNvPr id="1016" name="Shape 1016"/>
              <p:cNvSpPr/>
              <p:nvPr/>
            </p:nvSpPr>
            <p:spPr>
              <a:xfrm>
                <a:off x="221763" y="1369740"/>
                <a:ext cx="1867164"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mn-ea"/>
                  <a:ea typeface="+mn-ea"/>
                </a:endParaRPr>
              </a:p>
            </p:txBody>
          </p:sp>
        </p:grpSp>
        <p:sp>
          <p:nvSpPr>
            <p:cNvPr id="2" name="TextBox 1"/>
            <p:cNvSpPr txBox="1"/>
            <p:nvPr/>
          </p:nvSpPr>
          <p:spPr>
            <a:xfrm>
              <a:off x="1548259" y="2609470"/>
              <a:ext cx="1887694" cy="6309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r>
                <a:rPr kumimoji="0" lang="zh-CN" altLang="en-US" sz="3500" b="1" i="0" u="none" strike="noStrike" cap="none" spc="0" normalizeH="0" baseline="0" dirty="0">
                  <a:ln>
                    <a:noFill/>
                  </a:ln>
                  <a:solidFill>
                    <a:srgbClr val="E5D4C2"/>
                  </a:solidFill>
                  <a:effectLst/>
                  <a:uFillTx/>
                  <a:latin typeface="+mj-lt"/>
                  <a:ea typeface="+mj-ea"/>
                  <a:cs typeface="+mj-cs"/>
                  <a:sym typeface="Calibri" panose="020F0502020204030204"/>
                </a:rPr>
                <a:t>产品研发</a:t>
              </a:r>
              <a:endParaRPr kumimoji="0" lang="zh-CN" altLang="en-US" sz="3500" b="1" i="0" u="none" strike="noStrike" cap="none" spc="0" normalizeH="0" baseline="0" dirty="0">
                <a:ln>
                  <a:noFill/>
                </a:ln>
                <a:solidFill>
                  <a:srgbClr val="E5D4C2"/>
                </a:solidFill>
                <a:effectLst/>
                <a:uFillTx/>
                <a:latin typeface="+mj-lt"/>
                <a:ea typeface="+mj-ea"/>
                <a:cs typeface="+mj-cs"/>
                <a:sym typeface="Calibri" panose="020F0502020204030204"/>
              </a:endParaRPr>
            </a:p>
          </p:txBody>
        </p:sp>
      </p:grpSp>
      <p:grpSp>
        <p:nvGrpSpPr>
          <p:cNvPr id="4" name="组合 3"/>
          <p:cNvGrpSpPr/>
          <p:nvPr/>
        </p:nvGrpSpPr>
        <p:grpSpPr>
          <a:xfrm>
            <a:off x="3852515" y="2160290"/>
            <a:ext cx="2398702" cy="4147862"/>
            <a:chOff x="3852515" y="2160290"/>
            <a:chExt cx="2398702" cy="4147862"/>
          </a:xfrm>
        </p:grpSpPr>
        <p:grpSp>
          <p:nvGrpSpPr>
            <p:cNvPr id="50" name="Group 1017"/>
            <p:cNvGrpSpPr/>
            <p:nvPr/>
          </p:nvGrpSpPr>
          <p:grpSpPr>
            <a:xfrm>
              <a:off x="3852515" y="2160290"/>
              <a:ext cx="2398702" cy="4147862"/>
              <a:chOff x="-1" y="-5346"/>
              <a:chExt cx="2320739" cy="3950343"/>
            </a:xfrm>
          </p:grpSpPr>
          <p:sp>
            <p:nvSpPr>
              <p:cNvPr id="51" name="Shape 1007"/>
              <p:cNvSpPr/>
              <p:nvPr/>
            </p:nvSpPr>
            <p:spPr>
              <a:xfrm>
                <a:off x="-1" y="-5346"/>
                <a:ext cx="2320739" cy="3950343"/>
              </a:xfrm>
              <a:prstGeom prst="rect">
                <a:avLst/>
              </a:prstGeom>
              <a:solidFill>
                <a:srgbClr val="2B2D3A"/>
              </a:solidFill>
              <a:ln w="12700" cap="flat">
                <a:solidFill>
                  <a:srgbClr val="ABBAC4"/>
                </a:solidFill>
                <a:prstDash val="solid"/>
                <a:miter lim="800000"/>
              </a:ln>
              <a:effectLst/>
            </p:spPr>
            <p:txBody>
              <a:bodyPr wrap="square" lIns="45719" tIns="45719" rIns="45719" bIns="45719" numCol="1" anchor="ctr">
                <a:noAutofit/>
              </a:bodyPr>
              <a:lstStyle/>
              <a:p>
                <a:pPr algn="ctr">
                  <a:defRPr>
                    <a:solidFill>
                      <a:srgbClr val="2B2D3A"/>
                    </a:solidFill>
                  </a:defRPr>
                </a:pPr>
                <a:endParaRPr dirty="0">
                  <a:latin typeface="+mn-ea"/>
                  <a:ea typeface="+mn-ea"/>
                </a:endParaRPr>
              </a:p>
            </p:txBody>
          </p:sp>
          <p:sp>
            <p:nvSpPr>
              <p:cNvPr id="52" name="Shape 1009"/>
              <p:cNvSpPr/>
              <p:nvPr/>
            </p:nvSpPr>
            <p:spPr>
              <a:xfrm>
                <a:off x="137220" y="1051436"/>
                <a:ext cx="2046299" cy="246219"/>
              </a:xfrm>
              <a:prstGeom prst="rect">
                <a:avLst/>
              </a:prstGeom>
              <a:noFill/>
              <a:ln w="12700" cap="flat">
                <a:noFill/>
                <a:miter lim="400000"/>
              </a:ln>
              <a:effectLst/>
            </p:spPr>
            <p:txBody>
              <a:bodyPr wrap="square" lIns="45719" tIns="45719" rIns="45719" bIns="45719" numCol="1" anchor="t">
                <a:spAutoFit/>
              </a:bodyPr>
              <a:lstStyle>
                <a:lvl1pPr algn="ctr">
                  <a:lnSpc>
                    <a:spcPct val="90000"/>
                  </a:lnSpc>
                  <a:defRPr sz="1200" i="1">
                    <a:solidFill>
                      <a:srgbClr val="E5D4C2">
                        <a:alpha val="50000"/>
                      </a:srgbClr>
                    </a:solidFill>
                    <a:latin typeface="+mn-lt"/>
                    <a:ea typeface="+mn-ea"/>
                    <a:cs typeface="+mn-cs"/>
                    <a:sym typeface="Helvetica"/>
                  </a:defRPr>
                </a:lvl1pPr>
              </a:lstStyle>
              <a:p>
                <a:r>
                  <a:rPr dirty="0">
                    <a:latin typeface="+mn-ea"/>
                  </a:rPr>
                  <a:t>Per Month</a:t>
                </a:r>
                <a:endParaRPr dirty="0">
                  <a:latin typeface="+mn-ea"/>
                </a:endParaRPr>
              </a:p>
            </p:txBody>
          </p:sp>
          <p:sp>
            <p:nvSpPr>
              <p:cNvPr id="53" name="Shape 1010"/>
              <p:cNvSpPr/>
              <p:nvPr/>
            </p:nvSpPr>
            <p:spPr>
              <a:xfrm>
                <a:off x="137220" y="131812"/>
                <a:ext cx="2046299" cy="369329"/>
              </a:xfrm>
              <a:prstGeom prst="rect">
                <a:avLst/>
              </a:prstGeom>
              <a:noFill/>
              <a:ln w="12700" cap="flat">
                <a:noFill/>
                <a:miter lim="400000"/>
              </a:ln>
              <a:effectLst/>
            </p:spPr>
            <p:txBody>
              <a:bodyPr wrap="square" lIns="45719" tIns="45719" rIns="45719" bIns="45719" numCol="1" anchor="t">
                <a:spAutoFit/>
              </a:bodyPr>
              <a:lstStyle>
                <a:lvl1pPr algn="ctr">
                  <a:lnSpc>
                    <a:spcPct val="120000"/>
                  </a:lnSpc>
                  <a:defRPr sz="1600">
                    <a:solidFill>
                      <a:srgbClr val="E5D4C2">
                        <a:alpha val="30000"/>
                      </a:srgbClr>
                    </a:solidFill>
                    <a:latin typeface="+mn-lt"/>
                    <a:ea typeface="+mn-ea"/>
                    <a:cs typeface="+mn-cs"/>
                    <a:sym typeface="Helvetica"/>
                  </a:defRPr>
                </a:lvl1pPr>
              </a:lstStyle>
              <a:p>
                <a:r>
                  <a:rPr dirty="0">
                    <a:latin typeface="+mn-ea"/>
                  </a:rPr>
                  <a:t>NORMAL</a:t>
                </a:r>
                <a:endParaRPr dirty="0">
                  <a:latin typeface="+mn-ea"/>
                </a:endParaRPr>
              </a:p>
            </p:txBody>
          </p:sp>
          <p:sp>
            <p:nvSpPr>
              <p:cNvPr id="54" name="Shape 1011"/>
              <p:cNvSpPr/>
              <p:nvPr/>
            </p:nvSpPr>
            <p:spPr>
              <a:xfrm>
                <a:off x="137221" y="1451230"/>
                <a:ext cx="1951706" cy="1590543"/>
              </a:xfrm>
              <a:prstGeom prst="rect">
                <a:avLst/>
              </a:prstGeom>
              <a:noFill/>
              <a:ln w="12700" cap="flat">
                <a:noFill/>
                <a:miter lim="400000"/>
              </a:ln>
              <a:effectLst/>
            </p:spPr>
            <p:txBody>
              <a:bodyPr wrap="square" lIns="45719" tIns="45719" rIns="45719" bIns="45719" numCol="1" anchor="t">
                <a:spAutoFit/>
              </a:bodyPr>
              <a:lstStyle/>
              <a:p>
                <a:pPr>
                  <a:lnSpc>
                    <a:spcPct val="150000"/>
                  </a:lnSpc>
                  <a:defRPr sz="1400">
                    <a:solidFill>
                      <a:srgbClr val="E5D4C2">
                        <a:alpha val="50000"/>
                      </a:srgbClr>
                    </a:solidFill>
                    <a:latin typeface="+mn-lt"/>
                    <a:ea typeface="+mn-ea"/>
                    <a:cs typeface="+mn-cs"/>
                    <a:sym typeface="Helvetica"/>
                  </a:defRPr>
                </a:pPr>
                <a:r>
                  <a:rPr lang="zh-CN" altLang="en-US" dirty="0">
                    <a:latin typeface="+mn-ea"/>
                    <a:ea typeface="+mn-ea"/>
                  </a:rPr>
                  <a:t>点击输入详细内容</a:t>
                </a:r>
                <a:r>
                  <a:rPr lang="zh-CN" altLang="en-US" sz="1400" dirty="0">
                    <a:solidFill>
                      <a:srgbClr val="E5D4C2">
                        <a:alpha val="50000"/>
                      </a:srgbClr>
                    </a:solidFill>
                    <a:latin typeface="+mn-ea"/>
                    <a:sym typeface="Helvetica"/>
                  </a:rPr>
                  <a:t>点击输入详细内容点击输入详细内容点击输入详细内容点击输入详细内容点击输入详细内容</a:t>
                </a:r>
                <a:endParaRPr lang="zh-CN" altLang="en-US" sz="1400" dirty="0">
                  <a:solidFill>
                    <a:srgbClr val="E5D4C2">
                      <a:alpha val="50000"/>
                    </a:srgbClr>
                  </a:solidFill>
                  <a:latin typeface="+mn-ea"/>
                  <a:sym typeface="Helvetica"/>
                </a:endParaRPr>
              </a:p>
            </p:txBody>
          </p:sp>
          <p:grpSp>
            <p:nvGrpSpPr>
              <p:cNvPr id="55" name="Group 1015"/>
              <p:cNvGrpSpPr/>
              <p:nvPr/>
            </p:nvGrpSpPr>
            <p:grpSpPr>
              <a:xfrm>
                <a:off x="112149" y="3405168"/>
                <a:ext cx="2102900" cy="423980"/>
                <a:chOff x="0" y="0"/>
                <a:chExt cx="2102898" cy="423979"/>
              </a:xfrm>
            </p:grpSpPr>
            <p:sp>
              <p:nvSpPr>
                <p:cNvPr id="57" name="Shape 1013"/>
                <p:cNvSpPr/>
                <p:nvPr/>
              </p:nvSpPr>
              <p:spPr>
                <a:xfrm>
                  <a:off x="0" y="-1"/>
                  <a:ext cx="2102899" cy="423981"/>
                </a:xfrm>
                <a:prstGeom prst="rect">
                  <a:avLst/>
                </a:prstGeom>
                <a:solidFill>
                  <a:srgbClr val="2B2D3A"/>
                </a:solidFill>
                <a:ln w="12700" cap="flat">
                  <a:solidFill>
                    <a:srgbClr val="ABBAC4"/>
                  </a:solidFill>
                  <a:prstDash val="solid"/>
                  <a:miter lim="800000"/>
                </a:ln>
                <a:effectLst/>
              </p:spPr>
              <p:txBody>
                <a:bodyPr wrap="square" lIns="45719" tIns="45719" rIns="45719" bIns="45719" numCol="1" anchor="ctr">
                  <a:noAutofit/>
                </a:bodyPr>
                <a:lstStyle/>
                <a:p>
                  <a:pPr algn="ctr">
                    <a:defRPr b="1">
                      <a:latin typeface="Playfair Display SC Black"/>
                      <a:ea typeface="Playfair Display SC Black"/>
                      <a:cs typeface="Playfair Display SC Black"/>
                      <a:sym typeface="Playfair Display SC Black"/>
                    </a:defRPr>
                  </a:pPr>
                  <a:endParaRPr>
                    <a:latin typeface="+mn-ea"/>
                    <a:ea typeface="+mn-ea"/>
                  </a:endParaRPr>
                </a:p>
              </p:txBody>
            </p:sp>
            <p:sp>
              <p:nvSpPr>
                <p:cNvPr id="58" name="Shape 1014"/>
                <p:cNvSpPr/>
                <p:nvPr/>
              </p:nvSpPr>
              <p:spPr>
                <a:xfrm>
                  <a:off x="0" y="26569"/>
                  <a:ext cx="2102899" cy="370841"/>
                </a:xfrm>
                <a:prstGeom prst="rect">
                  <a:avLst/>
                </a:prstGeom>
                <a:noFill/>
                <a:ln w="12700" cap="flat">
                  <a:noFill/>
                  <a:miter lim="400000"/>
                </a:ln>
                <a:effectLst/>
              </p:spPr>
              <p:txBody>
                <a:bodyPr wrap="square" lIns="45719" tIns="45719" rIns="45719" bIns="45719" numCol="1" anchor="ctr">
                  <a:spAutoFit/>
                </a:bodyPr>
                <a:lstStyle>
                  <a:lvl1pPr algn="ctr">
                    <a:defRPr b="1">
                      <a:latin typeface="Playfair Display SC Black"/>
                      <a:ea typeface="Playfair Display SC Black"/>
                      <a:cs typeface="Playfair Display SC Black"/>
                      <a:sym typeface="Playfair Display SC Black"/>
                    </a:defRPr>
                  </a:lvl1pPr>
                </a:lstStyle>
                <a:p>
                  <a:r>
                    <a:rPr lang="en-US" dirty="0">
                      <a:latin typeface="+mn-ea"/>
                      <a:ea typeface="+mn-ea"/>
                    </a:rPr>
                    <a:t>02</a:t>
                  </a:r>
                  <a:endParaRPr dirty="0">
                    <a:latin typeface="+mn-ea"/>
                    <a:ea typeface="+mn-ea"/>
                  </a:endParaRPr>
                </a:p>
              </p:txBody>
            </p:sp>
          </p:grpSp>
          <p:sp>
            <p:nvSpPr>
              <p:cNvPr id="56" name="Shape 1016"/>
              <p:cNvSpPr/>
              <p:nvPr/>
            </p:nvSpPr>
            <p:spPr>
              <a:xfrm>
                <a:off x="221763" y="1369740"/>
                <a:ext cx="1867164"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mn-ea"/>
                  <a:ea typeface="+mn-ea"/>
                </a:endParaRPr>
              </a:p>
            </p:txBody>
          </p:sp>
        </p:grpSp>
        <p:sp>
          <p:nvSpPr>
            <p:cNvPr id="59" name="TextBox 58"/>
            <p:cNvSpPr txBox="1"/>
            <p:nvPr/>
          </p:nvSpPr>
          <p:spPr>
            <a:xfrm>
              <a:off x="4137898" y="2609470"/>
              <a:ext cx="1887694" cy="6309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r>
                <a:rPr kumimoji="0" lang="zh-CN" altLang="en-US" sz="3500" b="1" i="0" u="none" strike="noStrike" cap="none" spc="0" normalizeH="0" baseline="0" dirty="0">
                  <a:ln>
                    <a:noFill/>
                  </a:ln>
                  <a:solidFill>
                    <a:srgbClr val="E5D4C2"/>
                  </a:solidFill>
                  <a:effectLst/>
                  <a:uFillTx/>
                  <a:latin typeface="+mj-lt"/>
                  <a:ea typeface="+mj-ea"/>
                  <a:cs typeface="+mj-cs"/>
                  <a:sym typeface="Calibri" panose="020F0502020204030204"/>
                </a:rPr>
                <a:t>市场推广</a:t>
              </a:r>
              <a:endParaRPr kumimoji="0" lang="zh-CN" altLang="en-US" sz="3500" b="1" i="0" u="none" strike="noStrike" cap="none" spc="0" normalizeH="0" baseline="0" dirty="0">
                <a:ln>
                  <a:noFill/>
                </a:ln>
                <a:solidFill>
                  <a:srgbClr val="E5D4C2"/>
                </a:solidFill>
                <a:effectLst/>
                <a:uFillTx/>
                <a:latin typeface="+mj-lt"/>
                <a:ea typeface="+mj-ea"/>
                <a:cs typeface="+mj-cs"/>
                <a:sym typeface="Calibri" panose="020F0502020204030204"/>
              </a:endParaRPr>
            </a:p>
          </p:txBody>
        </p:sp>
      </p:grpSp>
      <p:grpSp>
        <p:nvGrpSpPr>
          <p:cNvPr id="5" name="组合 4"/>
          <p:cNvGrpSpPr/>
          <p:nvPr/>
        </p:nvGrpSpPr>
        <p:grpSpPr>
          <a:xfrm>
            <a:off x="6444803" y="2160290"/>
            <a:ext cx="2398702" cy="4147862"/>
            <a:chOff x="6444803" y="2160290"/>
            <a:chExt cx="2398702" cy="4147862"/>
          </a:xfrm>
        </p:grpSpPr>
        <p:grpSp>
          <p:nvGrpSpPr>
            <p:cNvPr id="60" name="Group 1017"/>
            <p:cNvGrpSpPr/>
            <p:nvPr/>
          </p:nvGrpSpPr>
          <p:grpSpPr>
            <a:xfrm>
              <a:off x="6444803" y="2160290"/>
              <a:ext cx="2398702" cy="4147862"/>
              <a:chOff x="-1" y="-5346"/>
              <a:chExt cx="2320739" cy="3950343"/>
            </a:xfrm>
          </p:grpSpPr>
          <p:sp>
            <p:nvSpPr>
              <p:cNvPr id="61" name="Shape 1007"/>
              <p:cNvSpPr/>
              <p:nvPr/>
            </p:nvSpPr>
            <p:spPr>
              <a:xfrm>
                <a:off x="-1" y="-5346"/>
                <a:ext cx="2320739" cy="3950343"/>
              </a:xfrm>
              <a:prstGeom prst="rect">
                <a:avLst/>
              </a:prstGeom>
              <a:solidFill>
                <a:srgbClr val="2B2D3A"/>
              </a:solidFill>
              <a:ln w="12700" cap="flat">
                <a:solidFill>
                  <a:srgbClr val="ABBAC4"/>
                </a:solidFill>
                <a:prstDash val="solid"/>
                <a:miter lim="800000"/>
              </a:ln>
              <a:effectLst/>
            </p:spPr>
            <p:txBody>
              <a:bodyPr wrap="square" lIns="45719" tIns="45719" rIns="45719" bIns="45719" numCol="1" anchor="ctr">
                <a:noAutofit/>
              </a:bodyPr>
              <a:lstStyle/>
              <a:p>
                <a:pPr algn="ctr">
                  <a:defRPr>
                    <a:solidFill>
                      <a:srgbClr val="2B2D3A"/>
                    </a:solidFill>
                  </a:defRPr>
                </a:pPr>
                <a:endParaRPr dirty="0">
                  <a:latin typeface="+mn-ea"/>
                  <a:ea typeface="+mn-ea"/>
                </a:endParaRPr>
              </a:p>
            </p:txBody>
          </p:sp>
          <p:sp>
            <p:nvSpPr>
              <p:cNvPr id="62" name="Shape 1009"/>
              <p:cNvSpPr/>
              <p:nvPr/>
            </p:nvSpPr>
            <p:spPr>
              <a:xfrm>
                <a:off x="137220" y="1051436"/>
                <a:ext cx="2046299" cy="246219"/>
              </a:xfrm>
              <a:prstGeom prst="rect">
                <a:avLst/>
              </a:prstGeom>
              <a:noFill/>
              <a:ln w="12700" cap="flat">
                <a:noFill/>
                <a:miter lim="400000"/>
              </a:ln>
              <a:effectLst/>
            </p:spPr>
            <p:txBody>
              <a:bodyPr wrap="square" lIns="45719" tIns="45719" rIns="45719" bIns="45719" numCol="1" anchor="t">
                <a:spAutoFit/>
              </a:bodyPr>
              <a:lstStyle>
                <a:lvl1pPr algn="ctr">
                  <a:lnSpc>
                    <a:spcPct val="90000"/>
                  </a:lnSpc>
                  <a:defRPr sz="1200" i="1">
                    <a:solidFill>
                      <a:srgbClr val="E5D4C2">
                        <a:alpha val="50000"/>
                      </a:srgbClr>
                    </a:solidFill>
                    <a:latin typeface="+mn-lt"/>
                    <a:ea typeface="+mn-ea"/>
                    <a:cs typeface="+mn-cs"/>
                    <a:sym typeface="Helvetica"/>
                  </a:defRPr>
                </a:lvl1pPr>
              </a:lstStyle>
              <a:p>
                <a:r>
                  <a:rPr dirty="0">
                    <a:latin typeface="+mn-ea"/>
                  </a:rPr>
                  <a:t>Per Month</a:t>
                </a:r>
                <a:endParaRPr dirty="0">
                  <a:latin typeface="+mn-ea"/>
                </a:endParaRPr>
              </a:p>
            </p:txBody>
          </p:sp>
          <p:sp>
            <p:nvSpPr>
              <p:cNvPr id="63" name="Shape 1010"/>
              <p:cNvSpPr/>
              <p:nvPr/>
            </p:nvSpPr>
            <p:spPr>
              <a:xfrm>
                <a:off x="137220" y="131812"/>
                <a:ext cx="2046299" cy="369329"/>
              </a:xfrm>
              <a:prstGeom prst="rect">
                <a:avLst/>
              </a:prstGeom>
              <a:noFill/>
              <a:ln w="12700" cap="flat">
                <a:noFill/>
                <a:miter lim="400000"/>
              </a:ln>
              <a:effectLst/>
            </p:spPr>
            <p:txBody>
              <a:bodyPr wrap="square" lIns="45719" tIns="45719" rIns="45719" bIns="45719" numCol="1" anchor="t">
                <a:spAutoFit/>
              </a:bodyPr>
              <a:lstStyle>
                <a:lvl1pPr algn="ctr">
                  <a:lnSpc>
                    <a:spcPct val="120000"/>
                  </a:lnSpc>
                  <a:defRPr sz="1600">
                    <a:solidFill>
                      <a:srgbClr val="E5D4C2">
                        <a:alpha val="30000"/>
                      </a:srgbClr>
                    </a:solidFill>
                    <a:latin typeface="+mn-lt"/>
                    <a:ea typeface="+mn-ea"/>
                    <a:cs typeface="+mn-cs"/>
                    <a:sym typeface="Helvetica"/>
                  </a:defRPr>
                </a:lvl1pPr>
              </a:lstStyle>
              <a:p>
                <a:r>
                  <a:rPr dirty="0">
                    <a:latin typeface="+mn-ea"/>
                  </a:rPr>
                  <a:t>NORMAL</a:t>
                </a:r>
                <a:endParaRPr dirty="0">
                  <a:latin typeface="+mn-ea"/>
                </a:endParaRPr>
              </a:p>
            </p:txBody>
          </p:sp>
          <p:sp>
            <p:nvSpPr>
              <p:cNvPr id="64" name="Shape 1011"/>
              <p:cNvSpPr/>
              <p:nvPr/>
            </p:nvSpPr>
            <p:spPr>
              <a:xfrm>
                <a:off x="137221" y="1451230"/>
                <a:ext cx="1951706" cy="1590543"/>
              </a:xfrm>
              <a:prstGeom prst="rect">
                <a:avLst/>
              </a:prstGeom>
              <a:noFill/>
              <a:ln w="12700" cap="flat">
                <a:noFill/>
                <a:miter lim="400000"/>
              </a:ln>
              <a:effectLst/>
            </p:spPr>
            <p:txBody>
              <a:bodyPr wrap="square" lIns="45719" tIns="45719" rIns="45719" bIns="45719" numCol="1" anchor="t">
                <a:spAutoFit/>
              </a:bodyPr>
              <a:lstStyle/>
              <a:p>
                <a:pPr>
                  <a:lnSpc>
                    <a:spcPct val="150000"/>
                  </a:lnSpc>
                  <a:defRPr sz="1400">
                    <a:solidFill>
                      <a:srgbClr val="E5D4C2">
                        <a:alpha val="50000"/>
                      </a:srgbClr>
                    </a:solidFill>
                    <a:latin typeface="+mn-lt"/>
                    <a:ea typeface="+mn-ea"/>
                    <a:cs typeface="+mn-cs"/>
                    <a:sym typeface="Helvetica"/>
                  </a:defRPr>
                </a:pPr>
                <a:r>
                  <a:rPr lang="zh-CN" altLang="en-US" dirty="0">
                    <a:latin typeface="+mn-ea"/>
                    <a:ea typeface="+mn-ea"/>
                  </a:rPr>
                  <a:t>点击输入详细内容</a:t>
                </a:r>
                <a:r>
                  <a:rPr lang="zh-CN" altLang="en-US" sz="1400" dirty="0">
                    <a:solidFill>
                      <a:srgbClr val="E5D4C2">
                        <a:alpha val="50000"/>
                      </a:srgbClr>
                    </a:solidFill>
                    <a:latin typeface="+mn-ea"/>
                    <a:sym typeface="Helvetica"/>
                  </a:rPr>
                  <a:t>点击输入详细内容点击输入详细内容点击输入详细内容点击输入详细内容点击输入详细内容</a:t>
                </a:r>
                <a:endParaRPr lang="zh-CN" altLang="en-US" sz="1400" dirty="0">
                  <a:solidFill>
                    <a:srgbClr val="E5D4C2">
                      <a:alpha val="50000"/>
                    </a:srgbClr>
                  </a:solidFill>
                  <a:latin typeface="+mn-ea"/>
                  <a:sym typeface="Helvetica"/>
                </a:endParaRPr>
              </a:p>
            </p:txBody>
          </p:sp>
          <p:grpSp>
            <p:nvGrpSpPr>
              <p:cNvPr id="65" name="Group 1015"/>
              <p:cNvGrpSpPr/>
              <p:nvPr/>
            </p:nvGrpSpPr>
            <p:grpSpPr>
              <a:xfrm>
                <a:off x="112149" y="3405168"/>
                <a:ext cx="2102900" cy="423980"/>
                <a:chOff x="0" y="0"/>
                <a:chExt cx="2102898" cy="423979"/>
              </a:xfrm>
            </p:grpSpPr>
            <p:sp>
              <p:nvSpPr>
                <p:cNvPr id="67" name="Shape 1013"/>
                <p:cNvSpPr/>
                <p:nvPr/>
              </p:nvSpPr>
              <p:spPr>
                <a:xfrm>
                  <a:off x="0" y="-1"/>
                  <a:ext cx="2102899" cy="423981"/>
                </a:xfrm>
                <a:prstGeom prst="rect">
                  <a:avLst/>
                </a:prstGeom>
                <a:solidFill>
                  <a:srgbClr val="2B2D3A"/>
                </a:solidFill>
                <a:ln w="12700" cap="flat">
                  <a:solidFill>
                    <a:srgbClr val="ABBAC4"/>
                  </a:solidFill>
                  <a:prstDash val="solid"/>
                  <a:miter lim="800000"/>
                </a:ln>
                <a:effectLst/>
              </p:spPr>
              <p:txBody>
                <a:bodyPr wrap="square" lIns="45719" tIns="45719" rIns="45719" bIns="45719" numCol="1" anchor="ctr">
                  <a:noAutofit/>
                </a:bodyPr>
                <a:lstStyle/>
                <a:p>
                  <a:pPr algn="ctr">
                    <a:defRPr b="1">
                      <a:latin typeface="Playfair Display SC Black"/>
                      <a:ea typeface="Playfair Display SC Black"/>
                      <a:cs typeface="Playfair Display SC Black"/>
                      <a:sym typeface="Playfair Display SC Black"/>
                    </a:defRPr>
                  </a:pPr>
                  <a:endParaRPr>
                    <a:latin typeface="+mn-ea"/>
                    <a:ea typeface="+mn-ea"/>
                  </a:endParaRPr>
                </a:p>
              </p:txBody>
            </p:sp>
            <p:sp>
              <p:nvSpPr>
                <p:cNvPr id="68" name="Shape 1014"/>
                <p:cNvSpPr/>
                <p:nvPr/>
              </p:nvSpPr>
              <p:spPr>
                <a:xfrm>
                  <a:off x="0" y="26569"/>
                  <a:ext cx="2102899" cy="370841"/>
                </a:xfrm>
                <a:prstGeom prst="rect">
                  <a:avLst/>
                </a:prstGeom>
                <a:noFill/>
                <a:ln w="12700" cap="flat">
                  <a:noFill/>
                  <a:miter lim="400000"/>
                </a:ln>
                <a:effectLst/>
              </p:spPr>
              <p:txBody>
                <a:bodyPr wrap="square" lIns="45719" tIns="45719" rIns="45719" bIns="45719" numCol="1" anchor="ctr">
                  <a:spAutoFit/>
                </a:bodyPr>
                <a:lstStyle>
                  <a:lvl1pPr algn="ctr">
                    <a:defRPr b="1">
                      <a:latin typeface="Playfair Display SC Black"/>
                      <a:ea typeface="Playfair Display SC Black"/>
                      <a:cs typeface="Playfair Display SC Black"/>
                      <a:sym typeface="Playfair Display SC Black"/>
                    </a:defRPr>
                  </a:lvl1pPr>
                </a:lstStyle>
                <a:p>
                  <a:r>
                    <a:rPr lang="en-US" dirty="0">
                      <a:latin typeface="+mn-ea"/>
                      <a:ea typeface="+mn-ea"/>
                    </a:rPr>
                    <a:t>03</a:t>
                  </a:r>
                  <a:endParaRPr dirty="0">
                    <a:latin typeface="+mn-ea"/>
                    <a:ea typeface="+mn-ea"/>
                  </a:endParaRPr>
                </a:p>
              </p:txBody>
            </p:sp>
          </p:grpSp>
          <p:sp>
            <p:nvSpPr>
              <p:cNvPr id="66" name="Shape 1016"/>
              <p:cNvSpPr/>
              <p:nvPr/>
            </p:nvSpPr>
            <p:spPr>
              <a:xfrm>
                <a:off x="221763" y="1369740"/>
                <a:ext cx="1867164"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mn-ea"/>
                  <a:ea typeface="+mn-ea"/>
                </a:endParaRPr>
              </a:p>
            </p:txBody>
          </p:sp>
        </p:grpSp>
        <p:sp>
          <p:nvSpPr>
            <p:cNvPr id="69" name="TextBox 68"/>
            <p:cNvSpPr txBox="1"/>
            <p:nvPr/>
          </p:nvSpPr>
          <p:spPr>
            <a:xfrm>
              <a:off x="6730186" y="2609470"/>
              <a:ext cx="1887694" cy="6309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r>
                <a:rPr kumimoji="0" lang="zh-CN" altLang="en-US" sz="3500" b="1" i="0" u="none" strike="noStrike" cap="none" spc="0" normalizeH="0" baseline="0" dirty="0">
                  <a:ln>
                    <a:noFill/>
                  </a:ln>
                  <a:solidFill>
                    <a:srgbClr val="E5D4C2"/>
                  </a:solidFill>
                  <a:effectLst/>
                  <a:uFillTx/>
                  <a:latin typeface="+mj-lt"/>
                  <a:ea typeface="+mj-ea"/>
                  <a:cs typeface="+mj-cs"/>
                  <a:sym typeface="Calibri" panose="020F0502020204030204"/>
                </a:rPr>
                <a:t>改进生产</a:t>
              </a:r>
              <a:endParaRPr kumimoji="0" lang="zh-CN" altLang="en-US" sz="3500" b="1" i="0" u="none" strike="noStrike" cap="none" spc="0" normalizeH="0" baseline="0" dirty="0">
                <a:ln>
                  <a:noFill/>
                </a:ln>
                <a:solidFill>
                  <a:srgbClr val="E5D4C2"/>
                </a:solidFill>
                <a:effectLst/>
                <a:uFillTx/>
                <a:latin typeface="+mj-lt"/>
                <a:ea typeface="+mj-ea"/>
                <a:cs typeface="+mj-cs"/>
                <a:sym typeface="Calibri" panose="020F0502020204030204"/>
              </a:endParaRPr>
            </a:p>
          </p:txBody>
        </p:sp>
      </p:grpSp>
      <p:grpSp>
        <p:nvGrpSpPr>
          <p:cNvPr id="6" name="组合 5"/>
          <p:cNvGrpSpPr/>
          <p:nvPr/>
        </p:nvGrpSpPr>
        <p:grpSpPr>
          <a:xfrm>
            <a:off x="9014653" y="2160290"/>
            <a:ext cx="2398702" cy="4147862"/>
            <a:chOff x="9014653" y="2160290"/>
            <a:chExt cx="2398702" cy="4147862"/>
          </a:xfrm>
        </p:grpSpPr>
        <p:grpSp>
          <p:nvGrpSpPr>
            <p:cNvPr id="70" name="Group 1017"/>
            <p:cNvGrpSpPr/>
            <p:nvPr/>
          </p:nvGrpSpPr>
          <p:grpSpPr>
            <a:xfrm>
              <a:off x="9014653" y="2160290"/>
              <a:ext cx="2398702" cy="4147862"/>
              <a:chOff x="-1" y="-5346"/>
              <a:chExt cx="2320739" cy="3950343"/>
            </a:xfrm>
          </p:grpSpPr>
          <p:sp>
            <p:nvSpPr>
              <p:cNvPr id="71" name="Shape 1007"/>
              <p:cNvSpPr/>
              <p:nvPr/>
            </p:nvSpPr>
            <p:spPr>
              <a:xfrm>
                <a:off x="-1" y="-5346"/>
                <a:ext cx="2320739" cy="3950343"/>
              </a:xfrm>
              <a:prstGeom prst="rect">
                <a:avLst/>
              </a:prstGeom>
              <a:solidFill>
                <a:srgbClr val="2B2D3A"/>
              </a:solidFill>
              <a:ln w="12700" cap="flat">
                <a:solidFill>
                  <a:srgbClr val="ABBAC4"/>
                </a:solidFill>
                <a:prstDash val="solid"/>
                <a:miter lim="800000"/>
              </a:ln>
              <a:effectLst/>
            </p:spPr>
            <p:txBody>
              <a:bodyPr wrap="square" lIns="45719" tIns="45719" rIns="45719" bIns="45719" numCol="1" anchor="ctr">
                <a:noAutofit/>
              </a:bodyPr>
              <a:lstStyle/>
              <a:p>
                <a:pPr algn="ctr">
                  <a:defRPr>
                    <a:solidFill>
                      <a:srgbClr val="2B2D3A"/>
                    </a:solidFill>
                  </a:defRPr>
                </a:pPr>
                <a:endParaRPr dirty="0">
                  <a:latin typeface="+mn-ea"/>
                  <a:ea typeface="+mn-ea"/>
                </a:endParaRPr>
              </a:p>
            </p:txBody>
          </p:sp>
          <p:sp>
            <p:nvSpPr>
              <p:cNvPr id="72" name="Shape 1009"/>
              <p:cNvSpPr/>
              <p:nvPr/>
            </p:nvSpPr>
            <p:spPr>
              <a:xfrm>
                <a:off x="137220" y="1051436"/>
                <a:ext cx="2046299" cy="246219"/>
              </a:xfrm>
              <a:prstGeom prst="rect">
                <a:avLst/>
              </a:prstGeom>
              <a:noFill/>
              <a:ln w="12700" cap="flat">
                <a:noFill/>
                <a:miter lim="400000"/>
              </a:ln>
              <a:effectLst/>
            </p:spPr>
            <p:txBody>
              <a:bodyPr wrap="square" lIns="45719" tIns="45719" rIns="45719" bIns="45719" numCol="1" anchor="t">
                <a:spAutoFit/>
              </a:bodyPr>
              <a:lstStyle>
                <a:lvl1pPr algn="ctr">
                  <a:lnSpc>
                    <a:spcPct val="90000"/>
                  </a:lnSpc>
                  <a:defRPr sz="1200" i="1">
                    <a:solidFill>
                      <a:srgbClr val="E5D4C2">
                        <a:alpha val="50000"/>
                      </a:srgbClr>
                    </a:solidFill>
                    <a:latin typeface="+mn-lt"/>
                    <a:ea typeface="+mn-ea"/>
                    <a:cs typeface="+mn-cs"/>
                    <a:sym typeface="Helvetica"/>
                  </a:defRPr>
                </a:lvl1pPr>
              </a:lstStyle>
              <a:p>
                <a:r>
                  <a:rPr dirty="0">
                    <a:latin typeface="+mn-ea"/>
                  </a:rPr>
                  <a:t>Per Month</a:t>
                </a:r>
                <a:endParaRPr dirty="0">
                  <a:latin typeface="+mn-ea"/>
                </a:endParaRPr>
              </a:p>
            </p:txBody>
          </p:sp>
          <p:sp>
            <p:nvSpPr>
              <p:cNvPr id="73" name="Shape 1010"/>
              <p:cNvSpPr/>
              <p:nvPr/>
            </p:nvSpPr>
            <p:spPr>
              <a:xfrm>
                <a:off x="137220" y="131812"/>
                <a:ext cx="2046299" cy="369329"/>
              </a:xfrm>
              <a:prstGeom prst="rect">
                <a:avLst/>
              </a:prstGeom>
              <a:noFill/>
              <a:ln w="12700" cap="flat">
                <a:noFill/>
                <a:miter lim="400000"/>
              </a:ln>
              <a:effectLst/>
            </p:spPr>
            <p:txBody>
              <a:bodyPr wrap="square" lIns="45719" tIns="45719" rIns="45719" bIns="45719" numCol="1" anchor="t">
                <a:spAutoFit/>
              </a:bodyPr>
              <a:lstStyle>
                <a:lvl1pPr algn="ctr">
                  <a:lnSpc>
                    <a:spcPct val="120000"/>
                  </a:lnSpc>
                  <a:defRPr sz="1600">
                    <a:solidFill>
                      <a:srgbClr val="E5D4C2">
                        <a:alpha val="30000"/>
                      </a:srgbClr>
                    </a:solidFill>
                    <a:latin typeface="+mn-lt"/>
                    <a:ea typeface="+mn-ea"/>
                    <a:cs typeface="+mn-cs"/>
                    <a:sym typeface="Helvetica"/>
                  </a:defRPr>
                </a:lvl1pPr>
              </a:lstStyle>
              <a:p>
                <a:r>
                  <a:rPr dirty="0">
                    <a:latin typeface="+mn-ea"/>
                  </a:rPr>
                  <a:t>NORMAL</a:t>
                </a:r>
                <a:endParaRPr dirty="0">
                  <a:latin typeface="+mn-ea"/>
                </a:endParaRPr>
              </a:p>
            </p:txBody>
          </p:sp>
          <p:sp>
            <p:nvSpPr>
              <p:cNvPr id="74" name="Shape 1011"/>
              <p:cNvSpPr/>
              <p:nvPr/>
            </p:nvSpPr>
            <p:spPr>
              <a:xfrm>
                <a:off x="137221" y="1451230"/>
                <a:ext cx="1951706" cy="1590543"/>
              </a:xfrm>
              <a:prstGeom prst="rect">
                <a:avLst/>
              </a:prstGeom>
              <a:noFill/>
              <a:ln w="12700" cap="flat">
                <a:noFill/>
                <a:miter lim="400000"/>
              </a:ln>
              <a:effectLst/>
            </p:spPr>
            <p:txBody>
              <a:bodyPr wrap="square" lIns="45719" tIns="45719" rIns="45719" bIns="45719" numCol="1" anchor="t">
                <a:spAutoFit/>
              </a:bodyPr>
              <a:lstStyle/>
              <a:p>
                <a:pPr>
                  <a:lnSpc>
                    <a:spcPct val="150000"/>
                  </a:lnSpc>
                  <a:defRPr sz="1400">
                    <a:solidFill>
                      <a:srgbClr val="E5D4C2">
                        <a:alpha val="50000"/>
                      </a:srgbClr>
                    </a:solidFill>
                    <a:latin typeface="+mn-lt"/>
                    <a:ea typeface="+mn-ea"/>
                    <a:cs typeface="+mn-cs"/>
                    <a:sym typeface="Helvetica"/>
                  </a:defRPr>
                </a:pPr>
                <a:r>
                  <a:rPr lang="zh-CN" altLang="en-US" dirty="0">
                    <a:latin typeface="+mn-ea"/>
                    <a:ea typeface="+mn-ea"/>
                  </a:rPr>
                  <a:t>点击输入详细内容</a:t>
                </a:r>
                <a:r>
                  <a:rPr lang="zh-CN" altLang="en-US" sz="1400" dirty="0">
                    <a:solidFill>
                      <a:srgbClr val="E5D4C2">
                        <a:alpha val="50000"/>
                      </a:srgbClr>
                    </a:solidFill>
                    <a:latin typeface="+mn-ea"/>
                    <a:sym typeface="Helvetica"/>
                  </a:rPr>
                  <a:t>点击输入详细内容点击输入详细内容点击输入详细内容点击输入详细内容点击输入详细内容</a:t>
                </a:r>
                <a:endParaRPr lang="zh-CN" altLang="en-US" sz="1400" dirty="0">
                  <a:solidFill>
                    <a:srgbClr val="E5D4C2">
                      <a:alpha val="50000"/>
                    </a:srgbClr>
                  </a:solidFill>
                  <a:latin typeface="+mn-ea"/>
                  <a:sym typeface="Helvetica"/>
                </a:endParaRPr>
              </a:p>
            </p:txBody>
          </p:sp>
          <p:grpSp>
            <p:nvGrpSpPr>
              <p:cNvPr id="75" name="Group 1015"/>
              <p:cNvGrpSpPr/>
              <p:nvPr/>
            </p:nvGrpSpPr>
            <p:grpSpPr>
              <a:xfrm>
                <a:off x="112149" y="3405168"/>
                <a:ext cx="2102900" cy="423980"/>
                <a:chOff x="0" y="0"/>
                <a:chExt cx="2102898" cy="423979"/>
              </a:xfrm>
            </p:grpSpPr>
            <p:sp>
              <p:nvSpPr>
                <p:cNvPr id="77" name="Shape 1013"/>
                <p:cNvSpPr/>
                <p:nvPr/>
              </p:nvSpPr>
              <p:spPr>
                <a:xfrm>
                  <a:off x="0" y="-1"/>
                  <a:ext cx="2102899" cy="423981"/>
                </a:xfrm>
                <a:prstGeom prst="rect">
                  <a:avLst/>
                </a:prstGeom>
                <a:solidFill>
                  <a:srgbClr val="2B2D3A"/>
                </a:solidFill>
                <a:ln w="12700" cap="flat">
                  <a:solidFill>
                    <a:srgbClr val="ABBAC4"/>
                  </a:solidFill>
                  <a:prstDash val="solid"/>
                  <a:miter lim="800000"/>
                </a:ln>
                <a:effectLst/>
              </p:spPr>
              <p:txBody>
                <a:bodyPr wrap="square" lIns="45719" tIns="45719" rIns="45719" bIns="45719" numCol="1" anchor="ctr">
                  <a:noAutofit/>
                </a:bodyPr>
                <a:lstStyle/>
                <a:p>
                  <a:pPr algn="ctr">
                    <a:defRPr b="1">
                      <a:latin typeface="Playfair Display SC Black"/>
                      <a:ea typeface="Playfair Display SC Black"/>
                      <a:cs typeface="Playfair Display SC Black"/>
                      <a:sym typeface="Playfair Display SC Black"/>
                    </a:defRPr>
                  </a:pPr>
                  <a:endParaRPr>
                    <a:latin typeface="+mn-ea"/>
                    <a:ea typeface="+mn-ea"/>
                  </a:endParaRPr>
                </a:p>
              </p:txBody>
            </p:sp>
            <p:sp>
              <p:nvSpPr>
                <p:cNvPr id="78" name="Shape 1014"/>
                <p:cNvSpPr/>
                <p:nvPr/>
              </p:nvSpPr>
              <p:spPr>
                <a:xfrm>
                  <a:off x="0" y="26569"/>
                  <a:ext cx="2102899" cy="370841"/>
                </a:xfrm>
                <a:prstGeom prst="rect">
                  <a:avLst/>
                </a:prstGeom>
                <a:noFill/>
                <a:ln w="12700" cap="flat">
                  <a:noFill/>
                  <a:miter lim="400000"/>
                </a:ln>
                <a:effectLst/>
              </p:spPr>
              <p:txBody>
                <a:bodyPr wrap="square" lIns="45719" tIns="45719" rIns="45719" bIns="45719" numCol="1" anchor="ctr">
                  <a:spAutoFit/>
                </a:bodyPr>
                <a:lstStyle>
                  <a:lvl1pPr algn="ctr">
                    <a:defRPr b="1">
                      <a:latin typeface="Playfair Display SC Black"/>
                      <a:ea typeface="Playfair Display SC Black"/>
                      <a:cs typeface="Playfair Display SC Black"/>
                      <a:sym typeface="Playfair Display SC Black"/>
                    </a:defRPr>
                  </a:lvl1pPr>
                </a:lstStyle>
                <a:p>
                  <a:r>
                    <a:rPr lang="en-US" dirty="0">
                      <a:latin typeface="+mn-ea"/>
                      <a:ea typeface="+mn-ea"/>
                    </a:rPr>
                    <a:t>04</a:t>
                  </a:r>
                  <a:endParaRPr dirty="0">
                    <a:latin typeface="+mn-ea"/>
                    <a:ea typeface="+mn-ea"/>
                  </a:endParaRPr>
                </a:p>
              </p:txBody>
            </p:sp>
          </p:grpSp>
          <p:sp>
            <p:nvSpPr>
              <p:cNvPr id="76" name="Shape 1016"/>
              <p:cNvSpPr/>
              <p:nvPr/>
            </p:nvSpPr>
            <p:spPr>
              <a:xfrm>
                <a:off x="221763" y="1369740"/>
                <a:ext cx="1867164"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mn-ea"/>
                  <a:ea typeface="+mn-ea"/>
                </a:endParaRPr>
              </a:p>
            </p:txBody>
          </p:sp>
        </p:grpSp>
        <p:sp>
          <p:nvSpPr>
            <p:cNvPr id="79" name="TextBox 78"/>
            <p:cNvSpPr txBox="1"/>
            <p:nvPr/>
          </p:nvSpPr>
          <p:spPr>
            <a:xfrm>
              <a:off x="9300036" y="2609470"/>
              <a:ext cx="1887694" cy="6309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r>
                <a:rPr kumimoji="0" lang="zh-CN" altLang="en-US" sz="3500" b="1" i="0" u="none" strike="noStrike" cap="none" spc="0" normalizeH="0" baseline="0" dirty="0">
                  <a:ln>
                    <a:noFill/>
                  </a:ln>
                  <a:solidFill>
                    <a:srgbClr val="E5D4C2"/>
                  </a:solidFill>
                  <a:effectLst/>
                  <a:uFillTx/>
                  <a:latin typeface="+mj-lt"/>
                  <a:ea typeface="+mj-ea"/>
                  <a:cs typeface="+mj-cs"/>
                  <a:sym typeface="Calibri" panose="020F0502020204030204"/>
                </a:rPr>
                <a:t>人才战略</a:t>
              </a:r>
              <a:endParaRPr kumimoji="0" lang="zh-CN" altLang="en-US" sz="3500" b="1" i="0" u="none" strike="noStrike" cap="none" spc="0" normalizeH="0" baseline="0" dirty="0">
                <a:ln>
                  <a:noFill/>
                </a:ln>
                <a:solidFill>
                  <a:srgbClr val="E5D4C2"/>
                </a:solidFill>
                <a:effectLst/>
                <a:uFillTx/>
                <a:latin typeface="+mj-lt"/>
                <a:ea typeface="+mj-ea"/>
                <a:cs typeface="+mj-cs"/>
                <a:sym typeface="Calibri" panose="020F0502020204030204"/>
              </a:endParaRPr>
            </a:p>
          </p:txBody>
        </p:sp>
      </p:grpSp>
      <p:sp>
        <p:nvSpPr>
          <p:cNvPr id="80" name="Shape 608"/>
          <p:cNvSpPr/>
          <p:nvPr/>
        </p:nvSpPr>
        <p:spPr>
          <a:xfrm>
            <a:off x="5333848" y="-153577"/>
            <a:ext cx="2721697" cy="2650526"/>
          </a:xfrm>
          <a:prstGeom prst="rect">
            <a:avLst/>
          </a:prstGeom>
          <a:ln w="12700">
            <a:miter lim="400000"/>
          </a:ln>
        </p:spPr>
        <p:txBody>
          <a:bodyPr wrap="none" lIns="47525" tIns="47526" rIns="47525" bIns="47526">
            <a:spAutoFit/>
          </a:bodyPr>
          <a:lstStyle>
            <a:lvl1pPr>
              <a:defRPr sz="16600" b="1">
                <a:solidFill>
                  <a:srgbClr val="E5D4C2">
                    <a:alpha val="5000"/>
                  </a:srgbClr>
                </a:solidFill>
                <a:latin typeface="+mn-lt"/>
                <a:ea typeface="+mn-ea"/>
                <a:cs typeface="+mn-cs"/>
                <a:sym typeface="Helvetica"/>
              </a:defRPr>
            </a:lvl1pPr>
          </a:lstStyle>
          <a:p>
            <a:r>
              <a:rPr lang="en-US" dirty="0">
                <a:latin typeface="微软雅黑" panose="020B0503020204020204" pitchFamily="34" charset="-122"/>
              </a:rPr>
              <a:t>05</a:t>
            </a:r>
            <a:endParaRPr dirty="0">
              <a:latin typeface="微软雅黑" panose="020B0503020204020204" pitchFamily="34" charset="-122"/>
            </a:endParaRPr>
          </a:p>
        </p:txBody>
      </p:sp>
      <p:sp>
        <p:nvSpPr>
          <p:cNvPr id="81" name="Shape 609"/>
          <p:cNvSpPr txBox="1"/>
          <p:nvPr/>
        </p:nvSpPr>
        <p:spPr>
          <a:xfrm>
            <a:off x="4975714" y="1006162"/>
            <a:ext cx="2997496" cy="654587"/>
          </a:xfrm>
          <a:prstGeom prst="rect">
            <a:avLst/>
          </a:prstGeom>
        </p:spPr>
        <p:txBody>
          <a:bodyPr/>
          <a:lstStyle>
            <a:lvl1pPr marL="0" marR="0" indent="0" algn="ctr" defTabSz="905510" rtl="0" latinLnBrk="0">
              <a:lnSpc>
                <a:spcPct val="90000"/>
              </a:lnSpc>
              <a:spcBef>
                <a:spcPts val="0"/>
              </a:spcBef>
              <a:spcAft>
                <a:spcPts val="0"/>
              </a:spcAft>
              <a:buClrTx/>
              <a:buSzTx/>
              <a:buFontTx/>
              <a:buNone/>
              <a:defRPr sz="3565" b="1" i="0" u="none" strike="noStrike" cap="none" spc="0" baseline="0">
                <a:ln>
                  <a:noFill/>
                </a:ln>
                <a:solidFill>
                  <a:srgbClr val="E5D4C2"/>
                </a:solidFill>
                <a:uFillTx/>
                <a:latin typeface="微软雅黑" panose="020B0503020204020204" pitchFamily="34" charset="-122"/>
                <a:ea typeface="+mn-ea"/>
                <a:cs typeface="+mn-cs"/>
                <a:sym typeface="Helvetica"/>
              </a:defRPr>
            </a:lvl1pPr>
            <a:lvl2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2pPr>
            <a:lvl3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3pPr>
            <a:lvl4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4pPr>
            <a:lvl5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5pPr>
            <a:lvl6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6pPr>
            <a:lvl7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7pPr>
            <a:lvl8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8pPr>
            <a:lvl9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9pPr>
          </a:lstStyle>
          <a:p>
            <a:r>
              <a:rPr lang="zh-CN" altLang="en-US" dirty="0"/>
              <a:t>资金用途</a:t>
            </a:r>
            <a:endParaRPr lang="zh-CN" altLang="en-US" dirty="0"/>
          </a:p>
        </p:txBody>
      </p:sp>
      <p:sp>
        <p:nvSpPr>
          <p:cNvPr id="82" name="Shape 610"/>
          <p:cNvSpPr/>
          <p:nvPr/>
        </p:nvSpPr>
        <p:spPr>
          <a:xfrm>
            <a:off x="5504787" y="682996"/>
            <a:ext cx="2468423" cy="311424"/>
          </a:xfrm>
          <a:prstGeom prst="rect">
            <a:avLst/>
          </a:prstGeom>
          <a:ln w="12700">
            <a:miter lim="400000"/>
          </a:ln>
        </p:spPr>
        <p:txBody>
          <a:bodyPr wrap="none" lIns="47525" tIns="47526" rIns="47525" bIns="47526">
            <a:spAutoFit/>
          </a:bodyPr>
          <a:lstStyle>
            <a:lvl1pPr>
              <a:defRPr sz="1400" b="1">
                <a:solidFill>
                  <a:srgbClr val="E5D4C2">
                    <a:alpha val="60000"/>
                  </a:srgbClr>
                </a:solidFill>
                <a:latin typeface="+mn-lt"/>
                <a:ea typeface="+mn-ea"/>
                <a:cs typeface="+mn-cs"/>
                <a:sym typeface="Helvetica"/>
              </a:defRPr>
            </a:lvl1pPr>
          </a:lstStyle>
          <a:p>
            <a:r>
              <a:rPr dirty="0">
                <a:latin typeface="微软雅黑" panose="020B0503020204020204" pitchFamily="34" charset="-122"/>
              </a:rPr>
              <a:t>A B O U T    C O M P A N Y</a:t>
            </a:r>
            <a:endParaRPr dirty="0">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ppt_x"/>
                                          </p:val>
                                        </p:tav>
                                        <p:tav tm="100000">
                                          <p:val>
                                            <p:strVal val="#ppt_x"/>
                                          </p:val>
                                        </p:tav>
                                      </p:tavLst>
                                    </p:anim>
                                    <p:anim calcmode="lin" valueType="num">
                                      <p:cBhvr additive="base">
                                        <p:cTn id="8" dur="500" fill="hold"/>
                                        <p:tgtEl>
                                          <p:spTgt spid="8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500" fill="hold"/>
                                        <p:tgtEl>
                                          <p:spTgt spid="82"/>
                                        </p:tgtEl>
                                        <p:attrNameLst>
                                          <p:attrName>ppt_x</p:attrName>
                                        </p:attrNameLst>
                                      </p:cBhvr>
                                      <p:tavLst>
                                        <p:tav tm="0">
                                          <p:val>
                                            <p:strVal val="#ppt_x"/>
                                          </p:val>
                                        </p:tav>
                                        <p:tav tm="100000">
                                          <p:val>
                                            <p:strVal val="#ppt_x"/>
                                          </p:val>
                                        </p:tav>
                                      </p:tavLst>
                                    </p:anim>
                                    <p:anim calcmode="lin" valueType="num">
                                      <p:cBhvr additive="base">
                                        <p:cTn id="12" dur="500" fill="hold"/>
                                        <p:tgtEl>
                                          <p:spTgt spid="8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81"/>
                                        </p:tgtEl>
                                        <p:attrNameLst>
                                          <p:attrName>style.visibility</p:attrName>
                                        </p:attrNameLst>
                                      </p:cBhvr>
                                      <p:to>
                                        <p:strVal val="visible"/>
                                      </p:to>
                                    </p:set>
                                    <p:anim calcmode="lin" valueType="num">
                                      <p:cBhvr>
                                        <p:cTn id="16"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1"/>
                                        </p:tgtEl>
                                        <p:attrNameLst>
                                          <p:attrName>ppt_y</p:attrName>
                                        </p:attrNameLst>
                                      </p:cBhvr>
                                      <p:tavLst>
                                        <p:tav tm="0">
                                          <p:val>
                                            <p:strVal val="#ppt_y"/>
                                          </p:val>
                                        </p:tav>
                                        <p:tav tm="100000">
                                          <p:val>
                                            <p:strVal val="#ppt_y"/>
                                          </p:val>
                                        </p:tav>
                                      </p:tavLst>
                                    </p:anim>
                                    <p:anim calcmode="lin" valueType="num">
                                      <p:cBhvr>
                                        <p:cTn id="18"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1"/>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p:bldP spid="8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0" name="Group 1260"/>
          <p:cNvGrpSpPr/>
          <p:nvPr/>
        </p:nvGrpSpPr>
        <p:grpSpPr>
          <a:xfrm>
            <a:off x="2707334" y="2377504"/>
            <a:ext cx="7210849" cy="4895354"/>
            <a:chOff x="0" y="0"/>
            <a:chExt cx="6976481" cy="4662240"/>
          </a:xfrm>
        </p:grpSpPr>
        <p:pic>
          <p:nvPicPr>
            <p:cNvPr id="1258" name="image7.png"/>
            <p:cNvPicPr>
              <a:picLocks noChangeAspect="1"/>
            </p:cNvPicPr>
            <p:nvPr/>
          </p:nvPicPr>
          <p:blipFill>
            <a:blip r:embed="rId2"/>
            <a:stretch>
              <a:fillRect/>
            </a:stretch>
          </p:blipFill>
          <p:spPr>
            <a:xfrm>
              <a:off x="0" y="2757240"/>
              <a:ext cx="6976482" cy="1905001"/>
            </a:xfrm>
            <a:prstGeom prst="rect">
              <a:avLst/>
            </a:prstGeom>
            <a:ln w="12700" cap="flat">
              <a:noFill/>
              <a:miter lim="400000"/>
              <a:headEnd/>
              <a:tailEnd/>
            </a:ln>
            <a:effectLst/>
          </p:spPr>
        </p:pic>
        <p:graphicFrame>
          <p:nvGraphicFramePr>
            <p:cNvPr id="1259" name="Chart 1259"/>
            <p:cNvGraphicFramePr/>
            <p:nvPr/>
          </p:nvGraphicFramePr>
          <p:xfrm>
            <a:off x="1255768" y="0"/>
            <a:ext cx="4464948" cy="4464947"/>
          </p:xfrm>
          <a:graphic>
            <a:graphicData uri="http://schemas.openxmlformats.org/drawingml/2006/chart">
              <c:chart xmlns:c="http://schemas.openxmlformats.org/drawingml/2006/chart" xmlns:r="http://schemas.openxmlformats.org/officeDocument/2006/relationships" r:id="rId1"/>
            </a:graphicData>
          </a:graphic>
        </p:graphicFrame>
      </p:grpSp>
      <p:grpSp>
        <p:nvGrpSpPr>
          <p:cNvPr id="1266" name="Group 1266"/>
          <p:cNvGrpSpPr/>
          <p:nvPr/>
        </p:nvGrpSpPr>
        <p:grpSpPr>
          <a:xfrm>
            <a:off x="7488037" y="2260901"/>
            <a:ext cx="4457144" cy="2206626"/>
            <a:chOff x="0" y="0"/>
            <a:chExt cx="4312277" cy="2101547"/>
          </a:xfrm>
        </p:grpSpPr>
        <p:sp>
          <p:nvSpPr>
            <p:cNvPr id="1261" name="Shape 1261"/>
            <p:cNvSpPr/>
            <p:nvPr/>
          </p:nvSpPr>
          <p:spPr>
            <a:xfrm rot="10800000" flipH="1">
              <a:off x="0" y="265156"/>
              <a:ext cx="1003332" cy="8051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noFill/>
            <a:ln w="12700" cap="flat">
              <a:solidFill>
                <a:srgbClr val="FFFFFF"/>
              </a:solidFill>
              <a:prstDash val="solid"/>
              <a:miter lim="800000"/>
              <a:headEnd type="oval" w="med" len="med"/>
              <a:tailEnd type="oval" w="med" len="med"/>
            </a:ln>
            <a:effectLst/>
          </p:spPr>
          <p:txBody>
            <a:bodyPr wrap="square" lIns="45719" tIns="45719" rIns="45719" bIns="45719" numCol="1" anchor="ctr">
              <a:noAutofit/>
            </a:bodyPr>
            <a:lstStyle/>
            <a:p>
              <a:endParaRPr dirty="0">
                <a:latin typeface="微软雅黑" panose="020B0503020204020204" pitchFamily="34" charset="-122"/>
              </a:endParaRPr>
            </a:p>
          </p:txBody>
        </p:sp>
        <p:sp>
          <p:nvSpPr>
            <p:cNvPr id="1262" name="Shape 1262"/>
            <p:cNvSpPr/>
            <p:nvPr/>
          </p:nvSpPr>
          <p:spPr>
            <a:xfrm>
              <a:off x="1266408" y="958380"/>
              <a:ext cx="3045869" cy="1143167"/>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latin typeface="+mn-lt"/>
                  <a:ea typeface="+mn-ea"/>
                  <a:cs typeface="+mn-cs"/>
                  <a:sym typeface="Helvetica"/>
                </a:defRPr>
              </a:lvl1pPr>
            </a:lstStyle>
            <a:p>
              <a:r>
                <a:rPr lang="zh-CN" altLang="en-US" dirty="0">
                  <a:latin typeface="微软雅黑" panose="020B0503020204020204" pitchFamily="34" charset="-122"/>
                </a:rPr>
                <a:t>点击输入内容点击输入内容点击输入内容点击输入内容点击输入内容点击输入内容点击输入内容点击输入内容点击输入内容点击输入内容</a:t>
              </a:r>
              <a:endParaRPr lang="zh-CN" altLang="en-US" dirty="0">
                <a:latin typeface="微软雅黑" panose="020B0503020204020204" pitchFamily="34" charset="-122"/>
              </a:endParaRPr>
            </a:p>
            <a:p>
              <a:r>
                <a:rPr lang="zh-CN" altLang="en-US" dirty="0">
                  <a:latin typeface="微软雅黑" panose="020B0503020204020204" pitchFamily="34" charset="-122"/>
                </a:rPr>
                <a:t>点击输入内容点击输入内容点击输入内容点击输入内容点击输入内容</a:t>
              </a:r>
              <a:endParaRPr lang="zh-CN" altLang="en-US" dirty="0">
                <a:latin typeface="微软雅黑" panose="020B0503020204020204" pitchFamily="34" charset="-122"/>
              </a:endParaRPr>
            </a:p>
          </p:txBody>
        </p:sp>
        <p:sp>
          <p:nvSpPr>
            <p:cNvPr id="1263" name="Shape 1263"/>
            <p:cNvSpPr/>
            <p:nvPr/>
          </p:nvSpPr>
          <p:spPr>
            <a:xfrm>
              <a:off x="1266407" y="631828"/>
              <a:ext cx="3045868" cy="338552"/>
            </a:xfrm>
            <a:prstGeom prst="rect">
              <a:avLst/>
            </a:prstGeom>
            <a:noFill/>
            <a:ln w="12700" cap="flat">
              <a:noFill/>
              <a:miter lim="400000"/>
            </a:ln>
            <a:effectLst/>
          </p:spPr>
          <p:txBody>
            <a:bodyPr wrap="square" lIns="45719" tIns="45719" rIns="45719" bIns="45719" numCol="1" anchor="t">
              <a:spAutoFit/>
            </a:bodyPr>
            <a:lstStyle>
              <a:lvl1pPr>
                <a:lnSpc>
                  <a:spcPct val="90000"/>
                </a:lnSpc>
                <a:defRPr b="1">
                  <a:latin typeface="+mn-lt"/>
                  <a:ea typeface="+mn-ea"/>
                  <a:cs typeface="+mn-cs"/>
                  <a:sym typeface="Helvetica"/>
                </a:defRPr>
              </a:lvl1pPr>
            </a:lstStyle>
            <a:p>
              <a:r>
                <a:rPr dirty="0">
                  <a:latin typeface="微软雅黑" panose="020B0503020204020204" pitchFamily="34" charset="-122"/>
                </a:rPr>
                <a:t>PHP, HTML</a:t>
              </a:r>
              <a:endParaRPr dirty="0">
                <a:latin typeface="微软雅黑" panose="020B0503020204020204" pitchFamily="34" charset="-122"/>
              </a:endParaRPr>
            </a:p>
          </p:txBody>
        </p:sp>
        <p:sp>
          <p:nvSpPr>
            <p:cNvPr id="1264" name="Shape 1264"/>
            <p:cNvSpPr/>
            <p:nvPr/>
          </p:nvSpPr>
          <p:spPr>
            <a:xfrm>
              <a:off x="1370714" y="530575"/>
              <a:ext cx="613064"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265" name="Shape 1265"/>
            <p:cNvSpPr/>
            <p:nvPr/>
          </p:nvSpPr>
          <p:spPr>
            <a:xfrm>
              <a:off x="1266407" y="0"/>
              <a:ext cx="3045868" cy="457265"/>
            </a:xfrm>
            <a:prstGeom prst="rect">
              <a:avLst/>
            </a:prstGeom>
            <a:noFill/>
            <a:ln w="12700" cap="flat">
              <a:noFill/>
              <a:miter lim="400000"/>
            </a:ln>
            <a:effectLst/>
          </p:spPr>
          <p:txBody>
            <a:bodyPr wrap="square" lIns="45719" tIns="45719" rIns="45719" bIns="45719" numCol="1" anchor="t">
              <a:spAutoFit/>
            </a:bodyPr>
            <a:lstStyle>
              <a:lvl1pPr>
                <a:lnSpc>
                  <a:spcPct val="90000"/>
                </a:lnSpc>
                <a:defRPr sz="2800" b="1">
                  <a:latin typeface="+mn-lt"/>
                  <a:ea typeface="+mn-ea"/>
                  <a:cs typeface="+mn-cs"/>
                  <a:sym typeface="Helvetica"/>
                </a:defRPr>
              </a:lvl1pPr>
            </a:lstStyle>
            <a:p>
              <a:r>
                <a:rPr lang="zh-CN" altLang="en-US" dirty="0">
                  <a:latin typeface="微软雅黑" panose="020B0503020204020204" pitchFamily="34" charset="-122"/>
                </a:rPr>
                <a:t>产品研发</a:t>
              </a:r>
              <a:endParaRPr dirty="0">
                <a:latin typeface="微软雅黑" panose="020B0503020204020204" pitchFamily="34" charset="-122"/>
              </a:endParaRPr>
            </a:p>
          </p:txBody>
        </p:sp>
      </p:grpSp>
      <p:grpSp>
        <p:nvGrpSpPr>
          <p:cNvPr id="1273" name="Group 1273"/>
          <p:cNvGrpSpPr/>
          <p:nvPr/>
        </p:nvGrpSpPr>
        <p:grpSpPr>
          <a:xfrm>
            <a:off x="866358" y="2002547"/>
            <a:ext cx="4657512" cy="1500538"/>
            <a:chOff x="0" y="-1"/>
            <a:chExt cx="4506132" cy="1429080"/>
          </a:xfrm>
        </p:grpSpPr>
        <p:grpSp>
          <p:nvGrpSpPr>
            <p:cNvPr id="1271" name="Group 1271"/>
            <p:cNvGrpSpPr/>
            <p:nvPr/>
          </p:nvGrpSpPr>
          <p:grpSpPr>
            <a:xfrm>
              <a:off x="0" y="-1"/>
              <a:ext cx="2724994" cy="1429080"/>
              <a:chOff x="0" y="0"/>
              <a:chExt cx="2724993" cy="1429079"/>
            </a:xfrm>
          </p:grpSpPr>
          <p:sp>
            <p:nvSpPr>
              <p:cNvPr id="1267" name="Shape 1267"/>
              <p:cNvSpPr/>
              <p:nvPr/>
            </p:nvSpPr>
            <p:spPr>
              <a:xfrm>
                <a:off x="1" y="708007"/>
                <a:ext cx="2724992" cy="721072"/>
              </a:xfrm>
              <a:prstGeom prst="rect">
                <a:avLst/>
              </a:prstGeom>
              <a:noFill/>
              <a:ln w="12700" cap="flat">
                <a:noFill/>
                <a:miter lim="400000"/>
              </a:ln>
              <a:effectLst/>
            </p:spPr>
            <p:txBody>
              <a:bodyPr wrap="square" lIns="45719" tIns="45719" rIns="45719" bIns="45719" numCol="1" anchor="t">
                <a:spAutoFit/>
              </a:bodyPr>
              <a:lstStyle>
                <a:lvl1pPr algn="r">
                  <a:lnSpc>
                    <a:spcPct val="120000"/>
                  </a:lnSpc>
                  <a:defRPr sz="1200">
                    <a:latin typeface="+mn-lt"/>
                    <a:ea typeface="+mn-ea"/>
                    <a:cs typeface="+mn-cs"/>
                    <a:sym typeface="Helvetica"/>
                  </a:defRPr>
                </a:lvl1pPr>
              </a:lstStyle>
              <a:p>
                <a:r>
                  <a:rPr lang="zh-CN" altLang="en-US" dirty="0">
                    <a:latin typeface="微软雅黑" panose="020B0503020204020204" pitchFamily="34" charset="-122"/>
                  </a:rPr>
                  <a:t>点击输入内容点击输入内容点击输入内容点击输入内容点击输入内容点击输入内容点击输入内容</a:t>
                </a:r>
                <a:endParaRPr lang="zh-CN" altLang="en-US" dirty="0">
                  <a:latin typeface="微软雅黑" panose="020B0503020204020204" pitchFamily="34" charset="-122"/>
                </a:endParaRPr>
              </a:p>
            </p:txBody>
          </p:sp>
          <p:sp>
            <p:nvSpPr>
              <p:cNvPr id="1268" name="Shape 1268"/>
              <p:cNvSpPr/>
              <p:nvPr/>
            </p:nvSpPr>
            <p:spPr>
              <a:xfrm>
                <a:off x="0" y="479428"/>
                <a:ext cx="2724992" cy="298980"/>
              </a:xfrm>
              <a:prstGeom prst="rect">
                <a:avLst/>
              </a:prstGeom>
              <a:noFill/>
              <a:ln w="12700" cap="flat">
                <a:noFill/>
                <a:miter lim="400000"/>
              </a:ln>
              <a:effectLst/>
            </p:spPr>
            <p:txBody>
              <a:bodyPr wrap="square" lIns="45719" tIns="45719" rIns="45719" bIns="45719" numCol="1" anchor="t">
                <a:spAutoFit/>
              </a:bodyPr>
              <a:lstStyle>
                <a:lvl1pPr algn="r">
                  <a:lnSpc>
                    <a:spcPct val="90000"/>
                  </a:lnSpc>
                  <a:defRPr sz="1600" b="1">
                    <a:latin typeface="+mn-lt"/>
                    <a:ea typeface="+mn-ea"/>
                    <a:cs typeface="+mn-cs"/>
                    <a:sym typeface="Helvetica"/>
                  </a:defRPr>
                </a:lvl1pPr>
              </a:lstStyle>
              <a:p>
                <a:r>
                  <a:rPr dirty="0">
                    <a:latin typeface="微软雅黑" panose="020B0503020204020204" pitchFamily="34" charset="-122"/>
                  </a:rPr>
                  <a:t>Web Design</a:t>
                </a:r>
                <a:endParaRPr dirty="0">
                  <a:latin typeface="微软雅黑" panose="020B0503020204020204" pitchFamily="34" charset="-122"/>
                </a:endParaRPr>
              </a:p>
            </p:txBody>
          </p:sp>
          <p:sp>
            <p:nvSpPr>
              <p:cNvPr id="1269" name="Shape 1269"/>
              <p:cNvSpPr/>
              <p:nvPr/>
            </p:nvSpPr>
            <p:spPr>
              <a:xfrm>
                <a:off x="1982345" y="454375"/>
                <a:ext cx="613065"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270" name="Shape 1270"/>
              <p:cNvSpPr/>
              <p:nvPr/>
            </p:nvSpPr>
            <p:spPr>
              <a:xfrm>
                <a:off x="0" y="0"/>
                <a:ext cx="2724992" cy="457265"/>
              </a:xfrm>
              <a:prstGeom prst="rect">
                <a:avLst/>
              </a:prstGeom>
              <a:noFill/>
              <a:ln w="12700" cap="flat">
                <a:noFill/>
                <a:miter lim="400000"/>
              </a:ln>
              <a:effectLst/>
            </p:spPr>
            <p:txBody>
              <a:bodyPr wrap="square" lIns="45719" tIns="45719" rIns="45719" bIns="45719" numCol="1" anchor="t">
                <a:spAutoFit/>
              </a:bodyPr>
              <a:lstStyle>
                <a:lvl1pPr algn="r">
                  <a:lnSpc>
                    <a:spcPct val="90000"/>
                  </a:lnSpc>
                  <a:defRPr sz="2800" b="1">
                    <a:latin typeface="+mn-lt"/>
                    <a:ea typeface="+mn-ea"/>
                    <a:cs typeface="+mn-cs"/>
                    <a:sym typeface="Helvetica"/>
                  </a:defRPr>
                </a:lvl1pPr>
              </a:lstStyle>
              <a:p>
                <a:r>
                  <a:rPr lang="zh-CN" altLang="en-US" dirty="0">
                    <a:latin typeface="微软雅黑" panose="020B0503020204020204" pitchFamily="34" charset="-122"/>
                  </a:rPr>
                  <a:t>改进生产</a:t>
                </a:r>
                <a:endParaRPr dirty="0">
                  <a:latin typeface="微软雅黑" panose="020B0503020204020204" pitchFamily="34" charset="-122"/>
                </a:endParaRPr>
              </a:p>
            </p:txBody>
          </p:sp>
        </p:grpSp>
        <p:sp>
          <p:nvSpPr>
            <p:cNvPr id="1272" name="Shape 1272"/>
            <p:cNvSpPr/>
            <p:nvPr/>
          </p:nvSpPr>
          <p:spPr>
            <a:xfrm>
              <a:off x="2793601" y="285095"/>
              <a:ext cx="1712531" cy="6906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noFill/>
            <a:ln w="12700" cap="flat">
              <a:solidFill>
                <a:srgbClr val="FFFFFF"/>
              </a:solidFill>
              <a:prstDash val="solid"/>
              <a:miter lim="800000"/>
              <a:headEnd type="oval" w="med" len="med"/>
              <a:tailEnd type="oval" w="med" len="med"/>
            </a:ln>
            <a:effectLst/>
          </p:spPr>
          <p:txBody>
            <a:bodyPr wrap="square" lIns="45719" tIns="45719" rIns="45719" bIns="45719" numCol="1" anchor="ctr">
              <a:noAutofit/>
            </a:bodyPr>
            <a:lstStyle/>
            <a:p>
              <a:endParaRPr dirty="0">
                <a:latin typeface="微软雅黑" panose="020B0503020204020204" pitchFamily="34" charset="-122"/>
              </a:endParaRPr>
            </a:p>
          </p:txBody>
        </p:sp>
      </p:grpSp>
      <p:grpSp>
        <p:nvGrpSpPr>
          <p:cNvPr id="1280" name="Group 1280"/>
          <p:cNvGrpSpPr/>
          <p:nvPr/>
        </p:nvGrpSpPr>
        <p:grpSpPr>
          <a:xfrm>
            <a:off x="866359" y="3367667"/>
            <a:ext cx="4200838" cy="1626637"/>
            <a:chOff x="0" y="0"/>
            <a:chExt cx="4064302" cy="1549177"/>
          </a:xfrm>
        </p:grpSpPr>
        <p:grpSp>
          <p:nvGrpSpPr>
            <p:cNvPr id="1278" name="Group 1278"/>
            <p:cNvGrpSpPr/>
            <p:nvPr/>
          </p:nvGrpSpPr>
          <p:grpSpPr>
            <a:xfrm>
              <a:off x="0" y="349034"/>
              <a:ext cx="2724994" cy="1200143"/>
              <a:chOff x="0" y="0"/>
              <a:chExt cx="2724993" cy="1200142"/>
            </a:xfrm>
          </p:grpSpPr>
          <p:sp>
            <p:nvSpPr>
              <p:cNvPr id="1274" name="Shape 1274"/>
              <p:cNvSpPr/>
              <p:nvPr/>
            </p:nvSpPr>
            <p:spPr>
              <a:xfrm>
                <a:off x="1" y="708007"/>
                <a:ext cx="2724992" cy="492135"/>
              </a:xfrm>
              <a:prstGeom prst="rect">
                <a:avLst/>
              </a:prstGeom>
              <a:noFill/>
              <a:ln w="12700" cap="flat">
                <a:noFill/>
                <a:miter lim="400000"/>
              </a:ln>
              <a:effectLst/>
            </p:spPr>
            <p:txBody>
              <a:bodyPr wrap="square" lIns="45719" tIns="45719" rIns="45719" bIns="45719" numCol="1" anchor="t">
                <a:spAutoFit/>
              </a:bodyPr>
              <a:lstStyle>
                <a:lvl1pPr algn="r">
                  <a:lnSpc>
                    <a:spcPct val="120000"/>
                  </a:lnSpc>
                  <a:defRPr sz="1200">
                    <a:latin typeface="+mn-lt"/>
                    <a:ea typeface="+mn-ea"/>
                    <a:cs typeface="+mn-cs"/>
                    <a:sym typeface="Helvetica"/>
                  </a:defRPr>
                </a:lvl1pPr>
              </a:lstStyle>
              <a:p>
                <a:r>
                  <a:rPr lang="zh-CN" altLang="en-US" dirty="0">
                    <a:latin typeface="微软雅黑" panose="020B0503020204020204" pitchFamily="34" charset="-122"/>
                  </a:rPr>
                  <a:t>点击输入内点击输入内容点击输入内容点击输入内容点击输入内容</a:t>
                </a:r>
                <a:endParaRPr lang="zh-CN" altLang="en-US" dirty="0">
                  <a:latin typeface="微软雅黑" panose="020B0503020204020204" pitchFamily="34" charset="-122"/>
                </a:endParaRPr>
              </a:p>
            </p:txBody>
          </p:sp>
          <p:sp>
            <p:nvSpPr>
              <p:cNvPr id="1275" name="Shape 1275"/>
              <p:cNvSpPr/>
              <p:nvPr/>
            </p:nvSpPr>
            <p:spPr>
              <a:xfrm>
                <a:off x="0" y="479428"/>
                <a:ext cx="2724992" cy="298980"/>
              </a:xfrm>
              <a:prstGeom prst="rect">
                <a:avLst/>
              </a:prstGeom>
              <a:noFill/>
              <a:ln w="12700" cap="flat">
                <a:noFill/>
                <a:miter lim="400000"/>
              </a:ln>
              <a:effectLst/>
            </p:spPr>
            <p:txBody>
              <a:bodyPr wrap="square" lIns="45719" tIns="45719" rIns="45719" bIns="45719" numCol="1" anchor="t">
                <a:spAutoFit/>
              </a:bodyPr>
              <a:lstStyle>
                <a:lvl1pPr algn="r">
                  <a:lnSpc>
                    <a:spcPct val="90000"/>
                  </a:lnSpc>
                  <a:defRPr sz="1600" b="1">
                    <a:latin typeface="+mn-lt"/>
                    <a:ea typeface="+mn-ea"/>
                    <a:cs typeface="+mn-cs"/>
                    <a:sym typeface="Helvetica"/>
                  </a:defRPr>
                </a:lvl1pPr>
              </a:lstStyle>
              <a:p>
                <a:r>
                  <a:rPr dirty="0">
                    <a:latin typeface="微软雅黑" panose="020B0503020204020204" pitchFamily="34" charset="-122"/>
                  </a:rPr>
                  <a:t>Social Media</a:t>
                </a:r>
                <a:endParaRPr dirty="0">
                  <a:latin typeface="微软雅黑" panose="020B0503020204020204" pitchFamily="34" charset="-122"/>
                </a:endParaRPr>
              </a:p>
            </p:txBody>
          </p:sp>
          <p:sp>
            <p:nvSpPr>
              <p:cNvPr id="1276" name="Shape 1276"/>
              <p:cNvSpPr/>
              <p:nvPr/>
            </p:nvSpPr>
            <p:spPr>
              <a:xfrm>
                <a:off x="1982345" y="454375"/>
                <a:ext cx="613065"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277" name="Shape 1277"/>
              <p:cNvSpPr/>
              <p:nvPr/>
            </p:nvSpPr>
            <p:spPr>
              <a:xfrm>
                <a:off x="0" y="0"/>
                <a:ext cx="2724992" cy="457265"/>
              </a:xfrm>
              <a:prstGeom prst="rect">
                <a:avLst/>
              </a:prstGeom>
              <a:noFill/>
              <a:ln w="12700" cap="flat">
                <a:noFill/>
                <a:miter lim="400000"/>
              </a:ln>
              <a:effectLst/>
            </p:spPr>
            <p:txBody>
              <a:bodyPr wrap="square" lIns="45719" tIns="45719" rIns="45719" bIns="45719" numCol="1" anchor="t">
                <a:spAutoFit/>
              </a:bodyPr>
              <a:lstStyle>
                <a:lvl1pPr algn="r">
                  <a:lnSpc>
                    <a:spcPct val="90000"/>
                  </a:lnSpc>
                  <a:defRPr sz="2800" b="1">
                    <a:latin typeface="+mn-lt"/>
                    <a:ea typeface="+mn-ea"/>
                    <a:cs typeface="+mn-cs"/>
                    <a:sym typeface="Helvetica"/>
                  </a:defRPr>
                </a:lvl1pPr>
              </a:lstStyle>
              <a:p>
                <a:r>
                  <a:rPr lang="zh-CN" altLang="en-US" dirty="0">
                    <a:latin typeface="微软雅黑" panose="020B0503020204020204" pitchFamily="34" charset="-122"/>
                  </a:rPr>
                  <a:t>人才战略</a:t>
                </a:r>
                <a:endParaRPr dirty="0">
                  <a:latin typeface="微软雅黑" panose="020B0503020204020204" pitchFamily="34" charset="-122"/>
                </a:endParaRPr>
              </a:p>
            </p:txBody>
          </p:sp>
        </p:grpSp>
        <p:sp>
          <p:nvSpPr>
            <p:cNvPr id="1279" name="Shape 1279"/>
            <p:cNvSpPr/>
            <p:nvPr/>
          </p:nvSpPr>
          <p:spPr>
            <a:xfrm rot="10800000" flipH="1">
              <a:off x="2793600" y="0"/>
              <a:ext cx="1270702" cy="5971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noFill/>
            <a:ln w="12700" cap="flat">
              <a:solidFill>
                <a:srgbClr val="FFFFFF"/>
              </a:solidFill>
              <a:prstDash val="solid"/>
              <a:miter lim="800000"/>
              <a:headEnd type="oval" w="med" len="med"/>
              <a:tailEnd type="oval" w="med" len="med"/>
            </a:ln>
            <a:effectLst/>
          </p:spPr>
          <p:txBody>
            <a:bodyPr wrap="square" lIns="45719" tIns="45719" rIns="45719" bIns="45719" numCol="1" anchor="ctr">
              <a:noAutofit/>
            </a:bodyPr>
            <a:lstStyle/>
            <a:p>
              <a:endParaRPr dirty="0">
                <a:latin typeface="微软雅黑" panose="020B0503020204020204" pitchFamily="34" charset="-122"/>
              </a:endParaRPr>
            </a:p>
          </p:txBody>
        </p:sp>
      </p:grpSp>
      <p:grpSp>
        <p:nvGrpSpPr>
          <p:cNvPr id="1287" name="Group 1287"/>
          <p:cNvGrpSpPr/>
          <p:nvPr/>
        </p:nvGrpSpPr>
        <p:grpSpPr>
          <a:xfrm>
            <a:off x="866359" y="5465761"/>
            <a:ext cx="4106766" cy="1260152"/>
            <a:chOff x="0" y="-1"/>
            <a:chExt cx="3973287" cy="1200144"/>
          </a:xfrm>
        </p:grpSpPr>
        <p:grpSp>
          <p:nvGrpSpPr>
            <p:cNvPr id="1285" name="Group 1285"/>
            <p:cNvGrpSpPr/>
            <p:nvPr/>
          </p:nvGrpSpPr>
          <p:grpSpPr>
            <a:xfrm>
              <a:off x="0" y="-1"/>
              <a:ext cx="2724994" cy="1200144"/>
              <a:chOff x="0" y="0"/>
              <a:chExt cx="2724993" cy="1200143"/>
            </a:xfrm>
          </p:grpSpPr>
          <p:sp>
            <p:nvSpPr>
              <p:cNvPr id="1281" name="Shape 1281"/>
              <p:cNvSpPr/>
              <p:nvPr/>
            </p:nvSpPr>
            <p:spPr>
              <a:xfrm>
                <a:off x="1" y="708007"/>
                <a:ext cx="2724992" cy="492136"/>
              </a:xfrm>
              <a:prstGeom prst="rect">
                <a:avLst/>
              </a:prstGeom>
              <a:noFill/>
              <a:ln w="12700" cap="flat">
                <a:noFill/>
                <a:miter lim="400000"/>
              </a:ln>
              <a:effectLst/>
            </p:spPr>
            <p:txBody>
              <a:bodyPr wrap="square" lIns="45719" tIns="45719" rIns="45719" bIns="45719" numCol="1" anchor="t">
                <a:spAutoFit/>
              </a:bodyPr>
              <a:lstStyle>
                <a:lvl1pPr algn="r">
                  <a:lnSpc>
                    <a:spcPct val="120000"/>
                  </a:lnSpc>
                  <a:defRPr sz="1200">
                    <a:latin typeface="+mn-lt"/>
                    <a:ea typeface="+mn-ea"/>
                    <a:cs typeface="+mn-cs"/>
                    <a:sym typeface="Helvetica"/>
                  </a:defRPr>
                </a:lvl1pPr>
              </a:lstStyle>
              <a:p>
                <a:r>
                  <a:rPr lang="zh-CN" altLang="en-US" dirty="0">
                    <a:latin typeface="微软雅黑" panose="020B0503020204020204" pitchFamily="34" charset="-122"/>
                  </a:rPr>
                  <a:t>点击输入内容点击输入内容点击输入内容点击输入内容点击输入内容</a:t>
                </a:r>
                <a:endParaRPr lang="zh-CN" altLang="en-US" dirty="0">
                  <a:latin typeface="微软雅黑" panose="020B0503020204020204" pitchFamily="34" charset="-122"/>
                </a:endParaRPr>
              </a:p>
            </p:txBody>
          </p:sp>
          <p:sp>
            <p:nvSpPr>
              <p:cNvPr id="1282" name="Shape 1282"/>
              <p:cNvSpPr/>
              <p:nvPr/>
            </p:nvSpPr>
            <p:spPr>
              <a:xfrm>
                <a:off x="0" y="479428"/>
                <a:ext cx="2724992" cy="298981"/>
              </a:xfrm>
              <a:prstGeom prst="rect">
                <a:avLst/>
              </a:prstGeom>
              <a:noFill/>
              <a:ln w="12700" cap="flat">
                <a:noFill/>
                <a:miter lim="400000"/>
              </a:ln>
              <a:effectLst/>
            </p:spPr>
            <p:txBody>
              <a:bodyPr wrap="square" lIns="45719" tIns="45719" rIns="45719" bIns="45719" numCol="1" anchor="t">
                <a:spAutoFit/>
              </a:bodyPr>
              <a:lstStyle>
                <a:lvl1pPr algn="r">
                  <a:lnSpc>
                    <a:spcPct val="90000"/>
                  </a:lnSpc>
                  <a:defRPr sz="1600" b="1">
                    <a:latin typeface="+mn-lt"/>
                    <a:ea typeface="+mn-ea"/>
                    <a:cs typeface="+mn-cs"/>
                    <a:sym typeface="Helvetica"/>
                  </a:defRPr>
                </a:lvl1pPr>
              </a:lstStyle>
              <a:p>
                <a:r>
                  <a:rPr dirty="0">
                    <a:latin typeface="微软雅黑" panose="020B0503020204020204" pitchFamily="34" charset="-122"/>
                  </a:rPr>
                  <a:t>Graphic Design</a:t>
                </a:r>
                <a:endParaRPr dirty="0">
                  <a:latin typeface="微软雅黑" panose="020B0503020204020204" pitchFamily="34" charset="-122"/>
                </a:endParaRPr>
              </a:p>
            </p:txBody>
          </p:sp>
          <p:sp>
            <p:nvSpPr>
              <p:cNvPr id="1283" name="Shape 1283"/>
              <p:cNvSpPr/>
              <p:nvPr/>
            </p:nvSpPr>
            <p:spPr>
              <a:xfrm>
                <a:off x="1982345" y="454375"/>
                <a:ext cx="613065"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1284" name="Shape 1284"/>
              <p:cNvSpPr/>
              <p:nvPr/>
            </p:nvSpPr>
            <p:spPr>
              <a:xfrm>
                <a:off x="0" y="0"/>
                <a:ext cx="2724992" cy="457265"/>
              </a:xfrm>
              <a:prstGeom prst="rect">
                <a:avLst/>
              </a:prstGeom>
              <a:noFill/>
              <a:ln w="12700" cap="flat">
                <a:noFill/>
                <a:miter lim="400000"/>
              </a:ln>
              <a:effectLst/>
            </p:spPr>
            <p:txBody>
              <a:bodyPr wrap="square" lIns="45719" tIns="45719" rIns="45719" bIns="45719" numCol="1" anchor="t">
                <a:spAutoFit/>
              </a:bodyPr>
              <a:lstStyle>
                <a:lvl1pPr algn="r">
                  <a:lnSpc>
                    <a:spcPct val="90000"/>
                  </a:lnSpc>
                  <a:defRPr sz="2800" b="1">
                    <a:latin typeface="+mn-lt"/>
                    <a:ea typeface="+mn-ea"/>
                    <a:cs typeface="+mn-cs"/>
                    <a:sym typeface="Helvetica"/>
                  </a:defRPr>
                </a:lvl1pPr>
              </a:lstStyle>
              <a:p>
                <a:r>
                  <a:rPr lang="zh-CN" altLang="en-US" dirty="0">
                    <a:latin typeface="微软雅黑" panose="020B0503020204020204" pitchFamily="34" charset="-122"/>
                  </a:rPr>
                  <a:t>市场推广</a:t>
                </a:r>
                <a:endParaRPr dirty="0">
                  <a:latin typeface="微软雅黑" panose="020B0503020204020204" pitchFamily="34" charset="-122"/>
                </a:endParaRPr>
              </a:p>
            </p:txBody>
          </p:sp>
        </p:grpSp>
        <p:sp>
          <p:nvSpPr>
            <p:cNvPr id="1286" name="Shape 1286"/>
            <p:cNvSpPr/>
            <p:nvPr/>
          </p:nvSpPr>
          <p:spPr>
            <a:xfrm>
              <a:off x="2793601" y="251849"/>
              <a:ext cx="1179686" cy="2275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noFill/>
            <a:ln w="12700" cap="flat">
              <a:solidFill>
                <a:srgbClr val="FFFFFF"/>
              </a:solidFill>
              <a:prstDash val="solid"/>
              <a:miter lim="800000"/>
              <a:headEnd type="oval" w="med" len="med"/>
              <a:tailEnd type="oval" w="med" len="med"/>
            </a:ln>
            <a:effectLst/>
          </p:spPr>
          <p:txBody>
            <a:bodyPr wrap="square" lIns="45719" tIns="45719" rIns="45719" bIns="45719" numCol="1" anchor="ctr">
              <a:noAutofit/>
            </a:bodyPr>
            <a:lstStyle/>
            <a:p>
              <a:endParaRPr dirty="0">
                <a:latin typeface="微软雅黑" panose="020B0503020204020204" pitchFamily="34" charset="-122"/>
              </a:endParaRPr>
            </a:p>
          </p:txBody>
        </p:sp>
      </p:grpSp>
      <p:sp>
        <p:nvSpPr>
          <p:cNvPr id="36" name="Shape 608"/>
          <p:cNvSpPr/>
          <p:nvPr/>
        </p:nvSpPr>
        <p:spPr>
          <a:xfrm>
            <a:off x="5333848" y="-153577"/>
            <a:ext cx="2721697" cy="2650526"/>
          </a:xfrm>
          <a:prstGeom prst="rect">
            <a:avLst/>
          </a:prstGeom>
          <a:ln w="12700">
            <a:miter lim="400000"/>
          </a:ln>
        </p:spPr>
        <p:txBody>
          <a:bodyPr wrap="none" lIns="47525" tIns="47526" rIns="47525" bIns="47526">
            <a:spAutoFit/>
          </a:bodyPr>
          <a:lstStyle>
            <a:lvl1pPr>
              <a:defRPr sz="16600" b="1">
                <a:solidFill>
                  <a:srgbClr val="E5D4C2">
                    <a:alpha val="5000"/>
                  </a:srgbClr>
                </a:solidFill>
                <a:latin typeface="+mn-lt"/>
                <a:ea typeface="+mn-ea"/>
                <a:cs typeface="+mn-cs"/>
                <a:sym typeface="Helvetica"/>
              </a:defRPr>
            </a:lvl1pPr>
          </a:lstStyle>
          <a:p>
            <a:r>
              <a:rPr lang="en-US" dirty="0">
                <a:latin typeface="微软雅黑" panose="020B0503020204020204" pitchFamily="34" charset="-122"/>
              </a:rPr>
              <a:t>05</a:t>
            </a:r>
            <a:endParaRPr dirty="0">
              <a:latin typeface="微软雅黑" panose="020B0503020204020204" pitchFamily="34" charset="-122"/>
            </a:endParaRPr>
          </a:p>
        </p:txBody>
      </p:sp>
      <p:sp>
        <p:nvSpPr>
          <p:cNvPr id="37" name="Shape 609"/>
          <p:cNvSpPr txBox="1"/>
          <p:nvPr/>
        </p:nvSpPr>
        <p:spPr>
          <a:xfrm>
            <a:off x="4975714" y="1006162"/>
            <a:ext cx="2997496" cy="654587"/>
          </a:xfrm>
          <a:prstGeom prst="rect">
            <a:avLst/>
          </a:prstGeom>
        </p:spPr>
        <p:txBody>
          <a:bodyPr/>
          <a:lstStyle>
            <a:lvl1pPr marL="0" marR="0" indent="0" algn="ctr" defTabSz="905510" rtl="0" latinLnBrk="0">
              <a:lnSpc>
                <a:spcPct val="90000"/>
              </a:lnSpc>
              <a:spcBef>
                <a:spcPts val="0"/>
              </a:spcBef>
              <a:spcAft>
                <a:spcPts val="0"/>
              </a:spcAft>
              <a:buClrTx/>
              <a:buSzTx/>
              <a:buFontTx/>
              <a:buNone/>
              <a:defRPr sz="3565" b="1" i="0" u="none" strike="noStrike" cap="none" spc="0" baseline="0">
                <a:ln>
                  <a:noFill/>
                </a:ln>
                <a:solidFill>
                  <a:srgbClr val="E5D4C2"/>
                </a:solidFill>
                <a:uFillTx/>
                <a:latin typeface="微软雅黑" panose="020B0503020204020204" pitchFamily="34" charset="-122"/>
                <a:ea typeface="+mn-ea"/>
                <a:cs typeface="+mn-cs"/>
                <a:sym typeface="Helvetica"/>
              </a:defRPr>
            </a:lvl1pPr>
            <a:lvl2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2pPr>
            <a:lvl3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3pPr>
            <a:lvl4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4pPr>
            <a:lvl5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5pPr>
            <a:lvl6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6pPr>
            <a:lvl7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7pPr>
            <a:lvl8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8pPr>
            <a:lvl9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9pPr>
          </a:lstStyle>
          <a:p>
            <a:r>
              <a:rPr lang="zh-CN" altLang="en-US" dirty="0"/>
              <a:t>资金用途</a:t>
            </a:r>
            <a:endParaRPr lang="zh-CN" altLang="en-US" dirty="0"/>
          </a:p>
        </p:txBody>
      </p:sp>
      <p:sp>
        <p:nvSpPr>
          <p:cNvPr id="38" name="Shape 610"/>
          <p:cNvSpPr/>
          <p:nvPr/>
        </p:nvSpPr>
        <p:spPr>
          <a:xfrm>
            <a:off x="5504787" y="682996"/>
            <a:ext cx="2468423" cy="311424"/>
          </a:xfrm>
          <a:prstGeom prst="rect">
            <a:avLst/>
          </a:prstGeom>
          <a:ln w="12700">
            <a:miter lim="400000"/>
          </a:ln>
        </p:spPr>
        <p:txBody>
          <a:bodyPr wrap="none" lIns="47525" tIns="47526" rIns="47525" bIns="47526">
            <a:spAutoFit/>
          </a:bodyPr>
          <a:lstStyle>
            <a:lvl1pPr>
              <a:defRPr sz="1400" b="1">
                <a:solidFill>
                  <a:srgbClr val="E5D4C2">
                    <a:alpha val="60000"/>
                  </a:srgbClr>
                </a:solidFill>
                <a:latin typeface="+mn-lt"/>
                <a:ea typeface="+mn-ea"/>
                <a:cs typeface="+mn-cs"/>
                <a:sym typeface="Helvetica"/>
              </a:defRPr>
            </a:lvl1pPr>
          </a:lstStyle>
          <a:p>
            <a:r>
              <a:rPr dirty="0">
                <a:latin typeface="微软雅黑" panose="020B0503020204020204" pitchFamily="34" charset="-122"/>
              </a:rPr>
              <a:t>A B O U T    C O M P A N Y</a:t>
            </a:r>
            <a:endParaRPr dirty="0">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7"/>
                                        </p:tgtEl>
                                        <p:attrNameLst>
                                          <p:attrName>style.visibility</p:attrName>
                                        </p:attrNameLst>
                                      </p:cBhvr>
                                      <p:to>
                                        <p:strVal val="visible"/>
                                      </p:to>
                                    </p:set>
                                    <p:anim calcmode="lin" valueType="num">
                                      <p:cBhvr>
                                        <p:cTn id="16"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7"/>
                                        </p:tgtEl>
                                        <p:attrNameLst>
                                          <p:attrName>ppt_y</p:attrName>
                                        </p:attrNameLst>
                                      </p:cBhvr>
                                      <p:tavLst>
                                        <p:tav tm="0">
                                          <p:val>
                                            <p:strVal val="#ppt_y"/>
                                          </p:val>
                                        </p:tav>
                                        <p:tav tm="100000">
                                          <p:val>
                                            <p:strVal val="#ppt_y"/>
                                          </p:val>
                                        </p:tav>
                                      </p:tavLst>
                                    </p:anim>
                                    <p:anim calcmode="lin" valueType="num">
                                      <p:cBhvr>
                                        <p:cTn id="18"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7"/>
                                        </p:tgtEl>
                                      </p:cBhvr>
                                    </p:animEffect>
                                  </p:childTnLst>
                                </p:cTn>
                              </p:par>
                            </p:childTnLst>
                          </p:cTn>
                        </p:par>
                        <p:par>
                          <p:cTn id="21" fill="hold">
                            <p:stCondLst>
                              <p:cond delay="649"/>
                            </p:stCondLst>
                            <p:childTnLst>
                              <p:par>
                                <p:cTn id="22" presetID="7" presetClass="entr" presetSubtype="4" fill="hold" grpId="5" nodeType="afterEffect">
                                  <p:stCondLst>
                                    <p:cond delay="0"/>
                                  </p:stCondLst>
                                  <p:childTnLst>
                                    <p:set>
                                      <p:cBhvr>
                                        <p:cTn id="23" dur="indefinite" fill="hold"/>
                                        <p:tgtEl>
                                          <p:spTgt spid="1260"/>
                                        </p:tgtEl>
                                        <p:attrNameLst>
                                          <p:attrName>style.visibility</p:attrName>
                                        </p:attrNameLst>
                                      </p:cBhvr>
                                      <p:to>
                                        <p:strVal val="visible"/>
                                      </p:to>
                                    </p:set>
                                    <p:anim calcmode="lin" valueType="num">
                                      <p:cBhvr>
                                        <p:cTn id="24" dur="1500" fill="hold"/>
                                        <p:tgtEl>
                                          <p:spTgt spid="1260"/>
                                        </p:tgtEl>
                                        <p:attrNameLst>
                                          <p:attrName>ppt_x</p:attrName>
                                        </p:attrNameLst>
                                      </p:cBhvr>
                                      <p:tavLst>
                                        <p:tav tm="0">
                                          <p:val>
                                            <p:strVal val="#ppt_x"/>
                                          </p:val>
                                        </p:tav>
                                        <p:tav tm="100000">
                                          <p:val>
                                            <p:strVal val="#ppt_x"/>
                                          </p:val>
                                        </p:tav>
                                      </p:tavLst>
                                    </p:anim>
                                    <p:anim calcmode="lin" valueType="num">
                                      <p:cBhvr>
                                        <p:cTn id="25" dur="1500" fill="hold"/>
                                        <p:tgtEl>
                                          <p:spTgt spid="1260"/>
                                        </p:tgtEl>
                                        <p:attrNameLst>
                                          <p:attrName>ppt_y</p:attrName>
                                        </p:attrNameLst>
                                      </p:cBhvr>
                                      <p:tavLst>
                                        <p:tav tm="0">
                                          <p:val>
                                            <p:strVal val="1+#ppt_h/2"/>
                                          </p:val>
                                        </p:tav>
                                        <p:tav tm="100000">
                                          <p:val>
                                            <p:strVal val="#ppt_y"/>
                                          </p:val>
                                        </p:tav>
                                      </p:tavLst>
                                    </p:anim>
                                  </p:childTnLst>
                                </p:cTn>
                              </p:par>
                            </p:childTnLst>
                          </p:cTn>
                        </p:par>
                        <p:par>
                          <p:cTn id="26" fill="hold">
                            <p:stCondLst>
                              <p:cond delay="2149"/>
                            </p:stCondLst>
                            <p:childTnLst>
                              <p:par>
                                <p:cTn id="27" presetID="22" presetClass="entr" presetSubtype="2" fill="hold" grpId="1" nodeType="afterEffect">
                                  <p:stCondLst>
                                    <p:cond delay="0"/>
                                  </p:stCondLst>
                                  <p:childTnLst>
                                    <p:set>
                                      <p:cBhvr>
                                        <p:cTn id="28" dur="1" fill="hold">
                                          <p:stCondLst>
                                            <p:cond delay="0"/>
                                          </p:stCondLst>
                                        </p:cTn>
                                        <p:tgtEl>
                                          <p:spTgt spid="1273"/>
                                        </p:tgtEl>
                                        <p:attrNameLst>
                                          <p:attrName>style.visibility</p:attrName>
                                        </p:attrNameLst>
                                      </p:cBhvr>
                                      <p:to>
                                        <p:strVal val="visible"/>
                                      </p:to>
                                    </p:set>
                                    <p:animEffect transition="in" filter="wipe(right)">
                                      <p:cBhvr>
                                        <p:cTn id="29" dur="500"/>
                                        <p:tgtEl>
                                          <p:spTgt spid="1273"/>
                                        </p:tgtEl>
                                      </p:cBhvr>
                                    </p:animEffect>
                                  </p:childTnLst>
                                </p:cTn>
                              </p:par>
                            </p:childTnLst>
                          </p:cTn>
                        </p:par>
                        <p:par>
                          <p:cTn id="30" fill="hold">
                            <p:stCondLst>
                              <p:cond delay="2649"/>
                            </p:stCondLst>
                            <p:childTnLst>
                              <p:par>
                                <p:cTn id="31" presetID="22" presetClass="entr" presetSubtype="8" fill="hold" grpId="2" nodeType="afterEffect">
                                  <p:stCondLst>
                                    <p:cond delay="0"/>
                                  </p:stCondLst>
                                  <p:childTnLst>
                                    <p:set>
                                      <p:cBhvr>
                                        <p:cTn id="32" dur="1" fill="hold">
                                          <p:stCondLst>
                                            <p:cond delay="0"/>
                                          </p:stCondLst>
                                        </p:cTn>
                                        <p:tgtEl>
                                          <p:spTgt spid="1266"/>
                                        </p:tgtEl>
                                        <p:attrNameLst>
                                          <p:attrName>style.visibility</p:attrName>
                                        </p:attrNameLst>
                                      </p:cBhvr>
                                      <p:to>
                                        <p:strVal val="visible"/>
                                      </p:to>
                                    </p:set>
                                    <p:animEffect transition="in" filter="wipe(left)">
                                      <p:cBhvr>
                                        <p:cTn id="33" dur="500"/>
                                        <p:tgtEl>
                                          <p:spTgt spid="1266"/>
                                        </p:tgtEl>
                                      </p:cBhvr>
                                    </p:animEffect>
                                  </p:childTnLst>
                                </p:cTn>
                              </p:par>
                            </p:childTnLst>
                          </p:cTn>
                        </p:par>
                        <p:par>
                          <p:cTn id="34" fill="hold">
                            <p:stCondLst>
                              <p:cond delay="3149"/>
                            </p:stCondLst>
                            <p:childTnLst>
                              <p:par>
                                <p:cTn id="35" presetID="22" presetClass="entr" presetSubtype="2" fill="hold" grpId="3" nodeType="afterEffect">
                                  <p:stCondLst>
                                    <p:cond delay="0"/>
                                  </p:stCondLst>
                                  <p:childTnLst>
                                    <p:set>
                                      <p:cBhvr>
                                        <p:cTn id="36" dur="1" fill="hold">
                                          <p:stCondLst>
                                            <p:cond delay="0"/>
                                          </p:stCondLst>
                                        </p:cTn>
                                        <p:tgtEl>
                                          <p:spTgt spid="1280"/>
                                        </p:tgtEl>
                                        <p:attrNameLst>
                                          <p:attrName>style.visibility</p:attrName>
                                        </p:attrNameLst>
                                      </p:cBhvr>
                                      <p:to>
                                        <p:strVal val="visible"/>
                                      </p:to>
                                    </p:set>
                                    <p:animEffect transition="in" filter="wipe(right)">
                                      <p:cBhvr>
                                        <p:cTn id="37" dur="500"/>
                                        <p:tgtEl>
                                          <p:spTgt spid="1280"/>
                                        </p:tgtEl>
                                      </p:cBhvr>
                                    </p:animEffect>
                                  </p:childTnLst>
                                </p:cTn>
                              </p:par>
                            </p:childTnLst>
                          </p:cTn>
                        </p:par>
                        <p:par>
                          <p:cTn id="38" fill="hold">
                            <p:stCondLst>
                              <p:cond delay="3649"/>
                            </p:stCondLst>
                            <p:childTnLst>
                              <p:par>
                                <p:cTn id="39" presetID="22" presetClass="entr" presetSubtype="2" fill="hold" grpId="4" nodeType="afterEffect">
                                  <p:stCondLst>
                                    <p:cond delay="0"/>
                                  </p:stCondLst>
                                  <p:childTnLst>
                                    <p:set>
                                      <p:cBhvr>
                                        <p:cTn id="40" dur="1" fill="hold">
                                          <p:stCondLst>
                                            <p:cond delay="0"/>
                                          </p:stCondLst>
                                        </p:cTn>
                                        <p:tgtEl>
                                          <p:spTgt spid="1287"/>
                                        </p:tgtEl>
                                        <p:attrNameLst>
                                          <p:attrName>style.visibility</p:attrName>
                                        </p:attrNameLst>
                                      </p:cBhvr>
                                      <p:to>
                                        <p:strVal val="visible"/>
                                      </p:to>
                                    </p:set>
                                    <p:animEffect transition="in" filter="wipe(right)">
                                      <p:cBhvr>
                                        <p:cTn id="41" dur="500"/>
                                        <p:tgtEl>
                                          <p:spTgt spid="1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0" grpId="5" animBg="1" advAuto="0"/>
      <p:bldP spid="1266" grpId="2" animBg="1" advAuto="0"/>
      <p:bldP spid="1273" grpId="1" animBg="1" advAuto="0"/>
      <p:bldP spid="1280" grpId="3" animBg="1" advAuto="0"/>
      <p:bldP spid="1287" grpId="4" animBg="1" advAuto="0"/>
      <p:bldP spid="36" grpId="0" animBg="1"/>
      <p:bldP spid="37" grpId="0"/>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Shape 497"/>
          <p:cNvSpPr/>
          <p:nvPr/>
        </p:nvSpPr>
        <p:spPr>
          <a:xfrm>
            <a:off x="4082041" y="1"/>
            <a:ext cx="8519535" cy="7212331"/>
          </a:xfrm>
          <a:custGeom>
            <a:avLst/>
            <a:gdLst/>
            <a:ahLst/>
            <a:cxnLst>
              <a:cxn ang="0">
                <a:pos x="wd2" y="hd2"/>
              </a:cxn>
              <a:cxn ang="5400000">
                <a:pos x="wd2" y="hd2"/>
              </a:cxn>
              <a:cxn ang="10800000">
                <a:pos x="wd2" y="hd2"/>
              </a:cxn>
              <a:cxn ang="16200000">
                <a:pos x="wd2" y="hd2"/>
              </a:cxn>
            </a:cxnLst>
            <a:rect l="0" t="0" r="r" b="b"/>
            <a:pathLst>
              <a:path w="21600" h="21600" extrusionOk="0">
                <a:moveTo>
                  <a:pt x="8243" y="0"/>
                </a:moveTo>
                <a:lnTo>
                  <a:pt x="21600" y="0"/>
                </a:lnTo>
                <a:lnTo>
                  <a:pt x="21600" y="21566"/>
                </a:lnTo>
                <a:lnTo>
                  <a:pt x="0" y="21600"/>
                </a:lnTo>
                <a:lnTo>
                  <a:pt x="8243" y="0"/>
                </a:lnTo>
                <a:close/>
              </a:path>
            </a:pathLst>
          </a:custGeom>
          <a:solidFill>
            <a:srgbClr val="B79470"/>
          </a:solidFill>
          <a:ln w="12700">
            <a:miter lim="400000"/>
          </a:ln>
        </p:spPr>
        <p:txBody>
          <a:bodyPr lIns="47525" tIns="47526" rIns="47525" bIns="47526" anchor="ctr"/>
          <a:lstStyle/>
          <a:p>
            <a:pPr algn="ctr">
              <a:defRPr>
                <a:solidFill>
                  <a:srgbClr val="2B2D3A"/>
                </a:solidFill>
              </a:defRPr>
            </a:pPr>
            <a:endParaRPr dirty="0">
              <a:latin typeface="微软雅黑" panose="020B0503020204020204" pitchFamily="34" charset="-122"/>
            </a:endParaRPr>
          </a:p>
        </p:txBody>
      </p:sp>
      <p:pic>
        <p:nvPicPr>
          <p:cNvPr id="501" name="image8.png"/>
          <p:cNvPicPr>
            <a:picLocks noChangeAspect="1"/>
          </p:cNvPicPr>
          <p:nvPr/>
        </p:nvPicPr>
        <p:blipFill>
          <a:blip r:embed="rId1"/>
          <a:stretch>
            <a:fillRect/>
          </a:stretch>
        </p:blipFill>
        <p:spPr>
          <a:xfrm rot="1463617" flipH="1">
            <a:off x="5686801" y="-187047"/>
            <a:ext cx="1177039" cy="7894011"/>
          </a:xfrm>
          <a:prstGeom prst="rect">
            <a:avLst/>
          </a:prstGeom>
          <a:ln w="12700">
            <a:miter lim="400000"/>
            <a:headEnd/>
            <a:tailEnd/>
          </a:ln>
        </p:spPr>
      </p:pic>
      <p:sp>
        <p:nvSpPr>
          <p:cNvPr id="2" name="TextBox 1"/>
          <p:cNvSpPr txBox="1"/>
          <p:nvPr/>
        </p:nvSpPr>
        <p:spPr>
          <a:xfrm>
            <a:off x="2176183" y="2282467"/>
            <a:ext cx="2144175"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r>
              <a:rPr lang="zh-CN" altLang="en-US" sz="8000" b="1" dirty="0">
                <a:solidFill>
                  <a:schemeClr val="accent2"/>
                </a:solidFill>
              </a:rPr>
              <a:t>目录</a:t>
            </a:r>
            <a:endParaRPr kumimoji="0" lang="zh-CN" altLang="en-US" sz="8000" b="1" i="0" u="none" strike="noStrike" cap="none" spc="0" normalizeH="0" baseline="0" dirty="0">
              <a:ln>
                <a:noFill/>
              </a:ln>
              <a:solidFill>
                <a:schemeClr val="accent2"/>
              </a:solidFill>
              <a:effectLst/>
              <a:uFillTx/>
              <a:sym typeface="Calibri" panose="020F0502020204030204"/>
            </a:endParaRPr>
          </a:p>
        </p:txBody>
      </p:sp>
      <p:sp>
        <p:nvSpPr>
          <p:cNvPr id="3" name="TextBox 2"/>
          <p:cNvSpPr txBox="1"/>
          <p:nvPr/>
        </p:nvSpPr>
        <p:spPr>
          <a:xfrm>
            <a:off x="2412355" y="3672458"/>
            <a:ext cx="1669686"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r>
              <a:rPr kumimoji="0" lang="en-US" altLang="zh-CN" sz="2000" b="0" i="0" u="none" strike="noStrike" cap="none" spc="600" normalizeH="0" baseline="0" dirty="0">
                <a:ln>
                  <a:noFill/>
                </a:ln>
                <a:solidFill>
                  <a:schemeClr val="accent2"/>
                </a:solidFill>
                <a:effectLst/>
                <a:uFillTx/>
                <a:latin typeface="+mj-lt"/>
                <a:ea typeface="+mj-ea"/>
                <a:cs typeface="+mj-cs"/>
                <a:sym typeface="Calibri" panose="020F0502020204030204"/>
              </a:rPr>
              <a:t>CATALOG</a:t>
            </a:r>
            <a:endParaRPr kumimoji="0" lang="zh-CN" altLang="en-US" sz="2000" b="0" i="0" u="none" strike="noStrike" cap="none" spc="600" normalizeH="0" baseline="0" dirty="0">
              <a:ln>
                <a:noFill/>
              </a:ln>
              <a:solidFill>
                <a:schemeClr val="accent2"/>
              </a:solidFill>
              <a:effectLst/>
              <a:uFillTx/>
              <a:latin typeface="+mj-lt"/>
              <a:ea typeface="+mj-ea"/>
              <a:cs typeface="+mj-cs"/>
              <a:sym typeface="Calibri" panose="020F0502020204030204"/>
            </a:endParaRPr>
          </a:p>
        </p:txBody>
      </p:sp>
      <p:grpSp>
        <p:nvGrpSpPr>
          <p:cNvPr id="13" name="组合 12"/>
          <p:cNvGrpSpPr/>
          <p:nvPr/>
        </p:nvGrpSpPr>
        <p:grpSpPr>
          <a:xfrm>
            <a:off x="7092878" y="2004801"/>
            <a:ext cx="1232401" cy="692497"/>
            <a:chOff x="2215144" y="927951"/>
            <a:chExt cx="1244730" cy="906858"/>
          </a:xfrm>
        </p:grpSpPr>
        <p:sp>
          <p:nvSpPr>
            <p:cNvPr id="14" name="平行四边形 13"/>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15" name="文本框 9"/>
            <p:cNvSpPr txBox="1"/>
            <p:nvPr/>
          </p:nvSpPr>
          <p:spPr>
            <a:xfrm>
              <a:off x="2393075" y="927951"/>
              <a:ext cx="1066799" cy="906858"/>
            </a:xfrm>
            <a:prstGeom prst="rect">
              <a:avLst/>
            </a:prstGeom>
            <a:noFill/>
          </p:spPr>
          <p:txBody>
            <a:bodyPr wrap="square" rtlCol="0">
              <a:spAutoFit/>
            </a:bodyPr>
            <a:lstStyle/>
            <a:p>
              <a:r>
                <a:rPr lang="en-US" altLang="zh-CN" sz="3900" dirty="0">
                  <a:solidFill>
                    <a:schemeClr val="accent2"/>
                  </a:solidFill>
                  <a:latin typeface="Impact" panose="020B0806030902050204" pitchFamily="34" charset="0"/>
                </a:rPr>
                <a:t>01</a:t>
              </a:r>
              <a:endParaRPr lang="zh-CN" altLang="en-US" sz="3900" dirty="0">
                <a:solidFill>
                  <a:schemeClr val="accent2"/>
                </a:solidFill>
                <a:latin typeface="Impact" panose="020B0806030902050204" pitchFamily="34" charset="0"/>
              </a:endParaRPr>
            </a:p>
          </p:txBody>
        </p:sp>
      </p:grpSp>
      <p:grpSp>
        <p:nvGrpSpPr>
          <p:cNvPr id="16" name="组合 15"/>
          <p:cNvGrpSpPr/>
          <p:nvPr/>
        </p:nvGrpSpPr>
        <p:grpSpPr>
          <a:xfrm>
            <a:off x="7092878" y="2956262"/>
            <a:ext cx="1232401" cy="705828"/>
            <a:chOff x="2215144" y="1952311"/>
            <a:chExt cx="1244730" cy="924318"/>
          </a:xfrm>
        </p:grpSpPr>
        <p:sp>
          <p:nvSpPr>
            <p:cNvPr id="17" name="平行四边形 16"/>
            <p:cNvSpPr/>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18" name="文本框 10"/>
            <p:cNvSpPr txBox="1"/>
            <p:nvPr/>
          </p:nvSpPr>
          <p:spPr>
            <a:xfrm>
              <a:off x="2393075" y="1952311"/>
              <a:ext cx="1066799" cy="906861"/>
            </a:xfrm>
            <a:prstGeom prst="rect">
              <a:avLst/>
            </a:prstGeom>
            <a:noFill/>
          </p:spPr>
          <p:txBody>
            <a:bodyPr wrap="square" rtlCol="0">
              <a:spAutoFit/>
            </a:bodyPr>
            <a:lstStyle/>
            <a:p>
              <a:r>
                <a:rPr lang="en-US" altLang="zh-CN" sz="3900" dirty="0">
                  <a:solidFill>
                    <a:schemeClr val="accent2"/>
                  </a:solidFill>
                  <a:latin typeface="Impact" panose="020B0806030902050204" pitchFamily="34" charset="0"/>
                </a:rPr>
                <a:t>02</a:t>
              </a:r>
              <a:endParaRPr lang="zh-CN" altLang="en-US" sz="3900" dirty="0">
                <a:solidFill>
                  <a:schemeClr val="accent2"/>
                </a:solidFill>
                <a:latin typeface="Impact" panose="020B0806030902050204" pitchFamily="34" charset="0"/>
              </a:endParaRPr>
            </a:p>
          </p:txBody>
        </p:sp>
      </p:grpSp>
      <p:grpSp>
        <p:nvGrpSpPr>
          <p:cNvPr id="19" name="组合 18"/>
          <p:cNvGrpSpPr/>
          <p:nvPr/>
        </p:nvGrpSpPr>
        <p:grpSpPr>
          <a:xfrm>
            <a:off x="7092878" y="3938848"/>
            <a:ext cx="1232401" cy="694513"/>
            <a:chOff x="2215144" y="3018134"/>
            <a:chExt cx="1244730" cy="909499"/>
          </a:xfrm>
        </p:grpSpPr>
        <p:sp>
          <p:nvSpPr>
            <p:cNvPr id="20" name="平行四边形 19"/>
            <p:cNvSpPr/>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21" name="文本框 11"/>
            <p:cNvSpPr txBox="1"/>
            <p:nvPr/>
          </p:nvSpPr>
          <p:spPr>
            <a:xfrm>
              <a:off x="2393075" y="3018134"/>
              <a:ext cx="1066799" cy="906859"/>
            </a:xfrm>
            <a:prstGeom prst="rect">
              <a:avLst/>
            </a:prstGeom>
            <a:noFill/>
          </p:spPr>
          <p:txBody>
            <a:bodyPr wrap="square" rtlCol="0">
              <a:spAutoFit/>
            </a:bodyPr>
            <a:lstStyle/>
            <a:p>
              <a:r>
                <a:rPr lang="en-US" altLang="zh-CN" sz="3900" dirty="0">
                  <a:solidFill>
                    <a:schemeClr val="accent2"/>
                  </a:solidFill>
                  <a:latin typeface="Impact" panose="020B0806030902050204" pitchFamily="34" charset="0"/>
                </a:rPr>
                <a:t>03</a:t>
              </a:r>
              <a:endParaRPr lang="zh-CN" altLang="en-US" sz="3900" dirty="0">
                <a:solidFill>
                  <a:schemeClr val="accent2"/>
                </a:solidFill>
                <a:latin typeface="Impact" panose="020B0806030902050204" pitchFamily="34" charset="0"/>
              </a:endParaRPr>
            </a:p>
          </p:txBody>
        </p:sp>
      </p:grpSp>
      <p:grpSp>
        <p:nvGrpSpPr>
          <p:cNvPr id="22" name="组合 21"/>
          <p:cNvGrpSpPr/>
          <p:nvPr/>
        </p:nvGrpSpPr>
        <p:grpSpPr>
          <a:xfrm>
            <a:off x="7092878" y="4894336"/>
            <a:ext cx="1232401" cy="711388"/>
            <a:chOff x="2215144" y="4047039"/>
            <a:chExt cx="1244730" cy="931598"/>
          </a:xfrm>
        </p:grpSpPr>
        <p:sp>
          <p:nvSpPr>
            <p:cNvPr id="23" name="平行四边形 22"/>
            <p:cNvSpPr/>
            <p:nvPr/>
          </p:nvSpPr>
          <p:spPr>
            <a:xfrm>
              <a:off x="2215144" y="4135856"/>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24" name="文本框 12"/>
            <p:cNvSpPr txBox="1"/>
            <p:nvPr/>
          </p:nvSpPr>
          <p:spPr>
            <a:xfrm>
              <a:off x="2393075" y="4047039"/>
              <a:ext cx="1066799" cy="906860"/>
            </a:xfrm>
            <a:prstGeom prst="rect">
              <a:avLst/>
            </a:prstGeom>
            <a:noFill/>
          </p:spPr>
          <p:txBody>
            <a:bodyPr wrap="square" rtlCol="0">
              <a:spAutoFit/>
            </a:bodyPr>
            <a:lstStyle/>
            <a:p>
              <a:r>
                <a:rPr lang="en-US" altLang="zh-CN" sz="3900" dirty="0">
                  <a:solidFill>
                    <a:schemeClr val="accent2"/>
                  </a:solidFill>
                  <a:latin typeface="Impact" panose="020B0806030902050204" pitchFamily="34" charset="0"/>
                </a:rPr>
                <a:t>04</a:t>
              </a:r>
              <a:endParaRPr lang="zh-CN" altLang="en-US" sz="3900" dirty="0">
                <a:solidFill>
                  <a:schemeClr val="accent2"/>
                </a:solidFill>
                <a:latin typeface="Impact" panose="020B0806030902050204" pitchFamily="34" charset="0"/>
              </a:endParaRPr>
            </a:p>
          </p:txBody>
        </p:sp>
      </p:grpSp>
      <p:grpSp>
        <p:nvGrpSpPr>
          <p:cNvPr id="25" name="组合 24"/>
          <p:cNvGrpSpPr/>
          <p:nvPr/>
        </p:nvGrpSpPr>
        <p:grpSpPr>
          <a:xfrm>
            <a:off x="7092875" y="5873691"/>
            <a:ext cx="1218932" cy="703829"/>
            <a:chOff x="2215144" y="5107938"/>
            <a:chExt cx="1231128" cy="921702"/>
          </a:xfrm>
        </p:grpSpPr>
        <p:sp>
          <p:nvSpPr>
            <p:cNvPr id="26" name="平行四边形 25"/>
            <p:cNvSpPr/>
            <p:nvPr/>
          </p:nvSpPr>
          <p:spPr>
            <a:xfrm>
              <a:off x="2215144" y="5186859"/>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Impact" panose="020B0806030902050204" pitchFamily="34" charset="0"/>
              </a:endParaRPr>
            </a:p>
          </p:txBody>
        </p:sp>
        <p:sp>
          <p:nvSpPr>
            <p:cNvPr id="27" name="文本框 13"/>
            <p:cNvSpPr txBox="1"/>
            <p:nvPr/>
          </p:nvSpPr>
          <p:spPr>
            <a:xfrm>
              <a:off x="2379473" y="5107938"/>
              <a:ext cx="1066799" cy="906862"/>
            </a:xfrm>
            <a:prstGeom prst="rect">
              <a:avLst/>
            </a:prstGeom>
            <a:noFill/>
          </p:spPr>
          <p:txBody>
            <a:bodyPr wrap="square" rtlCol="0">
              <a:spAutoFit/>
            </a:bodyPr>
            <a:lstStyle/>
            <a:p>
              <a:r>
                <a:rPr lang="en-US" altLang="zh-CN" sz="3900" dirty="0">
                  <a:solidFill>
                    <a:schemeClr val="accent2"/>
                  </a:solidFill>
                  <a:latin typeface="Impact" panose="020B0806030902050204" pitchFamily="34" charset="0"/>
                </a:rPr>
                <a:t>05</a:t>
              </a:r>
              <a:endParaRPr lang="zh-CN" altLang="en-US" sz="3900" dirty="0">
                <a:solidFill>
                  <a:schemeClr val="accent2"/>
                </a:solidFill>
                <a:latin typeface="Impact" panose="020B0806030902050204" pitchFamily="34" charset="0"/>
              </a:endParaRPr>
            </a:p>
          </p:txBody>
        </p:sp>
      </p:grpSp>
      <p:grpSp>
        <p:nvGrpSpPr>
          <p:cNvPr id="28" name="组合 27"/>
          <p:cNvGrpSpPr/>
          <p:nvPr/>
        </p:nvGrpSpPr>
        <p:grpSpPr>
          <a:xfrm>
            <a:off x="8028972" y="2023436"/>
            <a:ext cx="4340816" cy="643566"/>
            <a:chOff x="4315150" y="953426"/>
            <a:chExt cx="3149798" cy="540057"/>
          </a:xfrm>
        </p:grpSpPr>
        <p:sp>
          <p:nvSpPr>
            <p:cNvPr id="29" name="矩形 28"/>
            <p:cNvSpPr/>
            <p:nvPr/>
          </p:nvSpPr>
          <p:spPr>
            <a:xfrm>
              <a:off x="4637801" y="1036090"/>
              <a:ext cx="2827147" cy="368042"/>
            </a:xfrm>
            <a:prstGeom prst="rect">
              <a:avLst/>
            </a:prstGeom>
            <a:ln w="15875">
              <a:noFill/>
            </a:ln>
          </p:spPr>
          <p:txBody>
            <a:bodyPr wrap="square" lIns="68580" tIns="34290" rIns="68580" bIns="34290">
              <a:spAutoFit/>
            </a:bodyPr>
            <a:lstStyle/>
            <a:p>
              <a:r>
                <a:rPr lang="zh-CN" altLang="en-US" sz="2400" b="1" dirty="0">
                  <a:solidFill>
                    <a:schemeClr val="bg1">
                      <a:lumMod val="90000"/>
                      <a:lumOff val="10000"/>
                    </a:schemeClr>
                  </a:solidFill>
                  <a:latin typeface="微软雅黑" panose="020B0503020204020204" pitchFamily="34" charset="-122"/>
                  <a:ea typeface="微软雅黑" panose="020B0503020204020204" pitchFamily="34" charset="-122"/>
                </a:rPr>
                <a:t>公司与团队介绍</a:t>
              </a:r>
              <a:endParaRPr lang="en-GB" altLang="zh-CN" sz="2400" b="1" dirty="0">
                <a:solidFill>
                  <a:schemeClr val="bg1">
                    <a:lumMod val="90000"/>
                    <a:lumOff val="10000"/>
                  </a:schemeClr>
                </a:solidFill>
                <a:latin typeface="微软雅黑" panose="020B0503020204020204" pitchFamily="34" charset="-122"/>
                <a:ea typeface="微软雅黑" panose="020B0503020204020204" pitchFamily="34" charset="-122"/>
              </a:endParaRPr>
            </a:p>
          </p:txBody>
        </p:sp>
        <p:sp>
          <p:nvSpPr>
            <p:cNvPr id="30" name="平行四边形 29"/>
            <p:cNvSpPr/>
            <p:nvPr/>
          </p:nvSpPr>
          <p:spPr>
            <a:xfrm>
              <a:off x="4315150" y="953426"/>
              <a:ext cx="2550983"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400" b="1">
                <a:solidFill>
                  <a:schemeClr val="bg1">
                    <a:lumMod val="90000"/>
                    <a:lumOff val="10000"/>
                  </a:schemeClr>
                </a:solidFill>
              </a:endParaRPr>
            </a:p>
          </p:txBody>
        </p:sp>
      </p:grpSp>
      <p:grpSp>
        <p:nvGrpSpPr>
          <p:cNvPr id="31" name="组合 30"/>
          <p:cNvGrpSpPr/>
          <p:nvPr/>
        </p:nvGrpSpPr>
        <p:grpSpPr>
          <a:xfrm>
            <a:off x="8028973" y="2995250"/>
            <a:ext cx="4340816" cy="643566"/>
            <a:chOff x="4315151" y="1647579"/>
            <a:chExt cx="3149798" cy="540057"/>
          </a:xfrm>
        </p:grpSpPr>
        <p:sp>
          <p:nvSpPr>
            <p:cNvPr id="32" name="矩形 31"/>
            <p:cNvSpPr/>
            <p:nvPr/>
          </p:nvSpPr>
          <p:spPr>
            <a:xfrm>
              <a:off x="4637802" y="1730243"/>
              <a:ext cx="2827147" cy="368042"/>
            </a:xfrm>
            <a:prstGeom prst="rect">
              <a:avLst/>
            </a:prstGeom>
            <a:ln w="15875">
              <a:noFill/>
            </a:ln>
          </p:spPr>
          <p:txBody>
            <a:bodyPr wrap="square" lIns="68580" tIns="34290" rIns="68580" bIns="34290">
              <a:spAutoFit/>
            </a:bodyPr>
            <a:lstStyle/>
            <a:p>
              <a:r>
                <a:rPr lang="zh-CN" altLang="en-US" sz="2400" b="1" dirty="0">
                  <a:solidFill>
                    <a:schemeClr val="bg1">
                      <a:lumMod val="90000"/>
                      <a:lumOff val="10000"/>
                    </a:schemeClr>
                  </a:solidFill>
                  <a:latin typeface="微软雅黑" panose="020B0503020204020204" pitchFamily="34" charset="-122"/>
                  <a:ea typeface="微软雅黑" panose="020B0503020204020204" pitchFamily="34" charset="-122"/>
                </a:rPr>
                <a:t>项目概况介绍</a:t>
              </a:r>
              <a:endParaRPr lang="en-GB" altLang="zh-CN" sz="2400" b="1" dirty="0">
                <a:solidFill>
                  <a:schemeClr val="bg1">
                    <a:lumMod val="90000"/>
                    <a:lumOff val="10000"/>
                  </a:schemeClr>
                </a:solidFill>
                <a:latin typeface="微软雅黑" panose="020B0503020204020204" pitchFamily="34" charset="-122"/>
                <a:ea typeface="微软雅黑" panose="020B0503020204020204" pitchFamily="34" charset="-122"/>
              </a:endParaRPr>
            </a:p>
          </p:txBody>
        </p:sp>
        <p:sp>
          <p:nvSpPr>
            <p:cNvPr id="33" name="平行四边形 32"/>
            <p:cNvSpPr/>
            <p:nvPr/>
          </p:nvSpPr>
          <p:spPr>
            <a:xfrm>
              <a:off x="4315151" y="1647579"/>
              <a:ext cx="2550982"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400" b="1">
                <a:solidFill>
                  <a:schemeClr val="bg1">
                    <a:lumMod val="90000"/>
                    <a:lumOff val="10000"/>
                  </a:schemeClr>
                </a:solidFill>
              </a:endParaRPr>
            </a:p>
          </p:txBody>
        </p:sp>
      </p:grpSp>
      <p:grpSp>
        <p:nvGrpSpPr>
          <p:cNvPr id="34" name="组合 33"/>
          <p:cNvGrpSpPr/>
          <p:nvPr/>
        </p:nvGrpSpPr>
        <p:grpSpPr>
          <a:xfrm>
            <a:off x="8028971" y="3967063"/>
            <a:ext cx="4340817" cy="643566"/>
            <a:chOff x="4315150" y="2341731"/>
            <a:chExt cx="3149799" cy="540057"/>
          </a:xfrm>
        </p:grpSpPr>
        <p:sp>
          <p:nvSpPr>
            <p:cNvPr id="35" name="矩形 34"/>
            <p:cNvSpPr/>
            <p:nvPr/>
          </p:nvSpPr>
          <p:spPr>
            <a:xfrm>
              <a:off x="4637803" y="2424395"/>
              <a:ext cx="2827146" cy="368042"/>
            </a:xfrm>
            <a:prstGeom prst="rect">
              <a:avLst/>
            </a:prstGeom>
            <a:ln w="15875">
              <a:noFill/>
            </a:ln>
          </p:spPr>
          <p:txBody>
            <a:bodyPr wrap="square" lIns="68580" tIns="34290" rIns="68580" bIns="34290">
              <a:spAutoFit/>
            </a:bodyPr>
            <a:lstStyle/>
            <a:p>
              <a:r>
                <a:rPr lang="zh-CN" altLang="en-US" sz="2400" b="1" dirty="0">
                  <a:solidFill>
                    <a:schemeClr val="bg1">
                      <a:lumMod val="90000"/>
                      <a:lumOff val="10000"/>
                    </a:schemeClr>
                  </a:solidFill>
                  <a:latin typeface="微软雅黑" panose="020B0503020204020204" pitchFamily="34" charset="-122"/>
                  <a:ea typeface="微软雅黑" panose="020B0503020204020204" pitchFamily="34" charset="-122"/>
                </a:rPr>
                <a:t>产品及运营方法</a:t>
              </a:r>
              <a:endParaRPr lang="en-GB" altLang="zh-CN" sz="2400" b="1" dirty="0">
                <a:solidFill>
                  <a:schemeClr val="bg1">
                    <a:lumMod val="90000"/>
                    <a:lumOff val="10000"/>
                  </a:schemeClr>
                </a:solidFill>
                <a:latin typeface="微软雅黑" panose="020B0503020204020204" pitchFamily="34" charset="-122"/>
                <a:ea typeface="微软雅黑" panose="020B0503020204020204" pitchFamily="34" charset="-122"/>
              </a:endParaRPr>
            </a:p>
          </p:txBody>
        </p:sp>
        <p:sp>
          <p:nvSpPr>
            <p:cNvPr id="36" name="平行四边形 35"/>
            <p:cNvSpPr/>
            <p:nvPr/>
          </p:nvSpPr>
          <p:spPr>
            <a:xfrm>
              <a:off x="4315150" y="2341731"/>
              <a:ext cx="2550983"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400" b="1">
                <a:solidFill>
                  <a:schemeClr val="bg1">
                    <a:lumMod val="90000"/>
                    <a:lumOff val="10000"/>
                  </a:schemeClr>
                </a:solidFill>
              </a:endParaRPr>
            </a:p>
          </p:txBody>
        </p:sp>
      </p:grpSp>
      <p:grpSp>
        <p:nvGrpSpPr>
          <p:cNvPr id="37" name="组合 36"/>
          <p:cNvGrpSpPr/>
          <p:nvPr/>
        </p:nvGrpSpPr>
        <p:grpSpPr>
          <a:xfrm>
            <a:off x="8028972" y="4938877"/>
            <a:ext cx="4340816" cy="643566"/>
            <a:chOff x="4315150" y="3035884"/>
            <a:chExt cx="3149798" cy="540057"/>
          </a:xfrm>
        </p:grpSpPr>
        <p:sp>
          <p:nvSpPr>
            <p:cNvPr id="38" name="矩形 37"/>
            <p:cNvSpPr/>
            <p:nvPr/>
          </p:nvSpPr>
          <p:spPr>
            <a:xfrm>
              <a:off x="4637801" y="3118548"/>
              <a:ext cx="2827147" cy="368042"/>
            </a:xfrm>
            <a:prstGeom prst="rect">
              <a:avLst/>
            </a:prstGeom>
            <a:ln w="15875">
              <a:noFill/>
            </a:ln>
          </p:spPr>
          <p:txBody>
            <a:bodyPr wrap="square" lIns="68580" tIns="34290" rIns="68580" bIns="34290">
              <a:spAutoFit/>
            </a:bodyPr>
            <a:lstStyle/>
            <a:p>
              <a:r>
                <a:rPr lang="zh-CN" altLang="en-US" sz="2400" b="1" dirty="0">
                  <a:solidFill>
                    <a:schemeClr val="bg1">
                      <a:lumMod val="90000"/>
                      <a:lumOff val="10000"/>
                    </a:schemeClr>
                  </a:solidFill>
                  <a:latin typeface="微软雅黑" panose="020B0503020204020204" pitchFamily="34" charset="-122"/>
                  <a:ea typeface="微软雅黑" panose="020B0503020204020204" pitchFamily="34" charset="-122"/>
                </a:rPr>
                <a:t>长期战略目标</a:t>
              </a:r>
              <a:endParaRPr lang="en-GB" altLang="zh-CN" sz="2400" b="1" dirty="0">
                <a:solidFill>
                  <a:schemeClr val="bg1">
                    <a:lumMod val="90000"/>
                    <a:lumOff val="10000"/>
                  </a:schemeClr>
                </a:solidFill>
                <a:latin typeface="微软雅黑" panose="020B0503020204020204" pitchFamily="34" charset="-122"/>
                <a:ea typeface="微软雅黑" panose="020B0503020204020204" pitchFamily="34" charset="-122"/>
              </a:endParaRPr>
            </a:p>
          </p:txBody>
        </p:sp>
        <p:sp>
          <p:nvSpPr>
            <p:cNvPr id="39" name="平行四边形 38"/>
            <p:cNvSpPr/>
            <p:nvPr/>
          </p:nvSpPr>
          <p:spPr>
            <a:xfrm>
              <a:off x="4315150" y="3035884"/>
              <a:ext cx="2550983"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400" b="1">
                <a:solidFill>
                  <a:schemeClr val="bg1">
                    <a:lumMod val="90000"/>
                    <a:lumOff val="10000"/>
                  </a:schemeClr>
                </a:solidFill>
              </a:endParaRPr>
            </a:p>
          </p:txBody>
        </p:sp>
      </p:grpSp>
      <p:grpSp>
        <p:nvGrpSpPr>
          <p:cNvPr id="40" name="组合 39"/>
          <p:cNvGrpSpPr/>
          <p:nvPr/>
        </p:nvGrpSpPr>
        <p:grpSpPr>
          <a:xfrm>
            <a:off x="8028972" y="5910693"/>
            <a:ext cx="4340814" cy="643566"/>
            <a:chOff x="4315151" y="3730038"/>
            <a:chExt cx="3149797" cy="540057"/>
          </a:xfrm>
        </p:grpSpPr>
        <p:sp>
          <p:nvSpPr>
            <p:cNvPr id="41" name="矩形 40"/>
            <p:cNvSpPr/>
            <p:nvPr/>
          </p:nvSpPr>
          <p:spPr>
            <a:xfrm>
              <a:off x="4637802" y="3812702"/>
              <a:ext cx="2827146" cy="368042"/>
            </a:xfrm>
            <a:prstGeom prst="rect">
              <a:avLst/>
            </a:prstGeom>
            <a:ln w="15875">
              <a:noFill/>
            </a:ln>
          </p:spPr>
          <p:txBody>
            <a:bodyPr wrap="square" lIns="68580" tIns="34290" rIns="68580" bIns="34290">
              <a:spAutoFit/>
            </a:bodyPr>
            <a:lstStyle/>
            <a:p>
              <a:r>
                <a:rPr lang="zh-CN" altLang="en-US" sz="2400" b="1" dirty="0">
                  <a:solidFill>
                    <a:schemeClr val="bg1">
                      <a:lumMod val="90000"/>
                      <a:lumOff val="10000"/>
                    </a:schemeClr>
                  </a:solidFill>
                  <a:latin typeface="微软雅黑" panose="020B0503020204020204" pitchFamily="34" charset="-122"/>
                  <a:ea typeface="微软雅黑" panose="020B0503020204020204" pitchFamily="34" charset="-122"/>
                </a:rPr>
                <a:t>融资与资本运作</a:t>
              </a:r>
              <a:endParaRPr lang="en-GB" altLang="zh-CN" sz="2400" b="1" dirty="0">
                <a:solidFill>
                  <a:schemeClr val="bg1">
                    <a:lumMod val="90000"/>
                    <a:lumOff val="10000"/>
                  </a:schemeClr>
                </a:solidFill>
                <a:latin typeface="微软雅黑" panose="020B0503020204020204" pitchFamily="34" charset="-122"/>
                <a:ea typeface="微软雅黑" panose="020B0503020204020204" pitchFamily="34" charset="-122"/>
              </a:endParaRPr>
            </a:p>
          </p:txBody>
        </p:sp>
        <p:sp>
          <p:nvSpPr>
            <p:cNvPr id="42" name="平行四边形 41"/>
            <p:cNvSpPr/>
            <p:nvPr/>
          </p:nvSpPr>
          <p:spPr>
            <a:xfrm>
              <a:off x="4315151" y="3730038"/>
              <a:ext cx="2550982"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400" b="1">
                <a:solidFill>
                  <a:schemeClr val="bg1">
                    <a:lumMod val="90000"/>
                    <a:lumOff val="10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97"/>
                                        </p:tgtEl>
                                        <p:attrNameLst>
                                          <p:attrName>style.visibility</p:attrName>
                                        </p:attrNameLst>
                                      </p:cBhvr>
                                      <p:to>
                                        <p:strVal val="visible"/>
                                      </p:to>
                                    </p:set>
                                    <p:anim calcmode="lin" valueType="num">
                                      <p:cBhvr additive="base">
                                        <p:cTn id="7" dur="500" fill="hold"/>
                                        <p:tgtEl>
                                          <p:spTgt spid="497"/>
                                        </p:tgtEl>
                                        <p:attrNameLst>
                                          <p:attrName>ppt_x</p:attrName>
                                        </p:attrNameLst>
                                      </p:cBhvr>
                                      <p:tavLst>
                                        <p:tav tm="0">
                                          <p:val>
                                            <p:strVal val="1+#ppt_w/2"/>
                                          </p:val>
                                        </p:tav>
                                        <p:tav tm="100000">
                                          <p:val>
                                            <p:strVal val="#ppt_x"/>
                                          </p:val>
                                        </p:tav>
                                      </p:tavLst>
                                    </p:anim>
                                    <p:anim calcmode="lin" valueType="num">
                                      <p:cBhvr additive="base">
                                        <p:cTn id="8" dur="500" fill="hold"/>
                                        <p:tgtEl>
                                          <p:spTgt spid="49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01"/>
                                        </p:tgtEl>
                                        <p:attrNameLst>
                                          <p:attrName>style.visibility</p:attrName>
                                        </p:attrNameLst>
                                      </p:cBhvr>
                                      <p:to>
                                        <p:strVal val="visible"/>
                                      </p:to>
                                    </p:set>
                                    <p:anim calcmode="lin" valueType="num">
                                      <p:cBhvr additive="base">
                                        <p:cTn id="11" dur="500" fill="hold"/>
                                        <p:tgtEl>
                                          <p:spTgt spid="501"/>
                                        </p:tgtEl>
                                        <p:attrNameLst>
                                          <p:attrName>ppt_x</p:attrName>
                                        </p:attrNameLst>
                                      </p:cBhvr>
                                      <p:tavLst>
                                        <p:tav tm="0">
                                          <p:val>
                                            <p:strVal val="1+#ppt_w/2"/>
                                          </p:val>
                                        </p:tav>
                                        <p:tav tm="100000">
                                          <p:val>
                                            <p:strVal val="#ppt_x"/>
                                          </p:val>
                                        </p:tav>
                                      </p:tavLst>
                                    </p:anim>
                                    <p:anim calcmode="lin" valueType="num">
                                      <p:cBhvr additive="base">
                                        <p:cTn id="12" dur="500" fill="hold"/>
                                        <p:tgtEl>
                                          <p:spTgt spid="50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1+#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1+#ppt_w/2"/>
                                          </p:val>
                                        </p:tav>
                                        <p:tav tm="100000">
                                          <p:val>
                                            <p:strVal val="#ppt_x"/>
                                          </p:val>
                                        </p:tav>
                                      </p:tavLst>
                                    </p:anim>
                                    <p:anim calcmode="lin" valueType="num">
                                      <p:cBhvr additive="base">
                                        <p:cTn id="37" dur="500" fill="hold"/>
                                        <p:tgtEl>
                                          <p:spTgt spid="3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 presetClass="entr" presetSubtype="8"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1+#ppt_w/2"/>
                                          </p:val>
                                        </p:tav>
                                        <p:tav tm="100000">
                                          <p:val>
                                            <p:strVal val="#ppt_x"/>
                                          </p:val>
                                        </p:tav>
                                      </p:tavLst>
                                    </p:anim>
                                    <p:anim calcmode="lin" valueType="num">
                                      <p:cBhvr additive="base">
                                        <p:cTn id="46" dur="500" fill="hold"/>
                                        <p:tgtEl>
                                          <p:spTgt spid="34"/>
                                        </p:tgtEl>
                                        <p:attrNameLst>
                                          <p:attrName>ppt_y</p:attrName>
                                        </p:attrNameLst>
                                      </p:cBhvr>
                                      <p:tavLst>
                                        <p:tav tm="0">
                                          <p:val>
                                            <p:strVal val="#ppt_y"/>
                                          </p:val>
                                        </p:tav>
                                        <p:tav tm="100000">
                                          <p:val>
                                            <p:strVal val="#ppt_y"/>
                                          </p:val>
                                        </p:tav>
                                      </p:tavLst>
                                    </p:anim>
                                  </p:childTnLst>
                                </p:cTn>
                              </p:par>
                            </p:childTnLst>
                          </p:cTn>
                        </p:par>
                        <p:par>
                          <p:cTn id="47" fill="hold">
                            <p:stCondLst>
                              <p:cond delay="2500"/>
                            </p:stCondLst>
                            <p:childTnLst>
                              <p:par>
                                <p:cTn id="48" presetID="2" presetClass="entr" presetSubtype="8"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0-#ppt_w/2"/>
                                          </p:val>
                                        </p:tav>
                                        <p:tav tm="100000">
                                          <p:val>
                                            <p:strVal val="#ppt_x"/>
                                          </p:val>
                                        </p:tav>
                                      </p:tavLst>
                                    </p:anim>
                                    <p:anim calcmode="lin" valueType="num">
                                      <p:cBhvr additive="base">
                                        <p:cTn id="51" dur="500" fill="hold"/>
                                        <p:tgtEl>
                                          <p:spTgt spid="22"/>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1+#ppt_w/2"/>
                                          </p:val>
                                        </p:tav>
                                        <p:tav tm="100000">
                                          <p:val>
                                            <p:strVal val="#ppt_x"/>
                                          </p:val>
                                        </p:tav>
                                      </p:tavLst>
                                    </p:anim>
                                    <p:anim calcmode="lin" valueType="num">
                                      <p:cBhvr additive="base">
                                        <p:cTn id="55" dur="500" fill="hold"/>
                                        <p:tgtEl>
                                          <p:spTgt spid="37"/>
                                        </p:tgtEl>
                                        <p:attrNameLst>
                                          <p:attrName>ppt_y</p:attrName>
                                        </p:attrNameLst>
                                      </p:cBhvr>
                                      <p:tavLst>
                                        <p:tav tm="0">
                                          <p:val>
                                            <p:strVal val="#ppt_y"/>
                                          </p:val>
                                        </p:tav>
                                        <p:tav tm="100000">
                                          <p:val>
                                            <p:strVal val="#ppt_y"/>
                                          </p:val>
                                        </p:tav>
                                      </p:tavLst>
                                    </p:anim>
                                  </p:childTnLst>
                                </p:cTn>
                              </p:par>
                            </p:childTnLst>
                          </p:cTn>
                        </p:par>
                        <p:par>
                          <p:cTn id="56" fill="hold">
                            <p:stCondLst>
                              <p:cond delay="3000"/>
                            </p:stCondLst>
                            <p:childTnLst>
                              <p:par>
                                <p:cTn id="57" presetID="2" presetClass="entr" presetSubtype="8"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1+#ppt_w/2"/>
                                          </p:val>
                                        </p:tav>
                                        <p:tav tm="100000">
                                          <p:val>
                                            <p:strVal val="#ppt_x"/>
                                          </p:val>
                                        </p:tav>
                                      </p:tavLst>
                                    </p:anim>
                                    <p:anim calcmode="lin" valueType="num">
                                      <p:cBhvr additive="base">
                                        <p:cTn id="64"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 grpId="0" animBg="1"/>
      <p:bldP spid="2" grpId="0"/>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3" name="Group 923"/>
          <p:cNvGrpSpPr/>
          <p:nvPr/>
        </p:nvGrpSpPr>
        <p:grpSpPr>
          <a:xfrm>
            <a:off x="1085830" y="2731800"/>
            <a:ext cx="3138034" cy="1451434"/>
            <a:chOff x="0" y="0"/>
            <a:chExt cx="3036041" cy="1382317"/>
          </a:xfrm>
        </p:grpSpPr>
        <p:sp>
          <p:nvSpPr>
            <p:cNvPr id="919" name="Shape 919"/>
            <p:cNvSpPr/>
            <p:nvPr/>
          </p:nvSpPr>
          <p:spPr>
            <a:xfrm>
              <a:off x="0" y="0"/>
              <a:ext cx="554601" cy="556926"/>
            </a:xfrm>
            <a:prstGeom prst="rect">
              <a:avLst/>
            </a:prstGeom>
            <a:noFill/>
            <a:ln w="12700" cap="flat">
              <a:noFill/>
              <a:miter lim="400000"/>
            </a:ln>
            <a:effectLst/>
          </p:spPr>
          <p:txBody>
            <a:bodyPr wrap="none" lIns="45719" tIns="45719" rIns="45719" bIns="45719" numCol="1" anchor="t">
              <a:spAutoFit/>
            </a:bodyPr>
            <a:lstStyle>
              <a:lvl1pPr>
                <a:defRPr sz="3200">
                  <a:latin typeface="+mn-lt"/>
                  <a:ea typeface="+mn-ea"/>
                  <a:cs typeface="+mn-cs"/>
                  <a:sym typeface="Helvetica"/>
                </a:defRPr>
              </a:lvl1pPr>
            </a:lstStyle>
            <a:p>
              <a:r>
                <a:rPr lang="en-US" dirty="0">
                  <a:latin typeface="微软雅黑" panose="020B0503020204020204" pitchFamily="34" charset="-122"/>
                </a:rPr>
                <a:t>01</a:t>
              </a:r>
              <a:endParaRPr dirty="0">
                <a:latin typeface="微软雅黑" panose="020B0503020204020204" pitchFamily="34" charset="-122"/>
              </a:endParaRPr>
            </a:p>
          </p:txBody>
        </p:sp>
        <p:sp>
          <p:nvSpPr>
            <p:cNvPr id="920" name="Shape 920"/>
            <p:cNvSpPr/>
            <p:nvPr/>
          </p:nvSpPr>
          <p:spPr>
            <a:xfrm>
              <a:off x="530546" y="661243"/>
              <a:ext cx="2505495" cy="721074"/>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latin typeface="+mn-lt"/>
                  <a:ea typeface="+mn-ea"/>
                  <a:cs typeface="+mn-cs"/>
                  <a:sym typeface="Helvetica"/>
                </a:defRPr>
              </a:lvl1pPr>
            </a:lstStyle>
            <a:p>
              <a:r>
                <a:rPr lang="zh-CN" altLang="en-US" dirty="0">
                  <a:latin typeface="微软雅黑" panose="020B0503020204020204" pitchFamily="34" charset="-122"/>
                </a:rPr>
                <a:t>点击输入内容点击输入内容点击输入内容点击输入点击输入内容点击输入内容点击输入内容</a:t>
              </a:r>
              <a:endParaRPr lang="zh-CN" altLang="en-US" dirty="0">
                <a:latin typeface="微软雅黑" panose="020B0503020204020204" pitchFamily="34" charset="-122"/>
              </a:endParaRPr>
            </a:p>
          </p:txBody>
        </p:sp>
        <p:sp>
          <p:nvSpPr>
            <p:cNvPr id="921" name="Shape 921"/>
            <p:cNvSpPr/>
            <p:nvPr/>
          </p:nvSpPr>
          <p:spPr>
            <a:xfrm>
              <a:off x="530545" y="15099"/>
              <a:ext cx="2505495" cy="351743"/>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latin typeface="+mn-lt"/>
                  <a:ea typeface="+mn-ea"/>
                  <a:cs typeface="+mn-cs"/>
                  <a:sym typeface="Helvetica"/>
                </a:defRPr>
              </a:lvl1pPr>
            </a:lstStyle>
            <a:p>
              <a:r>
                <a:rPr lang="zh-CN" altLang="en-US" dirty="0">
                  <a:latin typeface="微软雅黑" panose="020B0503020204020204" pitchFamily="34" charset="-122"/>
                </a:rPr>
                <a:t>产品研发</a:t>
              </a:r>
              <a:endParaRPr dirty="0">
                <a:latin typeface="微软雅黑" panose="020B0503020204020204" pitchFamily="34" charset="-122"/>
              </a:endParaRPr>
            </a:p>
          </p:txBody>
        </p:sp>
        <p:sp>
          <p:nvSpPr>
            <p:cNvPr id="922" name="Shape 922"/>
            <p:cNvSpPr/>
            <p:nvPr/>
          </p:nvSpPr>
          <p:spPr>
            <a:xfrm>
              <a:off x="634852" y="469018"/>
              <a:ext cx="613064"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grpSp>
      <p:grpSp>
        <p:nvGrpSpPr>
          <p:cNvPr id="928" name="Group 928"/>
          <p:cNvGrpSpPr/>
          <p:nvPr/>
        </p:nvGrpSpPr>
        <p:grpSpPr>
          <a:xfrm>
            <a:off x="4646076" y="2731800"/>
            <a:ext cx="3138034" cy="1451434"/>
            <a:chOff x="0" y="0"/>
            <a:chExt cx="3036041" cy="1382317"/>
          </a:xfrm>
        </p:grpSpPr>
        <p:sp>
          <p:nvSpPr>
            <p:cNvPr id="924" name="Shape 924"/>
            <p:cNvSpPr/>
            <p:nvPr/>
          </p:nvSpPr>
          <p:spPr>
            <a:xfrm>
              <a:off x="0" y="0"/>
              <a:ext cx="554601" cy="556926"/>
            </a:xfrm>
            <a:prstGeom prst="rect">
              <a:avLst/>
            </a:prstGeom>
            <a:noFill/>
            <a:ln w="12700" cap="flat">
              <a:noFill/>
              <a:miter lim="400000"/>
            </a:ln>
            <a:effectLst/>
          </p:spPr>
          <p:txBody>
            <a:bodyPr wrap="none" lIns="45719" tIns="45719" rIns="45719" bIns="45719" numCol="1" anchor="t">
              <a:spAutoFit/>
            </a:bodyPr>
            <a:lstStyle>
              <a:lvl1pPr>
                <a:defRPr sz="3200">
                  <a:latin typeface="+mn-lt"/>
                  <a:ea typeface="+mn-ea"/>
                  <a:cs typeface="+mn-cs"/>
                  <a:sym typeface="Helvetica"/>
                </a:defRPr>
              </a:lvl1pPr>
            </a:lstStyle>
            <a:p>
              <a:r>
                <a:rPr lang="en-US" dirty="0">
                  <a:latin typeface="微软雅黑" panose="020B0503020204020204" pitchFamily="34" charset="-122"/>
                </a:rPr>
                <a:t>02</a:t>
              </a:r>
              <a:endParaRPr dirty="0">
                <a:latin typeface="微软雅黑" panose="020B0503020204020204" pitchFamily="34" charset="-122"/>
              </a:endParaRPr>
            </a:p>
          </p:txBody>
        </p:sp>
        <p:sp>
          <p:nvSpPr>
            <p:cNvPr id="925" name="Shape 925"/>
            <p:cNvSpPr/>
            <p:nvPr/>
          </p:nvSpPr>
          <p:spPr>
            <a:xfrm>
              <a:off x="530546" y="661243"/>
              <a:ext cx="2505495" cy="721074"/>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latin typeface="+mn-lt"/>
                  <a:ea typeface="+mn-ea"/>
                  <a:cs typeface="+mn-cs"/>
                  <a:sym typeface="Helvetica"/>
                </a:defRPr>
              </a:lvl1pPr>
            </a:lstStyle>
            <a:p>
              <a:r>
                <a:rPr lang="zh-CN" altLang="en-US" dirty="0">
                  <a:latin typeface="微软雅黑" panose="020B0503020204020204" pitchFamily="34" charset="-122"/>
                </a:rPr>
                <a:t>点击输入内容点击输入内容点击输入内容点击输入点击输入内容点击输入内容点击输入内容</a:t>
              </a:r>
              <a:endParaRPr lang="zh-CN" altLang="en-US" dirty="0">
                <a:latin typeface="微软雅黑" panose="020B0503020204020204" pitchFamily="34" charset="-122"/>
              </a:endParaRPr>
            </a:p>
          </p:txBody>
        </p:sp>
        <p:sp>
          <p:nvSpPr>
            <p:cNvPr id="926" name="Shape 926"/>
            <p:cNvSpPr/>
            <p:nvPr/>
          </p:nvSpPr>
          <p:spPr>
            <a:xfrm>
              <a:off x="530545" y="15099"/>
              <a:ext cx="2505495" cy="351743"/>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latin typeface="+mn-lt"/>
                  <a:ea typeface="+mn-ea"/>
                  <a:cs typeface="+mn-cs"/>
                  <a:sym typeface="Helvetica"/>
                </a:defRPr>
              </a:lvl1pPr>
            </a:lstStyle>
            <a:p>
              <a:r>
                <a:rPr lang="zh-CN" altLang="en-US" dirty="0">
                  <a:latin typeface="微软雅黑" panose="020B0503020204020204" pitchFamily="34" charset="-122"/>
                </a:rPr>
                <a:t>市场推广</a:t>
              </a:r>
              <a:endParaRPr dirty="0">
                <a:latin typeface="微软雅黑" panose="020B0503020204020204" pitchFamily="34" charset="-122"/>
              </a:endParaRPr>
            </a:p>
          </p:txBody>
        </p:sp>
        <p:sp>
          <p:nvSpPr>
            <p:cNvPr id="927" name="Shape 927"/>
            <p:cNvSpPr/>
            <p:nvPr/>
          </p:nvSpPr>
          <p:spPr>
            <a:xfrm>
              <a:off x="634852" y="469018"/>
              <a:ext cx="613064"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grpSp>
      <p:grpSp>
        <p:nvGrpSpPr>
          <p:cNvPr id="933" name="Group 933"/>
          <p:cNvGrpSpPr/>
          <p:nvPr/>
        </p:nvGrpSpPr>
        <p:grpSpPr>
          <a:xfrm>
            <a:off x="8206321" y="2731800"/>
            <a:ext cx="3138034" cy="1451434"/>
            <a:chOff x="0" y="0"/>
            <a:chExt cx="3036041" cy="1382317"/>
          </a:xfrm>
        </p:grpSpPr>
        <p:sp>
          <p:nvSpPr>
            <p:cNvPr id="929" name="Shape 929"/>
            <p:cNvSpPr/>
            <p:nvPr/>
          </p:nvSpPr>
          <p:spPr>
            <a:xfrm>
              <a:off x="0" y="0"/>
              <a:ext cx="554601" cy="556926"/>
            </a:xfrm>
            <a:prstGeom prst="rect">
              <a:avLst/>
            </a:prstGeom>
            <a:noFill/>
            <a:ln w="12700" cap="flat">
              <a:noFill/>
              <a:miter lim="400000"/>
            </a:ln>
            <a:effectLst/>
          </p:spPr>
          <p:txBody>
            <a:bodyPr wrap="none" lIns="45719" tIns="45719" rIns="45719" bIns="45719" numCol="1" anchor="t">
              <a:spAutoFit/>
            </a:bodyPr>
            <a:lstStyle>
              <a:lvl1pPr>
                <a:defRPr sz="3200">
                  <a:latin typeface="+mn-lt"/>
                  <a:ea typeface="+mn-ea"/>
                  <a:cs typeface="+mn-cs"/>
                  <a:sym typeface="Helvetica"/>
                </a:defRPr>
              </a:lvl1pPr>
            </a:lstStyle>
            <a:p>
              <a:r>
                <a:rPr lang="en-US" dirty="0">
                  <a:latin typeface="微软雅黑" panose="020B0503020204020204" pitchFamily="34" charset="-122"/>
                </a:rPr>
                <a:t>03</a:t>
              </a:r>
              <a:endParaRPr dirty="0">
                <a:latin typeface="微软雅黑" panose="020B0503020204020204" pitchFamily="34" charset="-122"/>
              </a:endParaRPr>
            </a:p>
          </p:txBody>
        </p:sp>
        <p:sp>
          <p:nvSpPr>
            <p:cNvPr id="930" name="Shape 930"/>
            <p:cNvSpPr/>
            <p:nvPr/>
          </p:nvSpPr>
          <p:spPr>
            <a:xfrm>
              <a:off x="530546" y="661243"/>
              <a:ext cx="2505495" cy="721074"/>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latin typeface="+mn-lt"/>
                  <a:ea typeface="+mn-ea"/>
                  <a:cs typeface="+mn-cs"/>
                  <a:sym typeface="Helvetica"/>
                </a:defRPr>
              </a:lvl1pPr>
            </a:lstStyle>
            <a:p>
              <a:r>
                <a:rPr lang="zh-CN" altLang="en-US" dirty="0">
                  <a:latin typeface="微软雅黑" panose="020B0503020204020204" pitchFamily="34" charset="-122"/>
                </a:rPr>
                <a:t>点击输入内容点击输入内容点击输入内容点击输入点击输入内容点击输入内容点击输入内容</a:t>
              </a:r>
              <a:endParaRPr lang="zh-CN" altLang="en-US" dirty="0">
                <a:latin typeface="微软雅黑" panose="020B0503020204020204" pitchFamily="34" charset="-122"/>
              </a:endParaRPr>
            </a:p>
          </p:txBody>
        </p:sp>
        <p:sp>
          <p:nvSpPr>
            <p:cNvPr id="931" name="Shape 931"/>
            <p:cNvSpPr/>
            <p:nvPr/>
          </p:nvSpPr>
          <p:spPr>
            <a:xfrm>
              <a:off x="530545" y="15099"/>
              <a:ext cx="2505495" cy="351743"/>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latin typeface="+mn-lt"/>
                  <a:ea typeface="+mn-ea"/>
                  <a:cs typeface="+mn-cs"/>
                  <a:sym typeface="Helvetica"/>
                </a:defRPr>
              </a:lvl1pPr>
            </a:lstStyle>
            <a:p>
              <a:r>
                <a:rPr lang="zh-CN" altLang="en-US" dirty="0">
                  <a:latin typeface="微软雅黑" panose="020B0503020204020204" pitchFamily="34" charset="-122"/>
                </a:rPr>
                <a:t>人才战略</a:t>
              </a:r>
              <a:endParaRPr dirty="0">
                <a:latin typeface="微软雅黑" panose="020B0503020204020204" pitchFamily="34" charset="-122"/>
              </a:endParaRPr>
            </a:p>
          </p:txBody>
        </p:sp>
        <p:sp>
          <p:nvSpPr>
            <p:cNvPr id="932" name="Shape 932"/>
            <p:cNvSpPr/>
            <p:nvPr/>
          </p:nvSpPr>
          <p:spPr>
            <a:xfrm>
              <a:off x="634852" y="469018"/>
              <a:ext cx="613064"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grpSp>
      <p:grpSp>
        <p:nvGrpSpPr>
          <p:cNvPr id="938" name="Group 938"/>
          <p:cNvGrpSpPr/>
          <p:nvPr/>
        </p:nvGrpSpPr>
        <p:grpSpPr>
          <a:xfrm>
            <a:off x="1085830" y="4813312"/>
            <a:ext cx="3138034" cy="1451434"/>
            <a:chOff x="0" y="0"/>
            <a:chExt cx="3036041" cy="1382317"/>
          </a:xfrm>
        </p:grpSpPr>
        <p:sp>
          <p:nvSpPr>
            <p:cNvPr id="934" name="Shape 934"/>
            <p:cNvSpPr/>
            <p:nvPr/>
          </p:nvSpPr>
          <p:spPr>
            <a:xfrm>
              <a:off x="0" y="0"/>
              <a:ext cx="554601" cy="556926"/>
            </a:xfrm>
            <a:prstGeom prst="rect">
              <a:avLst/>
            </a:prstGeom>
            <a:noFill/>
            <a:ln w="12700" cap="flat">
              <a:noFill/>
              <a:miter lim="400000"/>
            </a:ln>
            <a:effectLst/>
          </p:spPr>
          <p:txBody>
            <a:bodyPr wrap="none" lIns="45719" tIns="45719" rIns="45719" bIns="45719" numCol="1" anchor="t">
              <a:spAutoFit/>
            </a:bodyPr>
            <a:lstStyle>
              <a:lvl1pPr>
                <a:defRPr sz="3200">
                  <a:latin typeface="+mn-lt"/>
                  <a:ea typeface="+mn-ea"/>
                  <a:cs typeface="+mn-cs"/>
                  <a:sym typeface="Helvetica"/>
                </a:defRPr>
              </a:lvl1pPr>
            </a:lstStyle>
            <a:p>
              <a:r>
                <a:rPr lang="en-US" dirty="0">
                  <a:latin typeface="微软雅黑" panose="020B0503020204020204" pitchFamily="34" charset="-122"/>
                </a:rPr>
                <a:t>04</a:t>
              </a:r>
              <a:endParaRPr dirty="0">
                <a:latin typeface="微软雅黑" panose="020B0503020204020204" pitchFamily="34" charset="-122"/>
              </a:endParaRPr>
            </a:p>
          </p:txBody>
        </p:sp>
        <p:sp>
          <p:nvSpPr>
            <p:cNvPr id="935" name="Shape 935"/>
            <p:cNvSpPr/>
            <p:nvPr/>
          </p:nvSpPr>
          <p:spPr>
            <a:xfrm>
              <a:off x="530546" y="661243"/>
              <a:ext cx="2505495" cy="721074"/>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latin typeface="+mn-lt"/>
                  <a:ea typeface="+mn-ea"/>
                  <a:cs typeface="+mn-cs"/>
                  <a:sym typeface="Helvetica"/>
                </a:defRPr>
              </a:lvl1pPr>
            </a:lstStyle>
            <a:p>
              <a:r>
                <a:rPr lang="zh-CN" altLang="en-US" dirty="0">
                  <a:latin typeface="微软雅黑" panose="020B0503020204020204" pitchFamily="34" charset="-122"/>
                </a:rPr>
                <a:t>点击输入内容点击输入内容点击输入内容点击输入点击输入内容点击输入内容点击输入内容</a:t>
              </a:r>
              <a:endParaRPr lang="zh-CN" altLang="en-US" dirty="0">
                <a:latin typeface="微软雅黑" panose="020B0503020204020204" pitchFamily="34" charset="-122"/>
              </a:endParaRPr>
            </a:p>
          </p:txBody>
        </p:sp>
        <p:sp>
          <p:nvSpPr>
            <p:cNvPr id="936" name="Shape 936"/>
            <p:cNvSpPr/>
            <p:nvPr/>
          </p:nvSpPr>
          <p:spPr>
            <a:xfrm>
              <a:off x="530545" y="15099"/>
              <a:ext cx="2505495" cy="351743"/>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latin typeface="+mn-lt"/>
                  <a:ea typeface="+mn-ea"/>
                  <a:cs typeface="+mn-cs"/>
                  <a:sym typeface="Helvetica"/>
                </a:defRPr>
              </a:lvl1pPr>
            </a:lstStyle>
            <a:p>
              <a:r>
                <a:rPr lang="zh-CN" altLang="en-US" dirty="0">
                  <a:latin typeface="微软雅黑" panose="020B0503020204020204" pitchFamily="34" charset="-122"/>
                </a:rPr>
                <a:t>改进生产</a:t>
              </a:r>
              <a:endParaRPr dirty="0">
                <a:latin typeface="微软雅黑" panose="020B0503020204020204" pitchFamily="34" charset="-122"/>
              </a:endParaRPr>
            </a:p>
          </p:txBody>
        </p:sp>
        <p:sp>
          <p:nvSpPr>
            <p:cNvPr id="937" name="Shape 937"/>
            <p:cNvSpPr/>
            <p:nvPr/>
          </p:nvSpPr>
          <p:spPr>
            <a:xfrm>
              <a:off x="634852" y="469018"/>
              <a:ext cx="613064"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grpSp>
      <p:grpSp>
        <p:nvGrpSpPr>
          <p:cNvPr id="943" name="Group 943"/>
          <p:cNvGrpSpPr/>
          <p:nvPr/>
        </p:nvGrpSpPr>
        <p:grpSpPr>
          <a:xfrm>
            <a:off x="4646076" y="4813312"/>
            <a:ext cx="3138034" cy="1451434"/>
            <a:chOff x="0" y="0"/>
            <a:chExt cx="3036041" cy="1382317"/>
          </a:xfrm>
        </p:grpSpPr>
        <p:sp>
          <p:nvSpPr>
            <p:cNvPr id="939" name="Shape 939"/>
            <p:cNvSpPr/>
            <p:nvPr/>
          </p:nvSpPr>
          <p:spPr>
            <a:xfrm>
              <a:off x="0" y="0"/>
              <a:ext cx="554601" cy="556926"/>
            </a:xfrm>
            <a:prstGeom prst="rect">
              <a:avLst/>
            </a:prstGeom>
            <a:noFill/>
            <a:ln w="12700" cap="flat">
              <a:noFill/>
              <a:miter lim="400000"/>
            </a:ln>
            <a:effectLst/>
          </p:spPr>
          <p:txBody>
            <a:bodyPr wrap="none" lIns="45719" tIns="45719" rIns="45719" bIns="45719" numCol="1" anchor="t">
              <a:spAutoFit/>
            </a:bodyPr>
            <a:lstStyle>
              <a:lvl1pPr>
                <a:defRPr sz="3200">
                  <a:latin typeface="+mn-lt"/>
                  <a:ea typeface="+mn-ea"/>
                  <a:cs typeface="+mn-cs"/>
                  <a:sym typeface="Helvetica"/>
                </a:defRPr>
              </a:lvl1pPr>
            </a:lstStyle>
            <a:p>
              <a:r>
                <a:rPr lang="en-US" dirty="0">
                  <a:latin typeface="微软雅黑" panose="020B0503020204020204" pitchFamily="34" charset="-122"/>
                </a:rPr>
                <a:t>05</a:t>
              </a:r>
              <a:endParaRPr dirty="0">
                <a:latin typeface="微软雅黑" panose="020B0503020204020204" pitchFamily="34" charset="-122"/>
              </a:endParaRPr>
            </a:p>
          </p:txBody>
        </p:sp>
        <p:sp>
          <p:nvSpPr>
            <p:cNvPr id="940" name="Shape 940"/>
            <p:cNvSpPr/>
            <p:nvPr/>
          </p:nvSpPr>
          <p:spPr>
            <a:xfrm>
              <a:off x="530546" y="661243"/>
              <a:ext cx="2505495" cy="721074"/>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latin typeface="+mn-lt"/>
                  <a:ea typeface="+mn-ea"/>
                  <a:cs typeface="+mn-cs"/>
                  <a:sym typeface="Helvetica"/>
                </a:defRPr>
              </a:lvl1pPr>
            </a:lstStyle>
            <a:p>
              <a:r>
                <a:rPr lang="zh-CN" altLang="en-US" dirty="0">
                  <a:latin typeface="微软雅黑" panose="020B0503020204020204" pitchFamily="34" charset="-122"/>
                </a:rPr>
                <a:t>点击输入内容点击输入内容点击输入内容点击输入点击输入内容点击输入内容点击输入内容</a:t>
              </a:r>
              <a:endParaRPr lang="zh-CN" altLang="en-US" dirty="0">
                <a:latin typeface="微软雅黑" panose="020B0503020204020204" pitchFamily="34" charset="-122"/>
              </a:endParaRPr>
            </a:p>
          </p:txBody>
        </p:sp>
        <p:sp>
          <p:nvSpPr>
            <p:cNvPr id="941" name="Shape 941"/>
            <p:cNvSpPr/>
            <p:nvPr/>
          </p:nvSpPr>
          <p:spPr>
            <a:xfrm>
              <a:off x="530545" y="15099"/>
              <a:ext cx="2505495" cy="351743"/>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latin typeface="+mn-lt"/>
                  <a:ea typeface="+mn-ea"/>
                  <a:cs typeface="+mn-cs"/>
                  <a:sym typeface="Helvetica"/>
                </a:defRPr>
              </a:lvl1pPr>
            </a:lstStyle>
            <a:p>
              <a:r>
                <a:rPr lang="zh-CN" altLang="en-US" dirty="0">
                  <a:latin typeface="微软雅黑" panose="020B0503020204020204" pitchFamily="34" charset="-122"/>
                </a:rPr>
                <a:t>更新管理</a:t>
              </a:r>
              <a:endParaRPr dirty="0">
                <a:latin typeface="微软雅黑" panose="020B0503020204020204" pitchFamily="34" charset="-122"/>
              </a:endParaRPr>
            </a:p>
          </p:txBody>
        </p:sp>
        <p:sp>
          <p:nvSpPr>
            <p:cNvPr id="942" name="Shape 942"/>
            <p:cNvSpPr/>
            <p:nvPr/>
          </p:nvSpPr>
          <p:spPr>
            <a:xfrm>
              <a:off x="634852" y="469018"/>
              <a:ext cx="613064"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grpSp>
      <p:grpSp>
        <p:nvGrpSpPr>
          <p:cNvPr id="948" name="Group 948"/>
          <p:cNvGrpSpPr/>
          <p:nvPr/>
        </p:nvGrpSpPr>
        <p:grpSpPr>
          <a:xfrm>
            <a:off x="8206321" y="4813312"/>
            <a:ext cx="3138034" cy="1451434"/>
            <a:chOff x="0" y="0"/>
            <a:chExt cx="3036041" cy="1382317"/>
          </a:xfrm>
        </p:grpSpPr>
        <p:sp>
          <p:nvSpPr>
            <p:cNvPr id="944" name="Shape 944"/>
            <p:cNvSpPr/>
            <p:nvPr/>
          </p:nvSpPr>
          <p:spPr>
            <a:xfrm>
              <a:off x="0" y="0"/>
              <a:ext cx="554601" cy="556926"/>
            </a:xfrm>
            <a:prstGeom prst="rect">
              <a:avLst/>
            </a:prstGeom>
            <a:noFill/>
            <a:ln w="12700" cap="flat">
              <a:noFill/>
              <a:miter lim="400000"/>
            </a:ln>
            <a:effectLst/>
          </p:spPr>
          <p:txBody>
            <a:bodyPr wrap="none" lIns="45719" tIns="45719" rIns="45719" bIns="45719" numCol="1" anchor="t">
              <a:spAutoFit/>
            </a:bodyPr>
            <a:lstStyle>
              <a:lvl1pPr>
                <a:defRPr sz="3200">
                  <a:latin typeface="+mn-lt"/>
                  <a:ea typeface="+mn-ea"/>
                  <a:cs typeface="+mn-cs"/>
                  <a:sym typeface="Helvetica"/>
                </a:defRPr>
              </a:lvl1pPr>
            </a:lstStyle>
            <a:p>
              <a:r>
                <a:rPr lang="en-US" dirty="0">
                  <a:latin typeface="微软雅黑" panose="020B0503020204020204" pitchFamily="34" charset="-122"/>
                </a:rPr>
                <a:t>06</a:t>
              </a:r>
              <a:endParaRPr dirty="0">
                <a:latin typeface="微软雅黑" panose="020B0503020204020204" pitchFamily="34" charset="-122"/>
              </a:endParaRPr>
            </a:p>
          </p:txBody>
        </p:sp>
        <p:sp>
          <p:nvSpPr>
            <p:cNvPr id="945" name="Shape 945"/>
            <p:cNvSpPr/>
            <p:nvPr/>
          </p:nvSpPr>
          <p:spPr>
            <a:xfrm>
              <a:off x="530546" y="661243"/>
              <a:ext cx="2505495" cy="721074"/>
            </a:xfrm>
            <a:prstGeom prst="rect">
              <a:avLst/>
            </a:prstGeom>
            <a:noFill/>
            <a:ln w="12700" cap="flat">
              <a:noFill/>
              <a:miter lim="400000"/>
            </a:ln>
            <a:effectLst/>
          </p:spPr>
          <p:txBody>
            <a:bodyPr wrap="square" lIns="45719" tIns="45719" rIns="45719" bIns="45719" numCol="1" anchor="t">
              <a:spAutoFit/>
            </a:bodyPr>
            <a:lstStyle>
              <a:lvl1pPr>
                <a:lnSpc>
                  <a:spcPct val="120000"/>
                </a:lnSpc>
                <a:defRPr sz="1200">
                  <a:latin typeface="+mn-lt"/>
                  <a:ea typeface="+mn-ea"/>
                  <a:cs typeface="+mn-cs"/>
                  <a:sym typeface="Helvetica"/>
                </a:defRPr>
              </a:lvl1pPr>
            </a:lstStyle>
            <a:p>
              <a:r>
                <a:rPr lang="zh-CN" altLang="en-US" dirty="0">
                  <a:latin typeface="微软雅黑" panose="020B0503020204020204" pitchFamily="34" charset="-122"/>
                </a:rPr>
                <a:t>点击输入内容点击输入内容点击输入内容点击输入点击输入内容点击输入内容点击输入内容</a:t>
              </a:r>
              <a:endParaRPr lang="zh-CN" altLang="en-US" dirty="0">
                <a:latin typeface="微软雅黑" panose="020B0503020204020204" pitchFamily="34" charset="-122"/>
              </a:endParaRPr>
            </a:p>
          </p:txBody>
        </p:sp>
        <p:sp>
          <p:nvSpPr>
            <p:cNvPr id="946" name="Shape 946"/>
            <p:cNvSpPr/>
            <p:nvPr/>
          </p:nvSpPr>
          <p:spPr>
            <a:xfrm>
              <a:off x="530545" y="15099"/>
              <a:ext cx="2505495" cy="351743"/>
            </a:xfrm>
            <a:prstGeom prst="rect">
              <a:avLst/>
            </a:prstGeom>
            <a:noFill/>
            <a:ln w="12700" cap="flat">
              <a:noFill/>
              <a:miter lim="400000"/>
            </a:ln>
            <a:effectLst/>
          </p:spPr>
          <p:txBody>
            <a:bodyPr wrap="square" lIns="45719" tIns="45719" rIns="45719" bIns="45719" numCol="1" anchor="t">
              <a:spAutoFit/>
            </a:bodyPr>
            <a:lstStyle>
              <a:lvl1pPr>
                <a:lnSpc>
                  <a:spcPct val="90000"/>
                </a:lnSpc>
                <a:defRPr sz="2000" b="1">
                  <a:latin typeface="+mn-lt"/>
                  <a:ea typeface="+mn-ea"/>
                  <a:cs typeface="+mn-cs"/>
                  <a:sym typeface="Helvetica"/>
                </a:defRPr>
              </a:lvl1pPr>
            </a:lstStyle>
            <a:p>
              <a:r>
                <a:rPr lang="zh-CN" altLang="en-US" dirty="0">
                  <a:latin typeface="微软雅黑" panose="020B0503020204020204" pitchFamily="34" charset="-122"/>
                </a:rPr>
                <a:t>提高福利</a:t>
              </a:r>
              <a:endParaRPr dirty="0">
                <a:latin typeface="微软雅黑" panose="020B0503020204020204" pitchFamily="34" charset="-122"/>
              </a:endParaRPr>
            </a:p>
          </p:txBody>
        </p:sp>
        <p:sp>
          <p:nvSpPr>
            <p:cNvPr id="947" name="Shape 947"/>
            <p:cNvSpPr/>
            <p:nvPr/>
          </p:nvSpPr>
          <p:spPr>
            <a:xfrm>
              <a:off x="634852" y="469018"/>
              <a:ext cx="613064" cy="1"/>
            </a:xfrm>
            <a:prstGeom prst="line">
              <a:avLst/>
            </a:prstGeom>
            <a:noFill/>
            <a:ln w="6350" cap="flat">
              <a:solidFill>
                <a:srgbClr val="E5D4C2">
                  <a:alpha val="30000"/>
                </a:srgbClr>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grpSp>
      <p:sp>
        <p:nvSpPr>
          <p:cNvPr id="36" name="Shape 608"/>
          <p:cNvSpPr/>
          <p:nvPr/>
        </p:nvSpPr>
        <p:spPr>
          <a:xfrm>
            <a:off x="5333848" y="-153577"/>
            <a:ext cx="2721697" cy="2650526"/>
          </a:xfrm>
          <a:prstGeom prst="rect">
            <a:avLst/>
          </a:prstGeom>
          <a:ln w="12700">
            <a:miter lim="400000"/>
          </a:ln>
        </p:spPr>
        <p:txBody>
          <a:bodyPr wrap="none" lIns="47525" tIns="47526" rIns="47525" bIns="47526">
            <a:spAutoFit/>
          </a:bodyPr>
          <a:lstStyle>
            <a:lvl1pPr>
              <a:defRPr sz="16600" b="1">
                <a:solidFill>
                  <a:srgbClr val="E5D4C2">
                    <a:alpha val="5000"/>
                  </a:srgbClr>
                </a:solidFill>
                <a:latin typeface="+mn-lt"/>
                <a:ea typeface="+mn-ea"/>
                <a:cs typeface="+mn-cs"/>
                <a:sym typeface="Helvetica"/>
              </a:defRPr>
            </a:lvl1pPr>
          </a:lstStyle>
          <a:p>
            <a:r>
              <a:rPr lang="en-US" dirty="0">
                <a:latin typeface="微软雅黑" panose="020B0503020204020204" pitchFamily="34" charset="-122"/>
              </a:rPr>
              <a:t>05</a:t>
            </a:r>
            <a:endParaRPr dirty="0">
              <a:latin typeface="微软雅黑" panose="020B0503020204020204" pitchFamily="34" charset="-122"/>
            </a:endParaRPr>
          </a:p>
        </p:txBody>
      </p:sp>
      <p:sp>
        <p:nvSpPr>
          <p:cNvPr id="37" name="Shape 609"/>
          <p:cNvSpPr txBox="1"/>
          <p:nvPr/>
        </p:nvSpPr>
        <p:spPr>
          <a:xfrm>
            <a:off x="4975714" y="1006162"/>
            <a:ext cx="2997496" cy="654587"/>
          </a:xfrm>
          <a:prstGeom prst="rect">
            <a:avLst/>
          </a:prstGeom>
        </p:spPr>
        <p:txBody>
          <a:bodyPr/>
          <a:lstStyle>
            <a:lvl1pPr marL="0" marR="0" indent="0" algn="ctr" defTabSz="905510" rtl="0" latinLnBrk="0">
              <a:lnSpc>
                <a:spcPct val="90000"/>
              </a:lnSpc>
              <a:spcBef>
                <a:spcPts val="0"/>
              </a:spcBef>
              <a:spcAft>
                <a:spcPts val="0"/>
              </a:spcAft>
              <a:buClrTx/>
              <a:buSzTx/>
              <a:buFontTx/>
              <a:buNone/>
              <a:defRPr sz="3565" b="1" i="0" u="none" strike="noStrike" cap="none" spc="0" baseline="0">
                <a:ln>
                  <a:noFill/>
                </a:ln>
                <a:solidFill>
                  <a:srgbClr val="E5D4C2"/>
                </a:solidFill>
                <a:uFillTx/>
                <a:latin typeface="微软雅黑" panose="020B0503020204020204" pitchFamily="34" charset="-122"/>
                <a:ea typeface="+mn-ea"/>
                <a:cs typeface="+mn-cs"/>
                <a:sym typeface="Helvetica"/>
              </a:defRPr>
            </a:lvl1pPr>
            <a:lvl2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2pPr>
            <a:lvl3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3pPr>
            <a:lvl4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4pPr>
            <a:lvl5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5pPr>
            <a:lvl6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6pPr>
            <a:lvl7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7pPr>
            <a:lvl8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8pPr>
            <a:lvl9pPr marL="0" marR="0" indent="0" algn="ctr" defTabSz="950595" rtl="0" latinLnBrk="0">
              <a:lnSpc>
                <a:spcPct val="90000"/>
              </a:lnSpc>
              <a:spcBef>
                <a:spcPts val="0"/>
              </a:spcBef>
              <a:spcAft>
                <a:spcPts val="0"/>
              </a:spcAft>
              <a:buClrTx/>
              <a:buSzTx/>
              <a:buFontTx/>
              <a:buNone/>
              <a:defRPr sz="3700" b="1" i="0" u="none" strike="noStrike" cap="none" spc="0" baseline="0">
                <a:ln>
                  <a:noFill/>
                </a:ln>
                <a:solidFill>
                  <a:srgbClr val="E5D4C2"/>
                </a:solidFill>
                <a:uFillTx/>
                <a:latin typeface="+mn-lt"/>
                <a:ea typeface="+mn-ea"/>
                <a:cs typeface="+mn-cs"/>
                <a:sym typeface="Helvetica"/>
              </a:defRPr>
            </a:lvl9pPr>
          </a:lstStyle>
          <a:p>
            <a:r>
              <a:rPr lang="zh-CN" altLang="en-US" dirty="0"/>
              <a:t>资金用途</a:t>
            </a:r>
            <a:endParaRPr lang="zh-CN" altLang="en-US" dirty="0"/>
          </a:p>
        </p:txBody>
      </p:sp>
      <p:sp>
        <p:nvSpPr>
          <p:cNvPr id="38" name="Shape 610"/>
          <p:cNvSpPr/>
          <p:nvPr/>
        </p:nvSpPr>
        <p:spPr>
          <a:xfrm>
            <a:off x="5504787" y="682996"/>
            <a:ext cx="2468423" cy="311424"/>
          </a:xfrm>
          <a:prstGeom prst="rect">
            <a:avLst/>
          </a:prstGeom>
          <a:ln w="12700">
            <a:miter lim="400000"/>
          </a:ln>
        </p:spPr>
        <p:txBody>
          <a:bodyPr wrap="none" lIns="47525" tIns="47526" rIns="47525" bIns="47526">
            <a:spAutoFit/>
          </a:bodyPr>
          <a:lstStyle>
            <a:lvl1pPr>
              <a:defRPr sz="1400" b="1">
                <a:solidFill>
                  <a:srgbClr val="E5D4C2">
                    <a:alpha val="60000"/>
                  </a:srgbClr>
                </a:solidFill>
                <a:latin typeface="+mn-lt"/>
                <a:ea typeface="+mn-ea"/>
                <a:cs typeface="+mn-cs"/>
                <a:sym typeface="Helvetica"/>
              </a:defRPr>
            </a:lvl1pPr>
          </a:lstStyle>
          <a:p>
            <a:r>
              <a:rPr dirty="0">
                <a:latin typeface="微软雅黑" panose="020B0503020204020204" pitchFamily="34" charset="-122"/>
              </a:rPr>
              <a:t>A B O U T    C O M P A N Y</a:t>
            </a:r>
            <a:endParaRPr dirty="0">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7"/>
                                        </p:tgtEl>
                                        <p:attrNameLst>
                                          <p:attrName>style.visibility</p:attrName>
                                        </p:attrNameLst>
                                      </p:cBhvr>
                                      <p:to>
                                        <p:strVal val="visible"/>
                                      </p:to>
                                    </p:set>
                                    <p:anim calcmode="lin" valueType="num">
                                      <p:cBhvr>
                                        <p:cTn id="16"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7"/>
                                        </p:tgtEl>
                                        <p:attrNameLst>
                                          <p:attrName>ppt_y</p:attrName>
                                        </p:attrNameLst>
                                      </p:cBhvr>
                                      <p:tavLst>
                                        <p:tav tm="0">
                                          <p:val>
                                            <p:strVal val="#ppt_y"/>
                                          </p:val>
                                        </p:tav>
                                        <p:tav tm="100000">
                                          <p:val>
                                            <p:strVal val="#ppt_y"/>
                                          </p:val>
                                        </p:tav>
                                      </p:tavLst>
                                    </p:anim>
                                    <p:anim calcmode="lin" valueType="num">
                                      <p:cBhvr>
                                        <p:cTn id="18"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7"/>
                                        </p:tgtEl>
                                      </p:cBhvr>
                                    </p:animEffect>
                                  </p:childTnLst>
                                </p:cTn>
                              </p:par>
                            </p:childTnLst>
                          </p:cTn>
                        </p:par>
                        <p:par>
                          <p:cTn id="21" fill="hold">
                            <p:stCondLst>
                              <p:cond delay="649"/>
                            </p:stCondLst>
                            <p:childTnLst>
                              <p:par>
                                <p:cTn id="22" presetID="7" presetClass="entr" presetSubtype="4" fill="hold" grpId="1" nodeType="afterEffect">
                                  <p:stCondLst>
                                    <p:cond delay="0"/>
                                  </p:stCondLst>
                                  <p:childTnLst>
                                    <p:set>
                                      <p:cBhvr>
                                        <p:cTn id="23" dur="indefinite" fill="hold"/>
                                        <p:tgtEl>
                                          <p:spTgt spid="923"/>
                                        </p:tgtEl>
                                        <p:attrNameLst>
                                          <p:attrName>style.visibility</p:attrName>
                                        </p:attrNameLst>
                                      </p:cBhvr>
                                      <p:to>
                                        <p:strVal val="visible"/>
                                      </p:to>
                                    </p:set>
                                    <p:anim calcmode="lin" valueType="num">
                                      <p:cBhvr>
                                        <p:cTn id="24" dur="1000" fill="hold"/>
                                        <p:tgtEl>
                                          <p:spTgt spid="923"/>
                                        </p:tgtEl>
                                        <p:attrNameLst>
                                          <p:attrName>ppt_x</p:attrName>
                                        </p:attrNameLst>
                                      </p:cBhvr>
                                      <p:tavLst>
                                        <p:tav tm="0">
                                          <p:val>
                                            <p:strVal val="#ppt_x"/>
                                          </p:val>
                                        </p:tav>
                                        <p:tav tm="100000">
                                          <p:val>
                                            <p:strVal val="#ppt_x"/>
                                          </p:val>
                                        </p:tav>
                                      </p:tavLst>
                                    </p:anim>
                                    <p:anim calcmode="lin" valueType="num">
                                      <p:cBhvr>
                                        <p:cTn id="25" dur="1000" fill="hold"/>
                                        <p:tgtEl>
                                          <p:spTgt spid="923"/>
                                        </p:tgtEl>
                                        <p:attrNameLst>
                                          <p:attrName>ppt_y</p:attrName>
                                        </p:attrNameLst>
                                      </p:cBhvr>
                                      <p:tavLst>
                                        <p:tav tm="0">
                                          <p:val>
                                            <p:strVal val="1+#ppt_h/2"/>
                                          </p:val>
                                        </p:tav>
                                        <p:tav tm="100000">
                                          <p:val>
                                            <p:strVal val="#ppt_y"/>
                                          </p:val>
                                        </p:tav>
                                      </p:tavLst>
                                    </p:anim>
                                  </p:childTnLst>
                                </p:cTn>
                              </p:par>
                            </p:childTnLst>
                          </p:cTn>
                        </p:par>
                        <p:par>
                          <p:cTn id="26" fill="hold">
                            <p:stCondLst>
                              <p:cond delay="1649"/>
                            </p:stCondLst>
                            <p:childTnLst>
                              <p:par>
                                <p:cTn id="27" presetID="7" presetClass="entr" presetSubtype="4" fill="hold" grpId="2" nodeType="afterEffect">
                                  <p:stCondLst>
                                    <p:cond delay="0"/>
                                  </p:stCondLst>
                                  <p:childTnLst>
                                    <p:set>
                                      <p:cBhvr>
                                        <p:cTn id="28" dur="indefinite" fill="hold"/>
                                        <p:tgtEl>
                                          <p:spTgt spid="928"/>
                                        </p:tgtEl>
                                        <p:attrNameLst>
                                          <p:attrName>style.visibility</p:attrName>
                                        </p:attrNameLst>
                                      </p:cBhvr>
                                      <p:to>
                                        <p:strVal val="visible"/>
                                      </p:to>
                                    </p:set>
                                    <p:anim calcmode="lin" valueType="num">
                                      <p:cBhvr>
                                        <p:cTn id="29" dur="1000" fill="hold"/>
                                        <p:tgtEl>
                                          <p:spTgt spid="928"/>
                                        </p:tgtEl>
                                        <p:attrNameLst>
                                          <p:attrName>ppt_x</p:attrName>
                                        </p:attrNameLst>
                                      </p:cBhvr>
                                      <p:tavLst>
                                        <p:tav tm="0">
                                          <p:val>
                                            <p:strVal val="#ppt_x"/>
                                          </p:val>
                                        </p:tav>
                                        <p:tav tm="100000">
                                          <p:val>
                                            <p:strVal val="#ppt_x"/>
                                          </p:val>
                                        </p:tav>
                                      </p:tavLst>
                                    </p:anim>
                                    <p:anim calcmode="lin" valueType="num">
                                      <p:cBhvr>
                                        <p:cTn id="30" dur="1000" fill="hold"/>
                                        <p:tgtEl>
                                          <p:spTgt spid="928"/>
                                        </p:tgtEl>
                                        <p:attrNameLst>
                                          <p:attrName>ppt_y</p:attrName>
                                        </p:attrNameLst>
                                      </p:cBhvr>
                                      <p:tavLst>
                                        <p:tav tm="0">
                                          <p:val>
                                            <p:strVal val="1+#ppt_h/2"/>
                                          </p:val>
                                        </p:tav>
                                        <p:tav tm="100000">
                                          <p:val>
                                            <p:strVal val="#ppt_y"/>
                                          </p:val>
                                        </p:tav>
                                      </p:tavLst>
                                    </p:anim>
                                  </p:childTnLst>
                                </p:cTn>
                              </p:par>
                            </p:childTnLst>
                          </p:cTn>
                        </p:par>
                        <p:par>
                          <p:cTn id="31" fill="hold">
                            <p:stCondLst>
                              <p:cond delay="2649"/>
                            </p:stCondLst>
                            <p:childTnLst>
                              <p:par>
                                <p:cTn id="32" presetID="7" presetClass="entr" presetSubtype="4" fill="hold" grpId="3" nodeType="afterEffect">
                                  <p:stCondLst>
                                    <p:cond delay="0"/>
                                  </p:stCondLst>
                                  <p:childTnLst>
                                    <p:set>
                                      <p:cBhvr>
                                        <p:cTn id="33" dur="indefinite" fill="hold"/>
                                        <p:tgtEl>
                                          <p:spTgt spid="933"/>
                                        </p:tgtEl>
                                        <p:attrNameLst>
                                          <p:attrName>style.visibility</p:attrName>
                                        </p:attrNameLst>
                                      </p:cBhvr>
                                      <p:to>
                                        <p:strVal val="visible"/>
                                      </p:to>
                                    </p:set>
                                    <p:anim calcmode="lin" valueType="num">
                                      <p:cBhvr>
                                        <p:cTn id="34" dur="1000" fill="hold"/>
                                        <p:tgtEl>
                                          <p:spTgt spid="933"/>
                                        </p:tgtEl>
                                        <p:attrNameLst>
                                          <p:attrName>ppt_x</p:attrName>
                                        </p:attrNameLst>
                                      </p:cBhvr>
                                      <p:tavLst>
                                        <p:tav tm="0">
                                          <p:val>
                                            <p:strVal val="#ppt_x"/>
                                          </p:val>
                                        </p:tav>
                                        <p:tav tm="100000">
                                          <p:val>
                                            <p:strVal val="#ppt_x"/>
                                          </p:val>
                                        </p:tav>
                                      </p:tavLst>
                                    </p:anim>
                                    <p:anim calcmode="lin" valueType="num">
                                      <p:cBhvr>
                                        <p:cTn id="35" dur="1000" fill="hold"/>
                                        <p:tgtEl>
                                          <p:spTgt spid="933"/>
                                        </p:tgtEl>
                                        <p:attrNameLst>
                                          <p:attrName>ppt_y</p:attrName>
                                        </p:attrNameLst>
                                      </p:cBhvr>
                                      <p:tavLst>
                                        <p:tav tm="0">
                                          <p:val>
                                            <p:strVal val="1+#ppt_h/2"/>
                                          </p:val>
                                        </p:tav>
                                        <p:tav tm="100000">
                                          <p:val>
                                            <p:strVal val="#ppt_y"/>
                                          </p:val>
                                        </p:tav>
                                      </p:tavLst>
                                    </p:anim>
                                  </p:childTnLst>
                                </p:cTn>
                              </p:par>
                            </p:childTnLst>
                          </p:cTn>
                        </p:par>
                        <p:par>
                          <p:cTn id="36" fill="hold">
                            <p:stCondLst>
                              <p:cond delay="3649"/>
                            </p:stCondLst>
                            <p:childTnLst>
                              <p:par>
                                <p:cTn id="37" presetID="7" presetClass="entr" presetSubtype="4" fill="hold" grpId="4" nodeType="afterEffect">
                                  <p:stCondLst>
                                    <p:cond delay="0"/>
                                  </p:stCondLst>
                                  <p:childTnLst>
                                    <p:set>
                                      <p:cBhvr>
                                        <p:cTn id="38" dur="indefinite" fill="hold"/>
                                        <p:tgtEl>
                                          <p:spTgt spid="938"/>
                                        </p:tgtEl>
                                        <p:attrNameLst>
                                          <p:attrName>style.visibility</p:attrName>
                                        </p:attrNameLst>
                                      </p:cBhvr>
                                      <p:to>
                                        <p:strVal val="visible"/>
                                      </p:to>
                                    </p:set>
                                    <p:anim calcmode="lin" valueType="num">
                                      <p:cBhvr>
                                        <p:cTn id="39" dur="1000" fill="hold"/>
                                        <p:tgtEl>
                                          <p:spTgt spid="938"/>
                                        </p:tgtEl>
                                        <p:attrNameLst>
                                          <p:attrName>ppt_x</p:attrName>
                                        </p:attrNameLst>
                                      </p:cBhvr>
                                      <p:tavLst>
                                        <p:tav tm="0">
                                          <p:val>
                                            <p:strVal val="#ppt_x"/>
                                          </p:val>
                                        </p:tav>
                                        <p:tav tm="100000">
                                          <p:val>
                                            <p:strVal val="#ppt_x"/>
                                          </p:val>
                                        </p:tav>
                                      </p:tavLst>
                                    </p:anim>
                                    <p:anim calcmode="lin" valueType="num">
                                      <p:cBhvr>
                                        <p:cTn id="40" dur="1000" fill="hold"/>
                                        <p:tgtEl>
                                          <p:spTgt spid="938"/>
                                        </p:tgtEl>
                                        <p:attrNameLst>
                                          <p:attrName>ppt_y</p:attrName>
                                        </p:attrNameLst>
                                      </p:cBhvr>
                                      <p:tavLst>
                                        <p:tav tm="0">
                                          <p:val>
                                            <p:strVal val="1+#ppt_h/2"/>
                                          </p:val>
                                        </p:tav>
                                        <p:tav tm="100000">
                                          <p:val>
                                            <p:strVal val="#ppt_y"/>
                                          </p:val>
                                        </p:tav>
                                      </p:tavLst>
                                    </p:anim>
                                  </p:childTnLst>
                                </p:cTn>
                              </p:par>
                            </p:childTnLst>
                          </p:cTn>
                        </p:par>
                        <p:par>
                          <p:cTn id="41" fill="hold">
                            <p:stCondLst>
                              <p:cond delay="4649"/>
                            </p:stCondLst>
                            <p:childTnLst>
                              <p:par>
                                <p:cTn id="42" presetID="7" presetClass="entr" presetSubtype="4" fill="hold" grpId="5" nodeType="afterEffect">
                                  <p:stCondLst>
                                    <p:cond delay="0"/>
                                  </p:stCondLst>
                                  <p:childTnLst>
                                    <p:set>
                                      <p:cBhvr>
                                        <p:cTn id="43" dur="indefinite" fill="hold"/>
                                        <p:tgtEl>
                                          <p:spTgt spid="943"/>
                                        </p:tgtEl>
                                        <p:attrNameLst>
                                          <p:attrName>style.visibility</p:attrName>
                                        </p:attrNameLst>
                                      </p:cBhvr>
                                      <p:to>
                                        <p:strVal val="visible"/>
                                      </p:to>
                                    </p:set>
                                    <p:anim calcmode="lin" valueType="num">
                                      <p:cBhvr>
                                        <p:cTn id="44" dur="1000" fill="hold"/>
                                        <p:tgtEl>
                                          <p:spTgt spid="943"/>
                                        </p:tgtEl>
                                        <p:attrNameLst>
                                          <p:attrName>ppt_x</p:attrName>
                                        </p:attrNameLst>
                                      </p:cBhvr>
                                      <p:tavLst>
                                        <p:tav tm="0">
                                          <p:val>
                                            <p:strVal val="#ppt_x"/>
                                          </p:val>
                                        </p:tav>
                                        <p:tav tm="100000">
                                          <p:val>
                                            <p:strVal val="#ppt_x"/>
                                          </p:val>
                                        </p:tav>
                                      </p:tavLst>
                                    </p:anim>
                                    <p:anim calcmode="lin" valueType="num">
                                      <p:cBhvr>
                                        <p:cTn id="45" dur="1000" fill="hold"/>
                                        <p:tgtEl>
                                          <p:spTgt spid="943"/>
                                        </p:tgtEl>
                                        <p:attrNameLst>
                                          <p:attrName>ppt_y</p:attrName>
                                        </p:attrNameLst>
                                      </p:cBhvr>
                                      <p:tavLst>
                                        <p:tav tm="0">
                                          <p:val>
                                            <p:strVal val="1+#ppt_h/2"/>
                                          </p:val>
                                        </p:tav>
                                        <p:tav tm="100000">
                                          <p:val>
                                            <p:strVal val="#ppt_y"/>
                                          </p:val>
                                        </p:tav>
                                      </p:tavLst>
                                    </p:anim>
                                  </p:childTnLst>
                                </p:cTn>
                              </p:par>
                            </p:childTnLst>
                          </p:cTn>
                        </p:par>
                        <p:par>
                          <p:cTn id="46" fill="hold">
                            <p:stCondLst>
                              <p:cond delay="5649"/>
                            </p:stCondLst>
                            <p:childTnLst>
                              <p:par>
                                <p:cTn id="47" presetID="7" presetClass="entr" presetSubtype="4" fill="hold" grpId="6" nodeType="afterEffect">
                                  <p:stCondLst>
                                    <p:cond delay="0"/>
                                  </p:stCondLst>
                                  <p:childTnLst>
                                    <p:set>
                                      <p:cBhvr>
                                        <p:cTn id="48" dur="indefinite" fill="hold"/>
                                        <p:tgtEl>
                                          <p:spTgt spid="948"/>
                                        </p:tgtEl>
                                        <p:attrNameLst>
                                          <p:attrName>style.visibility</p:attrName>
                                        </p:attrNameLst>
                                      </p:cBhvr>
                                      <p:to>
                                        <p:strVal val="visible"/>
                                      </p:to>
                                    </p:set>
                                    <p:anim calcmode="lin" valueType="num">
                                      <p:cBhvr>
                                        <p:cTn id="49" dur="1000" fill="hold"/>
                                        <p:tgtEl>
                                          <p:spTgt spid="948"/>
                                        </p:tgtEl>
                                        <p:attrNameLst>
                                          <p:attrName>ppt_x</p:attrName>
                                        </p:attrNameLst>
                                      </p:cBhvr>
                                      <p:tavLst>
                                        <p:tav tm="0">
                                          <p:val>
                                            <p:strVal val="#ppt_x"/>
                                          </p:val>
                                        </p:tav>
                                        <p:tav tm="100000">
                                          <p:val>
                                            <p:strVal val="#ppt_x"/>
                                          </p:val>
                                        </p:tav>
                                      </p:tavLst>
                                    </p:anim>
                                    <p:anim calcmode="lin" valueType="num">
                                      <p:cBhvr>
                                        <p:cTn id="50" dur="1000" fill="hold"/>
                                        <p:tgtEl>
                                          <p:spTgt spid="9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 grpId="1" animBg="1" advAuto="0"/>
      <p:bldP spid="928" grpId="2" animBg="1" advAuto="0"/>
      <p:bldP spid="933" grpId="3" animBg="1" advAuto="0"/>
      <p:bldP spid="938" grpId="4" animBg="1" advAuto="0"/>
      <p:bldP spid="943" grpId="5" animBg="1" advAuto="0"/>
      <p:bldP spid="948" grpId="6" animBg="1" advAuto="0"/>
      <p:bldP spid="36" grpId="0" animBg="1"/>
      <p:bldP spid="37" grpId="0"/>
      <p:bldP spid="3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4" name="image8.png"/>
          <p:cNvPicPr>
            <a:picLocks noChangeAspect="1"/>
          </p:cNvPicPr>
          <p:nvPr/>
        </p:nvPicPr>
        <p:blipFill>
          <a:blip r:embed="rId1"/>
          <a:stretch>
            <a:fillRect/>
          </a:stretch>
        </p:blipFill>
        <p:spPr>
          <a:xfrm rot="1176244" flipH="1">
            <a:off x="5358718" y="-155566"/>
            <a:ext cx="1177039" cy="7894011"/>
          </a:xfrm>
          <a:prstGeom prst="rect">
            <a:avLst/>
          </a:prstGeom>
          <a:ln w="12700">
            <a:miter lim="400000"/>
            <a:headEnd/>
            <a:tailEnd/>
          </a:ln>
        </p:spPr>
      </p:pic>
      <p:sp>
        <p:nvSpPr>
          <p:cNvPr id="445" name="Shape 445"/>
          <p:cNvSpPr/>
          <p:nvPr/>
        </p:nvSpPr>
        <p:spPr>
          <a:xfrm>
            <a:off x="-1053162" y="-1294784"/>
            <a:ext cx="4536296" cy="9329277"/>
          </a:xfrm>
          <a:prstGeom prst="rect">
            <a:avLst/>
          </a:prstGeom>
          <a:ln w="12700">
            <a:miter lim="400000"/>
          </a:ln>
        </p:spPr>
        <p:txBody>
          <a:bodyPr wrap="none" lIns="47525" tIns="47526" rIns="47525" bIns="47526">
            <a:spAutoFit/>
          </a:bodyPr>
          <a:lstStyle>
            <a:lvl1pPr>
              <a:defRPr sz="60000">
                <a:solidFill>
                  <a:srgbClr val="E5D4C2">
                    <a:alpha val="20000"/>
                  </a:srgbClr>
                </a:solidFill>
                <a:latin typeface="+mn-lt"/>
                <a:ea typeface="+mn-ea"/>
                <a:cs typeface="+mn-cs"/>
                <a:sym typeface="Helvetica"/>
              </a:defRPr>
            </a:lvl1pPr>
          </a:lstStyle>
          <a:p>
            <a:r>
              <a:rPr dirty="0">
                <a:solidFill>
                  <a:srgbClr val="E5D4C2"/>
                </a:solidFill>
                <a:latin typeface="微软雅黑" panose="020B0503020204020204" pitchFamily="34" charset="-122"/>
              </a:rPr>
              <a:t>S</a:t>
            </a:r>
            <a:endParaRPr dirty="0">
              <a:solidFill>
                <a:srgbClr val="E5D4C2"/>
              </a:solidFill>
              <a:latin typeface="微软雅黑" panose="020B0503020204020204" pitchFamily="34" charset="-122"/>
            </a:endParaRPr>
          </a:p>
        </p:txBody>
      </p:sp>
      <p:sp>
        <p:nvSpPr>
          <p:cNvPr id="446" name="Shape 446"/>
          <p:cNvSpPr/>
          <p:nvPr/>
        </p:nvSpPr>
        <p:spPr>
          <a:xfrm>
            <a:off x="6012755" y="4280927"/>
            <a:ext cx="6480720" cy="926977"/>
          </a:xfrm>
          <a:prstGeom prst="rect">
            <a:avLst/>
          </a:prstGeom>
          <a:ln w="12700">
            <a:miter lim="400000"/>
          </a:ln>
        </p:spPr>
        <p:txBody>
          <a:bodyPr wrap="square" lIns="47525" tIns="47526" rIns="47525" bIns="47526">
            <a:spAutoFit/>
          </a:bodyPr>
          <a:lstStyle/>
          <a:p>
            <a:pPr>
              <a:lnSpc>
                <a:spcPct val="90000"/>
              </a:lnSpc>
              <a:defRPr sz="6600" b="1">
                <a:latin typeface="+mn-lt"/>
                <a:ea typeface="+mn-ea"/>
                <a:cs typeface="+mn-cs"/>
                <a:sym typeface="Helvetica"/>
              </a:defRPr>
            </a:pPr>
            <a:r>
              <a:rPr lang="zh-CN" altLang="en-US" sz="6000" dirty="0">
                <a:latin typeface="微软雅黑" panose="020B0503020204020204" pitchFamily="34" charset="-122"/>
              </a:rPr>
              <a:t>感谢聆听 谢谢观看</a:t>
            </a:r>
            <a:endParaRPr sz="6000" dirty="0">
              <a:latin typeface="微软雅黑" panose="020B0503020204020204" pitchFamily="34" charset="-122"/>
            </a:endParaRPr>
          </a:p>
        </p:txBody>
      </p:sp>
      <p:sp>
        <p:nvSpPr>
          <p:cNvPr id="447" name="Shape 447"/>
          <p:cNvSpPr/>
          <p:nvPr/>
        </p:nvSpPr>
        <p:spPr>
          <a:xfrm>
            <a:off x="6109791" y="3958218"/>
            <a:ext cx="3874257" cy="311424"/>
          </a:xfrm>
          <a:prstGeom prst="rect">
            <a:avLst/>
          </a:prstGeom>
          <a:ln w="12700">
            <a:miter lim="400000"/>
          </a:ln>
        </p:spPr>
        <p:txBody>
          <a:bodyPr wrap="none" lIns="47525" tIns="47526" rIns="47525" bIns="47526">
            <a:spAutoFit/>
          </a:bodyPr>
          <a:lstStyle>
            <a:lvl1pPr>
              <a:defRPr sz="1400" b="1">
                <a:solidFill>
                  <a:srgbClr val="E5D4C2">
                    <a:alpha val="60000"/>
                  </a:srgbClr>
                </a:solidFill>
                <a:latin typeface="+mn-lt"/>
                <a:ea typeface="+mn-ea"/>
                <a:cs typeface="+mn-cs"/>
                <a:sym typeface="Helvetica"/>
              </a:defRPr>
            </a:lvl1pPr>
          </a:lstStyle>
          <a:p>
            <a:r>
              <a:rPr dirty="0">
                <a:latin typeface="微软雅黑" panose="020B0503020204020204" pitchFamily="34" charset="-122"/>
              </a:rPr>
              <a:t>A   P o w e r p o I n t    P r e s e n t a t I o n</a:t>
            </a:r>
            <a:endParaRPr dirty="0">
              <a:latin typeface="微软雅黑" panose="020B0503020204020204" pitchFamily="34" charset="-122"/>
            </a:endParaRPr>
          </a:p>
        </p:txBody>
      </p:sp>
      <p:sp>
        <p:nvSpPr>
          <p:cNvPr id="448" name="Shape 448"/>
          <p:cNvSpPr/>
          <p:nvPr/>
        </p:nvSpPr>
        <p:spPr>
          <a:xfrm flipV="1">
            <a:off x="4068539" y="0"/>
            <a:ext cx="2542817" cy="7303770"/>
          </a:xfrm>
          <a:prstGeom prst="line">
            <a:avLst/>
          </a:prstGeom>
          <a:ln w="6350">
            <a:solidFill>
              <a:srgbClr val="E5D4C2"/>
            </a:solidFill>
            <a:miter/>
          </a:ln>
        </p:spPr>
        <p:txBody>
          <a:bodyPr lIns="47525" tIns="47526" rIns="47525" bIns="47526"/>
          <a:lstStyle/>
          <a:p>
            <a:endParaRPr dirty="0">
              <a:latin typeface="微软雅黑" panose="020B0503020204020204" pitchFamily="34" charset="-122"/>
            </a:endParaRPr>
          </a:p>
        </p:txBody>
      </p:sp>
      <p:sp>
        <p:nvSpPr>
          <p:cNvPr id="2" name="TextBox 1"/>
          <p:cNvSpPr txBox="1"/>
          <p:nvPr/>
        </p:nvSpPr>
        <p:spPr>
          <a:xfrm>
            <a:off x="8553732" y="5328642"/>
            <a:ext cx="314765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dirty="0">
                <a:ln>
                  <a:noFill/>
                </a:ln>
                <a:solidFill>
                  <a:srgbClr val="E5D4C2"/>
                </a:solidFill>
                <a:effectLst/>
                <a:uFillTx/>
                <a:latin typeface="+mj-lt"/>
                <a:ea typeface="+mj-ea"/>
                <a:cs typeface="+mj-cs"/>
                <a:sym typeface="Calibri" panose="020F0502020204030204"/>
              </a:rPr>
              <a:t>企业宣传 </a:t>
            </a:r>
            <a:r>
              <a:rPr kumimoji="0" lang="en-US" altLang="zh-CN" sz="1800" b="0" i="0" u="none" strike="noStrike" cap="none" spc="0" normalizeH="0" baseline="0" dirty="0">
                <a:ln>
                  <a:noFill/>
                </a:ln>
                <a:solidFill>
                  <a:srgbClr val="E5D4C2"/>
                </a:solidFill>
                <a:effectLst/>
                <a:uFillTx/>
                <a:latin typeface="+mj-lt"/>
                <a:ea typeface="+mj-ea"/>
                <a:cs typeface="+mj-cs"/>
                <a:sym typeface="Calibri" panose="020F0502020204030204"/>
              </a:rPr>
              <a:t>· </a:t>
            </a:r>
            <a:r>
              <a:rPr kumimoji="0" lang="zh-CN" altLang="en-US" sz="1800" b="0" i="0" u="none" strike="noStrike" cap="none" spc="0" normalizeH="0" baseline="0" dirty="0">
                <a:ln>
                  <a:noFill/>
                </a:ln>
                <a:solidFill>
                  <a:srgbClr val="E5D4C2"/>
                </a:solidFill>
                <a:effectLst/>
                <a:uFillTx/>
                <a:latin typeface="+mj-lt"/>
                <a:ea typeface="+mj-ea"/>
                <a:cs typeface="+mj-cs"/>
                <a:sym typeface="Calibri" panose="020F0502020204030204"/>
              </a:rPr>
              <a:t>项目融资 </a:t>
            </a:r>
            <a:r>
              <a:rPr kumimoji="0" lang="en-US" altLang="zh-CN" sz="1800" b="0" i="0" u="none" strike="noStrike" cap="none" spc="0" normalizeH="0" baseline="0" dirty="0">
                <a:ln>
                  <a:noFill/>
                </a:ln>
                <a:solidFill>
                  <a:srgbClr val="E5D4C2"/>
                </a:solidFill>
                <a:effectLst/>
                <a:uFillTx/>
                <a:latin typeface="+mj-lt"/>
                <a:ea typeface="+mj-ea"/>
                <a:cs typeface="+mj-cs"/>
                <a:sym typeface="Calibri" panose="020F0502020204030204"/>
              </a:rPr>
              <a:t>· </a:t>
            </a:r>
            <a:r>
              <a:rPr kumimoji="0" lang="zh-CN" altLang="en-US" sz="1800" b="0" i="0" u="none" strike="noStrike" cap="none" spc="0" normalizeH="0" baseline="0" dirty="0">
                <a:ln>
                  <a:noFill/>
                </a:ln>
                <a:solidFill>
                  <a:srgbClr val="E5D4C2"/>
                </a:solidFill>
                <a:effectLst/>
                <a:uFillTx/>
                <a:latin typeface="+mj-lt"/>
                <a:ea typeface="+mj-ea"/>
                <a:cs typeface="+mj-cs"/>
                <a:sym typeface="Calibri" panose="020F0502020204030204"/>
              </a:rPr>
              <a:t>商业路演</a:t>
            </a:r>
            <a:endParaRPr kumimoji="0" lang="zh-CN" altLang="en-US" sz="1800" b="0" i="0" u="none" strike="noStrike" cap="none" spc="0" normalizeH="0" baseline="0" dirty="0">
              <a:ln>
                <a:noFill/>
              </a:ln>
              <a:solidFill>
                <a:srgbClr val="E5D4C2"/>
              </a:solidFill>
              <a:effectLst/>
              <a:uFillTx/>
              <a:latin typeface="+mj-lt"/>
              <a:ea typeface="+mj-ea"/>
              <a:cs typeface="+mj-cs"/>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48"/>
                                        </p:tgtEl>
                                        <p:attrNameLst>
                                          <p:attrName>style.visibility</p:attrName>
                                        </p:attrNameLst>
                                      </p:cBhvr>
                                      <p:to>
                                        <p:strVal val="visible"/>
                                      </p:to>
                                    </p:set>
                                    <p:animEffect transition="in" filter="wipe(down)">
                                      <p:cBhvr>
                                        <p:cTn id="7" dur="500"/>
                                        <p:tgtEl>
                                          <p:spTgt spid="448"/>
                                        </p:tgtEl>
                                      </p:cBhvr>
                                    </p:animEffect>
                                  </p:childTnLst>
                                </p:cTn>
                              </p:par>
                              <p:par>
                                <p:cTn id="8" presetID="22" presetClass="entr" presetSubtype="4" fill="hold" nodeType="withEffect">
                                  <p:stCondLst>
                                    <p:cond delay="0"/>
                                  </p:stCondLst>
                                  <p:childTnLst>
                                    <p:set>
                                      <p:cBhvr>
                                        <p:cTn id="9" dur="1" fill="hold">
                                          <p:stCondLst>
                                            <p:cond delay="0"/>
                                          </p:stCondLst>
                                        </p:cTn>
                                        <p:tgtEl>
                                          <p:spTgt spid="444"/>
                                        </p:tgtEl>
                                        <p:attrNameLst>
                                          <p:attrName>style.visibility</p:attrName>
                                        </p:attrNameLst>
                                      </p:cBhvr>
                                      <p:to>
                                        <p:strVal val="visible"/>
                                      </p:to>
                                    </p:set>
                                    <p:animEffect transition="in" filter="wipe(down)">
                                      <p:cBhvr>
                                        <p:cTn id="10" dur="500"/>
                                        <p:tgtEl>
                                          <p:spTgt spid="44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45"/>
                                        </p:tgtEl>
                                        <p:attrNameLst>
                                          <p:attrName>style.visibility</p:attrName>
                                        </p:attrNameLst>
                                      </p:cBhvr>
                                      <p:to>
                                        <p:strVal val="visible"/>
                                      </p:to>
                                    </p:set>
                                    <p:animEffect transition="in" filter="fade">
                                      <p:cBhvr>
                                        <p:cTn id="15" dur="1000"/>
                                        <p:tgtEl>
                                          <p:spTgt spid="445"/>
                                        </p:tgtEl>
                                      </p:cBhvr>
                                    </p:animEffect>
                                    <p:anim calcmode="lin" valueType="num">
                                      <p:cBhvr>
                                        <p:cTn id="16" dur="1000" fill="hold"/>
                                        <p:tgtEl>
                                          <p:spTgt spid="445"/>
                                        </p:tgtEl>
                                        <p:attrNameLst>
                                          <p:attrName>ppt_x</p:attrName>
                                        </p:attrNameLst>
                                      </p:cBhvr>
                                      <p:tavLst>
                                        <p:tav tm="0">
                                          <p:val>
                                            <p:strVal val="#ppt_x"/>
                                          </p:val>
                                        </p:tav>
                                        <p:tav tm="100000">
                                          <p:val>
                                            <p:strVal val="#ppt_x"/>
                                          </p:val>
                                        </p:tav>
                                      </p:tavLst>
                                    </p:anim>
                                    <p:anim calcmode="lin" valueType="num">
                                      <p:cBhvr>
                                        <p:cTn id="17" dur="1000" fill="hold"/>
                                        <p:tgtEl>
                                          <p:spTgt spid="445"/>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indefinite" fill="hold"/>
                                        <p:tgtEl>
                                          <p:spTgt spid="447"/>
                                        </p:tgtEl>
                                        <p:attrNameLst>
                                          <p:attrName>style.visibility</p:attrName>
                                        </p:attrNameLst>
                                      </p:cBhvr>
                                      <p:to>
                                        <p:strVal val="visible"/>
                                      </p:to>
                                    </p:set>
                                    <p:anim calcmode="lin" valueType="num">
                                      <p:cBhvr>
                                        <p:cTn id="21" dur="1000" fill="hold"/>
                                        <p:tgtEl>
                                          <p:spTgt spid="447"/>
                                        </p:tgtEl>
                                        <p:attrNameLst>
                                          <p:attrName>ppt_x</p:attrName>
                                        </p:attrNameLst>
                                      </p:cBhvr>
                                      <p:tavLst>
                                        <p:tav tm="0">
                                          <p:val>
                                            <p:strVal val="#ppt_x"/>
                                          </p:val>
                                        </p:tav>
                                        <p:tav tm="100000">
                                          <p:val>
                                            <p:strVal val="#ppt_x"/>
                                          </p:val>
                                        </p:tav>
                                      </p:tavLst>
                                    </p:anim>
                                    <p:anim calcmode="lin" valueType="num">
                                      <p:cBhvr>
                                        <p:cTn id="22" dur="1000" fill="hold"/>
                                        <p:tgtEl>
                                          <p:spTgt spid="44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600"/>
                                  </p:stCondLst>
                                  <p:childTnLst>
                                    <p:set>
                                      <p:cBhvr>
                                        <p:cTn id="24" dur="indefinite" fill="hold"/>
                                        <p:tgtEl>
                                          <p:spTgt spid="446"/>
                                        </p:tgtEl>
                                        <p:attrNameLst>
                                          <p:attrName>style.visibility</p:attrName>
                                        </p:attrNameLst>
                                      </p:cBhvr>
                                      <p:to>
                                        <p:strVal val="visible"/>
                                      </p:to>
                                    </p:set>
                                    <p:anim calcmode="lin" valueType="num">
                                      <p:cBhvr>
                                        <p:cTn id="25" dur="1000" fill="hold"/>
                                        <p:tgtEl>
                                          <p:spTgt spid="446"/>
                                        </p:tgtEl>
                                        <p:attrNameLst>
                                          <p:attrName>ppt_x</p:attrName>
                                        </p:attrNameLst>
                                      </p:cBhvr>
                                      <p:tavLst>
                                        <p:tav tm="0">
                                          <p:val>
                                            <p:strVal val="#ppt_x"/>
                                          </p:val>
                                        </p:tav>
                                        <p:tav tm="100000">
                                          <p:val>
                                            <p:strVal val="#ppt_x"/>
                                          </p:val>
                                        </p:tav>
                                      </p:tavLst>
                                    </p:anim>
                                    <p:anim calcmode="lin" valueType="num">
                                      <p:cBhvr>
                                        <p:cTn id="26" dur="1000" fill="hold"/>
                                        <p:tgtEl>
                                          <p:spTgt spid="44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130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700" fill="hold"/>
                                        <p:tgtEl>
                                          <p:spTgt spid="2"/>
                                        </p:tgtEl>
                                        <p:attrNameLst>
                                          <p:attrName>ppt_x</p:attrName>
                                        </p:attrNameLst>
                                      </p:cBhvr>
                                      <p:tavLst>
                                        <p:tav tm="0">
                                          <p:val>
                                            <p:strVal val="#ppt_x"/>
                                          </p:val>
                                        </p:tav>
                                        <p:tav tm="100000">
                                          <p:val>
                                            <p:strVal val="#ppt_x"/>
                                          </p:val>
                                        </p:tav>
                                      </p:tavLst>
                                    </p:anim>
                                    <p:anim calcmode="lin" valueType="num">
                                      <p:cBhvr additive="base">
                                        <p:cTn id="30" dur="7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 grpId="0" animBg="1"/>
      <p:bldP spid="446" grpId="0" animBg="1" advAuto="0"/>
      <p:bldP spid="447" grpId="0" animBg="1" advAuto="0"/>
      <p:bldP spid="448"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 name="image7.png"/>
          <p:cNvPicPr>
            <a:picLocks noChangeAspect="1"/>
          </p:cNvPicPr>
          <p:nvPr/>
        </p:nvPicPr>
        <p:blipFill>
          <a:blip r:embed="rId1"/>
          <a:stretch>
            <a:fillRect/>
          </a:stretch>
        </p:blipFill>
        <p:spPr>
          <a:xfrm>
            <a:off x="4286003" y="5089005"/>
            <a:ext cx="10587044" cy="2000251"/>
          </a:xfrm>
          <a:prstGeom prst="rect">
            <a:avLst/>
          </a:prstGeom>
          <a:ln w="12700">
            <a:miter lim="400000"/>
            <a:headEnd/>
            <a:tailEnd/>
          </a:ln>
        </p:spPr>
      </p:pic>
      <p:grpSp>
        <p:nvGrpSpPr>
          <p:cNvPr id="473" name="Group 473"/>
          <p:cNvGrpSpPr/>
          <p:nvPr/>
        </p:nvGrpSpPr>
        <p:grpSpPr>
          <a:xfrm>
            <a:off x="-2533763" y="-510451"/>
            <a:ext cx="19064807" cy="7200902"/>
            <a:chOff x="0" y="0"/>
            <a:chExt cx="18445163" cy="6858001"/>
          </a:xfrm>
        </p:grpSpPr>
        <p:sp>
          <p:nvSpPr>
            <p:cNvPr id="471" name="Shape 471"/>
            <p:cNvSpPr/>
            <p:nvPr/>
          </p:nvSpPr>
          <p:spPr>
            <a:xfrm>
              <a:off x="3749675" y="0"/>
              <a:ext cx="14695488" cy="6858001"/>
            </a:xfrm>
            <a:custGeom>
              <a:avLst/>
              <a:gdLst/>
              <a:ahLst/>
              <a:cxnLst>
                <a:cxn ang="0">
                  <a:pos x="wd2" y="hd2"/>
                </a:cxn>
                <a:cxn ang="5400000">
                  <a:pos x="wd2" y="hd2"/>
                </a:cxn>
                <a:cxn ang="10800000">
                  <a:pos x="wd2" y="hd2"/>
                </a:cxn>
                <a:cxn ang="16200000">
                  <a:pos x="wd2" y="hd2"/>
                </a:cxn>
              </a:cxnLst>
              <a:rect l="0" t="0" r="r" b="b"/>
              <a:pathLst>
                <a:path w="21600" h="21600" extrusionOk="0">
                  <a:moveTo>
                    <a:pt x="16073" y="21600"/>
                  </a:moveTo>
                  <a:cubicBezTo>
                    <a:pt x="15781" y="21054"/>
                    <a:pt x="15459" y="20571"/>
                    <a:pt x="15129" y="20138"/>
                  </a:cubicBezTo>
                  <a:cubicBezTo>
                    <a:pt x="14380" y="19141"/>
                    <a:pt x="13594" y="18370"/>
                    <a:pt x="12740" y="17888"/>
                  </a:cubicBezTo>
                  <a:cubicBezTo>
                    <a:pt x="12358" y="17679"/>
                    <a:pt x="11976" y="17518"/>
                    <a:pt x="11586" y="17438"/>
                  </a:cubicBezTo>
                  <a:cubicBezTo>
                    <a:pt x="11122" y="17309"/>
                    <a:pt x="10665" y="17293"/>
                    <a:pt x="10201" y="17325"/>
                  </a:cubicBezTo>
                  <a:cubicBezTo>
                    <a:pt x="9879" y="17341"/>
                    <a:pt x="9557" y="17389"/>
                    <a:pt x="9235" y="17470"/>
                  </a:cubicBezTo>
                  <a:cubicBezTo>
                    <a:pt x="8793" y="17550"/>
                    <a:pt x="8351" y="17663"/>
                    <a:pt x="7909" y="17775"/>
                  </a:cubicBezTo>
                  <a:cubicBezTo>
                    <a:pt x="7572" y="17871"/>
                    <a:pt x="7235" y="17968"/>
                    <a:pt x="6898" y="18048"/>
                  </a:cubicBezTo>
                  <a:cubicBezTo>
                    <a:pt x="6651" y="18096"/>
                    <a:pt x="6411" y="18145"/>
                    <a:pt x="6164" y="18177"/>
                  </a:cubicBezTo>
                  <a:cubicBezTo>
                    <a:pt x="5962" y="18209"/>
                    <a:pt x="5760" y="18225"/>
                    <a:pt x="5557" y="18241"/>
                  </a:cubicBezTo>
                  <a:cubicBezTo>
                    <a:pt x="5123" y="18257"/>
                    <a:pt x="4696" y="18129"/>
                    <a:pt x="4277" y="17920"/>
                  </a:cubicBezTo>
                  <a:cubicBezTo>
                    <a:pt x="3782" y="17679"/>
                    <a:pt x="3303" y="17341"/>
                    <a:pt x="2831" y="16955"/>
                  </a:cubicBezTo>
                  <a:cubicBezTo>
                    <a:pt x="2269" y="16489"/>
                    <a:pt x="1700" y="16007"/>
                    <a:pt x="1138" y="15541"/>
                  </a:cubicBezTo>
                  <a:cubicBezTo>
                    <a:pt x="779" y="15252"/>
                    <a:pt x="412" y="14963"/>
                    <a:pt x="45" y="14689"/>
                  </a:cubicBezTo>
                  <a:cubicBezTo>
                    <a:pt x="30" y="14673"/>
                    <a:pt x="15" y="14657"/>
                    <a:pt x="0" y="14625"/>
                  </a:cubicBezTo>
                  <a:cubicBezTo>
                    <a:pt x="45" y="14609"/>
                    <a:pt x="97" y="14593"/>
                    <a:pt x="142" y="14577"/>
                  </a:cubicBezTo>
                  <a:cubicBezTo>
                    <a:pt x="457" y="14496"/>
                    <a:pt x="764" y="14416"/>
                    <a:pt x="1071" y="14352"/>
                  </a:cubicBezTo>
                  <a:cubicBezTo>
                    <a:pt x="1386" y="14271"/>
                    <a:pt x="1693" y="14207"/>
                    <a:pt x="2007" y="14143"/>
                  </a:cubicBezTo>
                  <a:cubicBezTo>
                    <a:pt x="2254" y="14095"/>
                    <a:pt x="2502" y="14062"/>
                    <a:pt x="2749" y="14014"/>
                  </a:cubicBezTo>
                  <a:cubicBezTo>
                    <a:pt x="2996" y="13966"/>
                    <a:pt x="3250" y="13918"/>
                    <a:pt x="3498" y="13870"/>
                  </a:cubicBezTo>
                  <a:cubicBezTo>
                    <a:pt x="3737" y="13821"/>
                    <a:pt x="3977" y="13773"/>
                    <a:pt x="4209" y="13709"/>
                  </a:cubicBezTo>
                  <a:cubicBezTo>
                    <a:pt x="4576" y="13612"/>
                    <a:pt x="4936" y="13516"/>
                    <a:pt x="5295" y="13388"/>
                  </a:cubicBezTo>
                  <a:cubicBezTo>
                    <a:pt x="5782" y="13227"/>
                    <a:pt x="6261" y="12986"/>
                    <a:pt x="6733" y="12696"/>
                  </a:cubicBezTo>
                  <a:cubicBezTo>
                    <a:pt x="8156" y="11812"/>
                    <a:pt x="9392" y="10270"/>
                    <a:pt x="10478" y="8116"/>
                  </a:cubicBezTo>
                  <a:cubicBezTo>
                    <a:pt x="10770" y="7554"/>
                    <a:pt x="11040" y="6927"/>
                    <a:pt x="11317" y="6316"/>
                  </a:cubicBezTo>
                  <a:cubicBezTo>
                    <a:pt x="11879" y="5046"/>
                    <a:pt x="12463" y="3809"/>
                    <a:pt x="13114" y="2732"/>
                  </a:cubicBezTo>
                  <a:cubicBezTo>
                    <a:pt x="13451" y="2154"/>
                    <a:pt x="13811" y="1639"/>
                    <a:pt x="14185" y="1189"/>
                  </a:cubicBezTo>
                  <a:cubicBezTo>
                    <a:pt x="14575" y="739"/>
                    <a:pt x="14979" y="370"/>
                    <a:pt x="15414" y="177"/>
                  </a:cubicBezTo>
                  <a:cubicBezTo>
                    <a:pt x="15578" y="96"/>
                    <a:pt x="15751" y="80"/>
                    <a:pt x="15915" y="16"/>
                  </a:cubicBezTo>
                  <a:cubicBezTo>
                    <a:pt x="15923" y="16"/>
                    <a:pt x="15938" y="16"/>
                    <a:pt x="15945" y="0"/>
                  </a:cubicBezTo>
                  <a:cubicBezTo>
                    <a:pt x="16080" y="0"/>
                    <a:pt x="16215" y="0"/>
                    <a:pt x="16350" y="0"/>
                  </a:cubicBezTo>
                  <a:cubicBezTo>
                    <a:pt x="16372" y="16"/>
                    <a:pt x="16387" y="32"/>
                    <a:pt x="16410" y="32"/>
                  </a:cubicBezTo>
                  <a:cubicBezTo>
                    <a:pt x="16709" y="80"/>
                    <a:pt x="17001" y="209"/>
                    <a:pt x="17286" y="418"/>
                  </a:cubicBezTo>
                  <a:cubicBezTo>
                    <a:pt x="17773" y="788"/>
                    <a:pt x="18207" y="1318"/>
                    <a:pt x="18619" y="1961"/>
                  </a:cubicBezTo>
                  <a:cubicBezTo>
                    <a:pt x="19128" y="2748"/>
                    <a:pt x="19578" y="3680"/>
                    <a:pt x="20005" y="4645"/>
                  </a:cubicBezTo>
                  <a:cubicBezTo>
                    <a:pt x="20521" y="5834"/>
                    <a:pt x="21001" y="7104"/>
                    <a:pt x="21465" y="8389"/>
                  </a:cubicBezTo>
                  <a:cubicBezTo>
                    <a:pt x="21510" y="8502"/>
                    <a:pt x="21555" y="8614"/>
                    <a:pt x="21600" y="8727"/>
                  </a:cubicBezTo>
                  <a:cubicBezTo>
                    <a:pt x="21600" y="8743"/>
                    <a:pt x="21600" y="8759"/>
                    <a:pt x="21600" y="8759"/>
                  </a:cubicBezTo>
                  <a:cubicBezTo>
                    <a:pt x="21458" y="8775"/>
                    <a:pt x="21323" y="8807"/>
                    <a:pt x="21196" y="8871"/>
                  </a:cubicBezTo>
                  <a:cubicBezTo>
                    <a:pt x="20881" y="9048"/>
                    <a:pt x="20604" y="9354"/>
                    <a:pt x="20342" y="9739"/>
                  </a:cubicBezTo>
                  <a:cubicBezTo>
                    <a:pt x="19982" y="10270"/>
                    <a:pt x="19675" y="10912"/>
                    <a:pt x="19383" y="11604"/>
                  </a:cubicBezTo>
                  <a:cubicBezTo>
                    <a:pt x="18919" y="12664"/>
                    <a:pt x="18514" y="13821"/>
                    <a:pt x="18117" y="14995"/>
                  </a:cubicBezTo>
                  <a:cubicBezTo>
                    <a:pt x="17713" y="16216"/>
                    <a:pt x="17331" y="17454"/>
                    <a:pt x="16956" y="18707"/>
                  </a:cubicBezTo>
                  <a:cubicBezTo>
                    <a:pt x="16664" y="19671"/>
                    <a:pt x="16380" y="20636"/>
                    <a:pt x="16088" y="21600"/>
                  </a:cubicBezTo>
                  <a:cubicBezTo>
                    <a:pt x="16088" y="21600"/>
                    <a:pt x="16080" y="21600"/>
                    <a:pt x="16073" y="21600"/>
                  </a:cubicBezTo>
                  <a:close/>
                </a:path>
              </a:pathLst>
            </a:custGeom>
            <a:solidFill>
              <a:schemeClr val="accent2">
                <a:alpha val="5000"/>
              </a:schemeClr>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472" name="Shape 472"/>
            <p:cNvSpPr/>
            <p:nvPr/>
          </p:nvSpPr>
          <p:spPr>
            <a:xfrm>
              <a:off x="0" y="4315452"/>
              <a:ext cx="3719513" cy="680530"/>
            </a:xfrm>
            <a:custGeom>
              <a:avLst/>
              <a:gdLst/>
              <a:ahLst/>
              <a:cxnLst>
                <a:cxn ang="0">
                  <a:pos x="wd2" y="hd2"/>
                </a:cxn>
                <a:cxn ang="5400000">
                  <a:pos x="wd2" y="hd2"/>
                </a:cxn>
                <a:cxn ang="10800000">
                  <a:pos x="wd2" y="hd2"/>
                </a:cxn>
                <a:cxn ang="16200000">
                  <a:pos x="wd2" y="hd2"/>
                </a:cxn>
              </a:cxnLst>
              <a:rect l="0" t="0" r="r" b="b"/>
              <a:pathLst>
                <a:path w="21600" h="21335" extrusionOk="0">
                  <a:moveTo>
                    <a:pt x="0" y="10121"/>
                  </a:moveTo>
                  <a:cubicBezTo>
                    <a:pt x="681" y="9001"/>
                    <a:pt x="1332" y="7881"/>
                    <a:pt x="1982" y="6921"/>
                  </a:cubicBezTo>
                  <a:cubicBezTo>
                    <a:pt x="3521" y="4521"/>
                    <a:pt x="5030" y="2761"/>
                    <a:pt x="6598" y="1481"/>
                  </a:cubicBezTo>
                  <a:cubicBezTo>
                    <a:pt x="7723" y="521"/>
                    <a:pt x="8847" y="201"/>
                    <a:pt x="9972" y="41"/>
                  </a:cubicBezTo>
                  <a:cubicBezTo>
                    <a:pt x="11214" y="-119"/>
                    <a:pt x="12427" y="201"/>
                    <a:pt x="13641" y="841"/>
                  </a:cubicBezTo>
                  <a:cubicBezTo>
                    <a:pt x="15209" y="1801"/>
                    <a:pt x="16777" y="3081"/>
                    <a:pt x="18345" y="5161"/>
                  </a:cubicBezTo>
                  <a:cubicBezTo>
                    <a:pt x="19351" y="6601"/>
                    <a:pt x="20328" y="8201"/>
                    <a:pt x="21334" y="9641"/>
                  </a:cubicBezTo>
                  <a:cubicBezTo>
                    <a:pt x="21422" y="9801"/>
                    <a:pt x="21482" y="9961"/>
                    <a:pt x="21600" y="10121"/>
                  </a:cubicBezTo>
                  <a:cubicBezTo>
                    <a:pt x="21511" y="10281"/>
                    <a:pt x="21452" y="10441"/>
                    <a:pt x="21393" y="10601"/>
                  </a:cubicBezTo>
                  <a:cubicBezTo>
                    <a:pt x="18878" y="12521"/>
                    <a:pt x="16363" y="14601"/>
                    <a:pt x="13848" y="16681"/>
                  </a:cubicBezTo>
                  <a:cubicBezTo>
                    <a:pt x="11984" y="18121"/>
                    <a:pt x="10090" y="19561"/>
                    <a:pt x="8196" y="21161"/>
                  </a:cubicBezTo>
                  <a:cubicBezTo>
                    <a:pt x="7841" y="21481"/>
                    <a:pt x="7456" y="21321"/>
                    <a:pt x="7101" y="21001"/>
                  </a:cubicBezTo>
                  <a:cubicBezTo>
                    <a:pt x="5178" y="18601"/>
                    <a:pt x="3284" y="15561"/>
                    <a:pt x="1391" y="12681"/>
                  </a:cubicBezTo>
                  <a:cubicBezTo>
                    <a:pt x="947" y="11881"/>
                    <a:pt x="473" y="11241"/>
                    <a:pt x="0" y="10441"/>
                  </a:cubicBezTo>
                  <a:cubicBezTo>
                    <a:pt x="0" y="10281"/>
                    <a:pt x="0" y="10281"/>
                    <a:pt x="0" y="10121"/>
                  </a:cubicBezTo>
                  <a:close/>
                </a:path>
              </a:pathLst>
            </a:custGeom>
            <a:solidFill>
              <a:schemeClr val="accent2">
                <a:alpha val="5000"/>
              </a:schemeClr>
            </a:solidFill>
            <a:ln w="12700" cap="flat">
              <a:noFill/>
              <a:miter lim="400000"/>
            </a:ln>
            <a:effectLst/>
          </p:spPr>
          <p:txBody>
            <a:bodyPr wrap="square" lIns="45719" tIns="45719" rIns="45719" bIns="45719" numCol="1" anchor="t">
              <a:noAutofit/>
            </a:bodyPr>
            <a:lstStyle/>
            <a:p>
              <a:endParaRPr dirty="0">
                <a:latin typeface="微软雅黑" panose="020B0503020204020204" pitchFamily="34" charset="-122"/>
              </a:endParaRPr>
            </a:p>
          </p:txBody>
        </p:sp>
      </p:grpSp>
      <p:sp>
        <p:nvSpPr>
          <p:cNvPr id="474" name="Shape 474"/>
          <p:cNvSpPr/>
          <p:nvPr/>
        </p:nvSpPr>
        <p:spPr>
          <a:xfrm>
            <a:off x="1730177" y="-1847870"/>
            <a:ext cx="11353937" cy="8274873"/>
          </a:xfrm>
          <a:custGeom>
            <a:avLst/>
            <a:gdLst/>
            <a:ahLst/>
            <a:cxnLst>
              <a:cxn ang="0">
                <a:pos x="wd2" y="hd2"/>
              </a:cxn>
              <a:cxn ang="5400000">
                <a:pos x="wd2" y="hd2"/>
              </a:cxn>
              <a:cxn ang="10800000">
                <a:pos x="wd2" y="hd2"/>
              </a:cxn>
              <a:cxn ang="16200000">
                <a:pos x="wd2" y="hd2"/>
              </a:cxn>
            </a:cxnLst>
            <a:rect l="0" t="0" r="r" b="b"/>
            <a:pathLst>
              <a:path w="21600" h="21600" extrusionOk="0">
                <a:moveTo>
                  <a:pt x="18832" y="21600"/>
                </a:moveTo>
                <a:cubicBezTo>
                  <a:pt x="18757" y="21587"/>
                  <a:pt x="18673" y="21574"/>
                  <a:pt x="18598" y="21561"/>
                </a:cubicBezTo>
                <a:cubicBezTo>
                  <a:pt x="17963" y="21457"/>
                  <a:pt x="17327" y="21300"/>
                  <a:pt x="16700" y="21144"/>
                </a:cubicBezTo>
                <a:cubicBezTo>
                  <a:pt x="15905" y="20935"/>
                  <a:pt x="15101" y="20714"/>
                  <a:pt x="14306" y="20505"/>
                </a:cubicBezTo>
                <a:cubicBezTo>
                  <a:pt x="13830" y="20388"/>
                  <a:pt x="13343" y="20296"/>
                  <a:pt x="12857" y="20192"/>
                </a:cubicBezTo>
                <a:cubicBezTo>
                  <a:pt x="12362" y="20101"/>
                  <a:pt x="11857" y="19997"/>
                  <a:pt x="11352" y="19905"/>
                </a:cubicBezTo>
                <a:cubicBezTo>
                  <a:pt x="10912" y="19827"/>
                  <a:pt x="10482" y="19749"/>
                  <a:pt x="10043" y="19671"/>
                </a:cubicBezTo>
                <a:cubicBezTo>
                  <a:pt x="9491" y="19566"/>
                  <a:pt x="8949" y="19462"/>
                  <a:pt x="8397" y="19358"/>
                </a:cubicBezTo>
                <a:cubicBezTo>
                  <a:pt x="7873" y="19241"/>
                  <a:pt x="7359" y="19123"/>
                  <a:pt x="6835" y="19006"/>
                </a:cubicBezTo>
                <a:cubicBezTo>
                  <a:pt x="6218" y="18863"/>
                  <a:pt x="5610" y="18641"/>
                  <a:pt x="5003" y="18432"/>
                </a:cubicBezTo>
                <a:cubicBezTo>
                  <a:pt x="3909" y="18067"/>
                  <a:pt x="2824" y="17624"/>
                  <a:pt x="1730" y="17207"/>
                </a:cubicBezTo>
                <a:cubicBezTo>
                  <a:pt x="1188" y="17011"/>
                  <a:pt x="645" y="16829"/>
                  <a:pt x="94" y="16646"/>
                </a:cubicBezTo>
                <a:cubicBezTo>
                  <a:pt x="65" y="16633"/>
                  <a:pt x="28" y="16620"/>
                  <a:pt x="0" y="16594"/>
                </a:cubicBezTo>
                <a:cubicBezTo>
                  <a:pt x="112" y="16620"/>
                  <a:pt x="224" y="16633"/>
                  <a:pt x="346" y="16660"/>
                </a:cubicBezTo>
                <a:cubicBezTo>
                  <a:pt x="1337" y="16842"/>
                  <a:pt x="2328" y="17116"/>
                  <a:pt x="3319" y="17363"/>
                </a:cubicBezTo>
                <a:cubicBezTo>
                  <a:pt x="4058" y="17546"/>
                  <a:pt x="4806" y="17728"/>
                  <a:pt x="5545" y="17885"/>
                </a:cubicBezTo>
                <a:cubicBezTo>
                  <a:pt x="6106" y="18002"/>
                  <a:pt x="6667" y="18093"/>
                  <a:pt x="7228" y="18172"/>
                </a:cubicBezTo>
                <a:cubicBezTo>
                  <a:pt x="7911" y="18276"/>
                  <a:pt x="8593" y="18341"/>
                  <a:pt x="9276" y="18380"/>
                </a:cubicBezTo>
                <a:cubicBezTo>
                  <a:pt x="9940" y="18406"/>
                  <a:pt x="10604" y="18445"/>
                  <a:pt x="11268" y="18471"/>
                </a:cubicBezTo>
                <a:cubicBezTo>
                  <a:pt x="12044" y="18511"/>
                  <a:pt x="12810" y="18550"/>
                  <a:pt x="13586" y="18602"/>
                </a:cubicBezTo>
                <a:cubicBezTo>
                  <a:pt x="14035" y="18641"/>
                  <a:pt x="14484" y="18693"/>
                  <a:pt x="14933" y="18745"/>
                </a:cubicBezTo>
                <a:cubicBezTo>
                  <a:pt x="15746" y="18823"/>
                  <a:pt x="16560" y="18902"/>
                  <a:pt x="17383" y="18863"/>
                </a:cubicBezTo>
                <a:cubicBezTo>
                  <a:pt x="17869" y="18849"/>
                  <a:pt x="18346" y="18797"/>
                  <a:pt x="18823" y="18641"/>
                </a:cubicBezTo>
                <a:cubicBezTo>
                  <a:pt x="19075" y="18563"/>
                  <a:pt x="19328" y="18445"/>
                  <a:pt x="19552" y="18276"/>
                </a:cubicBezTo>
                <a:cubicBezTo>
                  <a:pt x="19917" y="18015"/>
                  <a:pt x="20169" y="17624"/>
                  <a:pt x="20328" y="17090"/>
                </a:cubicBezTo>
                <a:cubicBezTo>
                  <a:pt x="20469" y="16607"/>
                  <a:pt x="20553" y="16112"/>
                  <a:pt x="20599" y="15591"/>
                </a:cubicBezTo>
                <a:cubicBezTo>
                  <a:pt x="20665" y="14835"/>
                  <a:pt x="20646" y="14078"/>
                  <a:pt x="20590" y="13322"/>
                </a:cubicBezTo>
                <a:cubicBezTo>
                  <a:pt x="20497" y="12214"/>
                  <a:pt x="20319" y="11132"/>
                  <a:pt x="20132" y="10050"/>
                </a:cubicBezTo>
                <a:cubicBezTo>
                  <a:pt x="19879" y="8617"/>
                  <a:pt x="19599" y="7196"/>
                  <a:pt x="19262" y="5788"/>
                </a:cubicBezTo>
                <a:cubicBezTo>
                  <a:pt x="19010" y="4719"/>
                  <a:pt x="18748" y="3650"/>
                  <a:pt x="18421" y="2607"/>
                </a:cubicBezTo>
                <a:cubicBezTo>
                  <a:pt x="18243" y="2021"/>
                  <a:pt x="18047" y="1447"/>
                  <a:pt x="17776" y="899"/>
                </a:cubicBezTo>
                <a:cubicBezTo>
                  <a:pt x="17869" y="795"/>
                  <a:pt x="17906" y="652"/>
                  <a:pt x="17897" y="482"/>
                </a:cubicBezTo>
                <a:cubicBezTo>
                  <a:pt x="17897" y="378"/>
                  <a:pt x="17888" y="274"/>
                  <a:pt x="17878" y="156"/>
                </a:cubicBezTo>
                <a:cubicBezTo>
                  <a:pt x="17869" y="104"/>
                  <a:pt x="17860" y="52"/>
                  <a:pt x="17860" y="0"/>
                </a:cubicBezTo>
                <a:cubicBezTo>
                  <a:pt x="17878" y="39"/>
                  <a:pt x="17897" y="65"/>
                  <a:pt x="17906" y="117"/>
                </a:cubicBezTo>
                <a:cubicBezTo>
                  <a:pt x="18047" y="587"/>
                  <a:pt x="18187" y="1056"/>
                  <a:pt x="18327" y="1538"/>
                </a:cubicBezTo>
                <a:cubicBezTo>
                  <a:pt x="19001" y="3950"/>
                  <a:pt x="19618" y="6387"/>
                  <a:pt x="20169" y="8851"/>
                </a:cubicBezTo>
                <a:cubicBezTo>
                  <a:pt x="20534" y="10494"/>
                  <a:pt x="20871" y="12136"/>
                  <a:pt x="21161" y="13805"/>
                </a:cubicBezTo>
                <a:cubicBezTo>
                  <a:pt x="21291" y="14561"/>
                  <a:pt x="21404" y="15330"/>
                  <a:pt x="21488" y="16112"/>
                </a:cubicBezTo>
                <a:cubicBezTo>
                  <a:pt x="21535" y="16594"/>
                  <a:pt x="21581" y="17077"/>
                  <a:pt x="21581" y="17559"/>
                </a:cubicBezTo>
                <a:cubicBezTo>
                  <a:pt x="21591" y="17598"/>
                  <a:pt x="21600" y="17637"/>
                  <a:pt x="21600" y="17676"/>
                </a:cubicBezTo>
                <a:cubicBezTo>
                  <a:pt x="21600" y="17924"/>
                  <a:pt x="21600" y="18185"/>
                  <a:pt x="21600" y="18445"/>
                </a:cubicBezTo>
                <a:cubicBezTo>
                  <a:pt x="21591" y="18498"/>
                  <a:pt x="21581" y="18563"/>
                  <a:pt x="21581" y="18615"/>
                </a:cubicBezTo>
                <a:cubicBezTo>
                  <a:pt x="21581" y="18980"/>
                  <a:pt x="21535" y="19332"/>
                  <a:pt x="21460" y="19671"/>
                </a:cubicBezTo>
                <a:cubicBezTo>
                  <a:pt x="21319" y="20270"/>
                  <a:pt x="21067" y="20766"/>
                  <a:pt x="20684" y="21105"/>
                </a:cubicBezTo>
                <a:cubicBezTo>
                  <a:pt x="20403" y="21352"/>
                  <a:pt x="20085" y="21483"/>
                  <a:pt x="19767" y="21548"/>
                </a:cubicBezTo>
                <a:cubicBezTo>
                  <a:pt x="19683" y="21561"/>
                  <a:pt x="19608" y="21587"/>
                  <a:pt x="19534" y="21600"/>
                </a:cubicBezTo>
                <a:cubicBezTo>
                  <a:pt x="19300" y="21600"/>
                  <a:pt x="19066" y="21600"/>
                  <a:pt x="18832" y="21600"/>
                </a:cubicBezTo>
                <a:close/>
              </a:path>
            </a:pathLst>
          </a:custGeom>
          <a:solidFill>
            <a:schemeClr val="accent2">
              <a:alpha val="28000"/>
            </a:schemeClr>
          </a:solidFill>
          <a:ln w="12700">
            <a:miter lim="400000"/>
          </a:ln>
        </p:spPr>
        <p:txBody>
          <a:bodyPr lIns="47525" tIns="47526" rIns="47525" bIns="47526"/>
          <a:lstStyle/>
          <a:p>
            <a:endParaRPr dirty="0">
              <a:latin typeface="微软雅黑" panose="020B0503020204020204" pitchFamily="34" charset="-122"/>
            </a:endParaRPr>
          </a:p>
        </p:txBody>
      </p:sp>
      <p:pic>
        <p:nvPicPr>
          <p:cNvPr id="478" name="PlaceholderImage.png"/>
          <p:cNvPicPr>
            <a:picLocks noGrp="1" noChangeAspect="1"/>
          </p:cNvPicPr>
          <p:nvPr>
            <p:ph type="pic" idx="13"/>
          </p:nvPr>
        </p:nvPicPr>
        <p:blipFill>
          <a:blip r:embed="rId2"/>
          <a:srcRect t="19991" b="19991"/>
          <a:stretch>
            <a:fillRect/>
          </a:stretch>
        </p:blipFill>
        <p:spPr>
          <a:custGeom>
            <a:avLst/>
            <a:gdLst/>
            <a:ahLst/>
            <a:cxnLst>
              <a:cxn ang="0">
                <a:pos x="wd2" y="hd2"/>
              </a:cxn>
              <a:cxn ang="5400000">
                <a:pos x="wd2" y="hd2"/>
              </a:cxn>
              <a:cxn ang="10800000">
                <a:pos x="wd2" y="hd2"/>
              </a:cxn>
              <a:cxn ang="16200000">
                <a:pos x="wd2" y="hd2"/>
              </a:cxn>
            </a:cxnLst>
            <a:rect l="0" t="0" r="r" b="b"/>
            <a:pathLst>
              <a:path w="21600" h="21600" extrusionOk="0">
                <a:moveTo>
                  <a:pt x="17388" y="0"/>
                </a:moveTo>
                <a:lnTo>
                  <a:pt x="17319" y="316"/>
                </a:lnTo>
                <a:cubicBezTo>
                  <a:pt x="17161" y="973"/>
                  <a:pt x="16982" y="1614"/>
                  <a:pt x="16782" y="2244"/>
                </a:cubicBezTo>
                <a:cubicBezTo>
                  <a:pt x="16030" y="4656"/>
                  <a:pt x="15060" y="6791"/>
                  <a:pt x="13891" y="8665"/>
                </a:cubicBezTo>
                <a:cubicBezTo>
                  <a:pt x="12993" y="10109"/>
                  <a:pt x="11986" y="11307"/>
                  <a:pt x="10871" y="12213"/>
                </a:cubicBezTo>
                <a:cubicBezTo>
                  <a:pt x="10118" y="12812"/>
                  <a:pt x="9339" y="13289"/>
                  <a:pt x="8532" y="13612"/>
                </a:cubicBezTo>
                <a:cubicBezTo>
                  <a:pt x="7770" y="13904"/>
                  <a:pt x="7009" y="14118"/>
                  <a:pt x="6238" y="14226"/>
                </a:cubicBezTo>
                <a:cubicBezTo>
                  <a:pt x="5694" y="14318"/>
                  <a:pt x="5141" y="14380"/>
                  <a:pt x="4597" y="14426"/>
                </a:cubicBezTo>
                <a:cubicBezTo>
                  <a:pt x="3971" y="14487"/>
                  <a:pt x="3337" y="14533"/>
                  <a:pt x="2702" y="14579"/>
                </a:cubicBezTo>
                <a:cubicBezTo>
                  <a:pt x="2384" y="14594"/>
                  <a:pt x="2067" y="14610"/>
                  <a:pt x="1750" y="14656"/>
                </a:cubicBezTo>
                <a:cubicBezTo>
                  <a:pt x="1251" y="14702"/>
                  <a:pt x="743" y="14763"/>
                  <a:pt x="245" y="14824"/>
                </a:cubicBezTo>
                <a:cubicBezTo>
                  <a:pt x="163" y="14824"/>
                  <a:pt x="82" y="14841"/>
                  <a:pt x="0" y="14856"/>
                </a:cubicBezTo>
                <a:cubicBezTo>
                  <a:pt x="18" y="14887"/>
                  <a:pt x="36" y="14902"/>
                  <a:pt x="55" y="14902"/>
                </a:cubicBezTo>
                <a:cubicBezTo>
                  <a:pt x="408" y="15040"/>
                  <a:pt x="761" y="15163"/>
                  <a:pt x="1115" y="15302"/>
                </a:cubicBezTo>
                <a:cubicBezTo>
                  <a:pt x="2330" y="15732"/>
                  <a:pt x="3555" y="16100"/>
                  <a:pt x="4779" y="16499"/>
                </a:cubicBezTo>
                <a:cubicBezTo>
                  <a:pt x="5622" y="16760"/>
                  <a:pt x="6464" y="17052"/>
                  <a:pt x="7299" y="17405"/>
                </a:cubicBezTo>
                <a:cubicBezTo>
                  <a:pt x="8305" y="17851"/>
                  <a:pt x="9284" y="18404"/>
                  <a:pt x="10236" y="19110"/>
                </a:cubicBezTo>
                <a:cubicBezTo>
                  <a:pt x="10834" y="19571"/>
                  <a:pt x="11452" y="20017"/>
                  <a:pt x="12077" y="20401"/>
                </a:cubicBezTo>
                <a:cubicBezTo>
                  <a:pt x="12621" y="20739"/>
                  <a:pt x="13174" y="21031"/>
                  <a:pt x="13736" y="21230"/>
                </a:cubicBezTo>
                <a:cubicBezTo>
                  <a:pt x="14144" y="21384"/>
                  <a:pt x="14543" y="21492"/>
                  <a:pt x="14951" y="21553"/>
                </a:cubicBezTo>
                <a:cubicBezTo>
                  <a:pt x="15033" y="21553"/>
                  <a:pt x="15114" y="21585"/>
                  <a:pt x="15195" y="21600"/>
                </a:cubicBezTo>
                <a:lnTo>
                  <a:pt x="16121" y="21600"/>
                </a:lnTo>
                <a:cubicBezTo>
                  <a:pt x="16139" y="21585"/>
                  <a:pt x="16166" y="21584"/>
                  <a:pt x="16184" y="21568"/>
                </a:cubicBezTo>
                <a:cubicBezTo>
                  <a:pt x="16701" y="21522"/>
                  <a:pt x="17209" y="21385"/>
                  <a:pt x="17707" y="21154"/>
                </a:cubicBezTo>
                <a:cubicBezTo>
                  <a:pt x="18378" y="20847"/>
                  <a:pt x="19004" y="20386"/>
                  <a:pt x="19620" y="19848"/>
                </a:cubicBezTo>
                <a:cubicBezTo>
                  <a:pt x="20164" y="19353"/>
                  <a:pt x="20688" y="18796"/>
                  <a:pt x="21195" y="18193"/>
                </a:cubicBezTo>
                <a:lnTo>
                  <a:pt x="21600" y="17694"/>
                </a:lnTo>
                <a:lnTo>
                  <a:pt x="21600" y="0"/>
                </a:lnTo>
                <a:lnTo>
                  <a:pt x="17388" y="0"/>
                </a:lnTo>
                <a:close/>
              </a:path>
            </a:pathLst>
          </a:custGeom>
        </p:spPr>
      </p:pic>
      <p:sp>
        <p:nvSpPr>
          <p:cNvPr id="13" name="Text Box 3"/>
          <p:cNvSpPr>
            <a:spLocks noChangeArrowheads="1"/>
          </p:cNvSpPr>
          <p:nvPr/>
        </p:nvSpPr>
        <p:spPr bwMode="auto">
          <a:xfrm>
            <a:off x="540147" y="1752635"/>
            <a:ext cx="4076757" cy="178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zh-CN" altLang="en-US" sz="3375" dirty="0">
                <a:solidFill>
                  <a:schemeClr val="accent2"/>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我们是谁？</a:t>
            </a:r>
            <a:endParaRPr lang="en-US" sz="3375" dirty="0">
              <a:solidFill>
                <a:schemeClr val="accent2"/>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a:p>
            <a:pPr algn="r"/>
            <a:r>
              <a:rPr lang="zh-CN" altLang="en-US" sz="7595" b="1" dirty="0">
                <a:solidFill>
                  <a:schemeClr val="accent2"/>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公司简介</a:t>
            </a:r>
            <a:endParaRPr lang="zh-CN" altLang="en-US" sz="7595" b="1" dirty="0">
              <a:solidFill>
                <a:schemeClr val="accent2"/>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4" name="Text Box 3"/>
          <p:cNvSpPr>
            <a:spLocks noChangeArrowheads="1"/>
          </p:cNvSpPr>
          <p:nvPr/>
        </p:nvSpPr>
        <p:spPr bwMode="auto">
          <a:xfrm>
            <a:off x="4496834" y="1368202"/>
            <a:ext cx="1947969"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r>
              <a:rPr lang="en-US" sz="15000" dirty="0">
                <a:solidFill>
                  <a:schemeClr val="accent2"/>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Arial" panose="020B0604020202020204" pitchFamily="34" charset="0"/>
              </a:rPr>
              <a:t>01</a:t>
            </a:r>
            <a:endParaRPr lang="zh-CN" altLang="en-US" sz="15000" b="1" dirty="0">
              <a:solidFill>
                <a:schemeClr val="accent2"/>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78"/>
                                        </p:tgtEl>
                                        <p:attrNameLst>
                                          <p:attrName>style.visibility</p:attrName>
                                        </p:attrNameLst>
                                      </p:cBhvr>
                                      <p:to>
                                        <p:strVal val="visible"/>
                                      </p:to>
                                    </p:set>
                                    <p:animEffect transition="in" filter="wipe(right)">
                                      <p:cBhvr>
                                        <p:cTn id="7" dur="500"/>
                                        <p:tgtEl>
                                          <p:spTgt spid="478"/>
                                        </p:tgtEl>
                                      </p:cBhvr>
                                    </p:animEffect>
                                  </p:childTnLst>
                                </p:cTn>
                              </p:par>
                              <p:par>
                                <p:cTn id="8" presetID="22" presetClass="entr" presetSubtype="2" fill="hold" nodeType="withEffect">
                                  <p:stCondLst>
                                    <p:cond delay="0"/>
                                  </p:stCondLst>
                                  <p:childTnLst>
                                    <p:set>
                                      <p:cBhvr>
                                        <p:cTn id="9" dur="1" fill="hold">
                                          <p:stCondLst>
                                            <p:cond delay="0"/>
                                          </p:stCondLst>
                                        </p:cTn>
                                        <p:tgtEl>
                                          <p:spTgt spid="470"/>
                                        </p:tgtEl>
                                        <p:attrNameLst>
                                          <p:attrName>style.visibility</p:attrName>
                                        </p:attrNameLst>
                                      </p:cBhvr>
                                      <p:to>
                                        <p:strVal val="visible"/>
                                      </p:to>
                                    </p:set>
                                    <p:animEffect transition="in" filter="wipe(right)">
                                      <p:cBhvr>
                                        <p:cTn id="10" dur="500"/>
                                        <p:tgtEl>
                                          <p:spTgt spid="470"/>
                                        </p:tgtEl>
                                      </p:cBhvr>
                                    </p:animEffect>
                                  </p:childTnLst>
                                </p:cTn>
                              </p:par>
                            </p:childTnLst>
                          </p:cTn>
                        </p:par>
                        <p:par>
                          <p:cTn id="11" fill="hold">
                            <p:stCondLst>
                              <p:cond delay="500"/>
                            </p:stCondLst>
                            <p:childTnLst>
                              <p:par>
                                <p:cTn id="12" presetID="22" presetClass="entr" presetSubtype="8" fill="hold" grpId="5" nodeType="afterEffect">
                                  <p:stCondLst>
                                    <p:cond delay="0"/>
                                  </p:stCondLst>
                                  <p:childTnLst>
                                    <p:set>
                                      <p:cBhvr>
                                        <p:cTn id="13" dur="indefinite" fill="hold"/>
                                        <p:tgtEl>
                                          <p:spTgt spid="473"/>
                                        </p:tgtEl>
                                        <p:attrNameLst>
                                          <p:attrName>style.visibility</p:attrName>
                                        </p:attrNameLst>
                                      </p:cBhvr>
                                      <p:to>
                                        <p:strVal val="visible"/>
                                      </p:to>
                                    </p:set>
                                    <p:animEffect transition="in" filter="wipe(left)">
                                      <p:cBhvr>
                                        <p:cTn id="14" dur="1000"/>
                                        <p:tgtEl>
                                          <p:spTgt spid="473"/>
                                        </p:tgtEl>
                                      </p:cBhvr>
                                    </p:animEffect>
                                  </p:childTnLst>
                                </p:cTn>
                              </p:par>
                              <p:par>
                                <p:cTn id="15" presetID="41" presetClass="entr" presetSubtype="0" fill="hold" grpId="0" nodeType="with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3"/>
                                        </p:tgtEl>
                                        <p:attrNameLst>
                                          <p:attrName>ppt_y</p:attrName>
                                        </p:attrNameLst>
                                      </p:cBhvr>
                                      <p:tavLst>
                                        <p:tav tm="0">
                                          <p:val>
                                            <p:strVal val="#ppt_y"/>
                                          </p:val>
                                        </p:tav>
                                        <p:tav tm="100000">
                                          <p:val>
                                            <p:strVal val="#ppt_y"/>
                                          </p:val>
                                        </p:tav>
                                      </p:tavLst>
                                    </p:anim>
                                    <p:anim calcmode="lin" valueType="num">
                                      <p:cBhvr>
                                        <p:cTn id="1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3"/>
                                        </p:tgtEl>
                                      </p:cBhvr>
                                    </p:animEffect>
                                  </p:childTnLst>
                                </p:cTn>
                              </p:par>
                              <p:par>
                                <p:cTn id="22" presetID="22" presetClass="entr" presetSubtype="8" fill="hold" grpId="6" nodeType="withEffect">
                                  <p:stCondLst>
                                    <p:cond delay="0"/>
                                  </p:stCondLst>
                                  <p:childTnLst>
                                    <p:set>
                                      <p:cBhvr>
                                        <p:cTn id="23" dur="indefinite" fill="hold"/>
                                        <p:tgtEl>
                                          <p:spTgt spid="474"/>
                                        </p:tgtEl>
                                        <p:attrNameLst>
                                          <p:attrName>style.visibility</p:attrName>
                                        </p:attrNameLst>
                                      </p:cBhvr>
                                      <p:to>
                                        <p:strVal val="visible"/>
                                      </p:to>
                                    </p:set>
                                    <p:animEffect transition="in" filter="wipe(left)">
                                      <p:cBhvr>
                                        <p:cTn id="24" dur="1000"/>
                                        <p:tgtEl>
                                          <p:spTgt spid="474"/>
                                        </p:tgtEl>
                                      </p:cBhvr>
                                    </p:animEffect>
                                  </p:childTnLst>
                                </p:cTn>
                              </p:par>
                              <p:par>
                                <p:cTn id="25" presetID="14" presetClass="entr" presetSubtype="10" fill="hold" grpId="0" nodeType="withEffect">
                                  <p:stCondLst>
                                    <p:cond delay="90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 grpId="5" animBg="1" advAuto="0"/>
      <p:bldP spid="474" grpId="6" animBg="1" advAuto="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7" name="Group 507"/>
          <p:cNvGrpSpPr/>
          <p:nvPr/>
        </p:nvGrpSpPr>
        <p:grpSpPr>
          <a:xfrm>
            <a:off x="6811601" y="1132305"/>
            <a:ext cx="6471793" cy="728484"/>
            <a:chOff x="-1" y="166178"/>
            <a:chExt cx="6261454" cy="693792"/>
          </a:xfrm>
        </p:grpSpPr>
        <p:sp>
          <p:nvSpPr>
            <p:cNvPr id="505" name="Shape 505"/>
            <p:cNvSpPr/>
            <p:nvPr/>
          </p:nvSpPr>
          <p:spPr>
            <a:xfrm>
              <a:off x="-1" y="166178"/>
              <a:ext cx="3683749" cy="693792"/>
            </a:xfrm>
            <a:prstGeom prst="rect">
              <a:avLst/>
            </a:prstGeom>
            <a:solidFill>
              <a:srgbClr val="B79470"/>
            </a:solidFill>
            <a:ln w="12700" cap="flat">
              <a:noFill/>
              <a:miter lim="400000"/>
            </a:ln>
            <a:effectLst/>
          </p:spPr>
          <p:txBody>
            <a:bodyPr wrap="square" lIns="45719" tIns="45719" rIns="45719" bIns="45719" numCol="1" anchor="ctr">
              <a:noAutofit/>
            </a:bodyPr>
            <a:lstStyle/>
            <a:p>
              <a:pPr>
                <a:defRPr sz="4000">
                  <a:solidFill>
                    <a:srgbClr val="FFFFFF"/>
                  </a:solidFill>
                  <a:latin typeface="+mn-lt"/>
                  <a:ea typeface="+mn-ea"/>
                  <a:cs typeface="+mn-cs"/>
                  <a:sym typeface="Helvetica"/>
                </a:defRPr>
              </a:pPr>
              <a:endParaRPr sz="3000" b="1" dirty="0">
                <a:latin typeface="微软雅黑" panose="020B0503020204020204" pitchFamily="34" charset="-122"/>
              </a:endParaRPr>
            </a:p>
          </p:txBody>
        </p:sp>
        <p:sp>
          <p:nvSpPr>
            <p:cNvPr id="506" name="Shape 506"/>
            <p:cNvSpPr/>
            <p:nvPr/>
          </p:nvSpPr>
          <p:spPr>
            <a:xfrm>
              <a:off x="1254023" y="188341"/>
              <a:ext cx="5007430" cy="527614"/>
            </a:xfrm>
            <a:prstGeom prst="rect">
              <a:avLst/>
            </a:prstGeom>
            <a:noFill/>
            <a:ln w="12700" cap="flat">
              <a:noFill/>
              <a:miter lim="400000"/>
            </a:ln>
            <a:effectLst/>
          </p:spPr>
          <p:txBody>
            <a:bodyPr wrap="square" lIns="45719" tIns="45719" rIns="45719" bIns="45719" numCol="1" anchor="ctr">
              <a:spAutoFit/>
            </a:bodyPr>
            <a:lstStyle>
              <a:lvl1pPr>
                <a:defRPr sz="4000">
                  <a:solidFill>
                    <a:srgbClr val="FFFFFF"/>
                  </a:solidFill>
                  <a:latin typeface="+mn-lt"/>
                  <a:ea typeface="+mn-ea"/>
                  <a:cs typeface="+mn-cs"/>
                  <a:sym typeface="Helvetica"/>
                </a:defRPr>
              </a:lvl1pPr>
            </a:lstStyle>
            <a:p>
              <a:r>
                <a:rPr lang="zh-CN" altLang="en-US" sz="3000" b="1" dirty="0">
                  <a:latin typeface="微软雅黑" panose="020B0503020204020204" pitchFamily="34" charset="-122"/>
                </a:rPr>
                <a:t>公司介绍</a:t>
              </a:r>
              <a:endParaRPr sz="3000" b="1" dirty="0">
                <a:latin typeface="微软雅黑" panose="020B0503020204020204" pitchFamily="34" charset="-122"/>
              </a:endParaRPr>
            </a:p>
          </p:txBody>
        </p:sp>
      </p:grpSp>
      <p:grpSp>
        <p:nvGrpSpPr>
          <p:cNvPr id="510" name="Group 510"/>
          <p:cNvGrpSpPr/>
          <p:nvPr/>
        </p:nvGrpSpPr>
        <p:grpSpPr>
          <a:xfrm>
            <a:off x="5796731" y="2092425"/>
            <a:ext cx="7486663" cy="728484"/>
            <a:chOff x="-1" y="166178"/>
            <a:chExt cx="7243342" cy="693792"/>
          </a:xfrm>
        </p:grpSpPr>
        <p:sp>
          <p:nvSpPr>
            <p:cNvPr id="508" name="Shape 508"/>
            <p:cNvSpPr/>
            <p:nvPr/>
          </p:nvSpPr>
          <p:spPr>
            <a:xfrm>
              <a:off x="-1" y="166178"/>
              <a:ext cx="4382644" cy="693792"/>
            </a:xfrm>
            <a:prstGeom prst="rect">
              <a:avLst/>
            </a:prstGeom>
            <a:solidFill>
              <a:srgbClr val="B79470"/>
            </a:solidFill>
            <a:ln w="12700" cap="flat">
              <a:noFill/>
              <a:miter lim="400000"/>
            </a:ln>
            <a:effectLst/>
          </p:spPr>
          <p:txBody>
            <a:bodyPr wrap="square" lIns="45719" tIns="45719" rIns="45719" bIns="45719" numCol="1" anchor="ctr">
              <a:noAutofit/>
            </a:bodyPr>
            <a:lstStyle/>
            <a:p>
              <a:pPr>
                <a:defRPr sz="4000">
                  <a:solidFill>
                    <a:srgbClr val="FFFFFF"/>
                  </a:solidFill>
                  <a:latin typeface="+mn-lt"/>
                  <a:ea typeface="+mn-ea"/>
                  <a:cs typeface="+mn-cs"/>
                  <a:sym typeface="Helvetica"/>
                </a:defRPr>
              </a:pPr>
              <a:endParaRPr sz="3000" b="1" dirty="0">
                <a:latin typeface="微软雅黑" panose="020B0503020204020204" pitchFamily="34" charset="-122"/>
              </a:endParaRPr>
            </a:p>
          </p:txBody>
        </p:sp>
        <p:sp>
          <p:nvSpPr>
            <p:cNvPr id="509" name="Shape 509"/>
            <p:cNvSpPr/>
            <p:nvPr/>
          </p:nvSpPr>
          <p:spPr>
            <a:xfrm>
              <a:off x="1811368" y="234047"/>
              <a:ext cx="5431973" cy="527614"/>
            </a:xfrm>
            <a:prstGeom prst="rect">
              <a:avLst/>
            </a:prstGeom>
            <a:noFill/>
            <a:ln w="12700" cap="flat">
              <a:noFill/>
              <a:miter lim="400000"/>
            </a:ln>
            <a:effectLst/>
          </p:spPr>
          <p:txBody>
            <a:bodyPr wrap="square" lIns="45719" tIns="45719" rIns="45719" bIns="45719" numCol="1" anchor="ctr">
              <a:spAutoFit/>
            </a:bodyPr>
            <a:lstStyle>
              <a:lvl1pPr>
                <a:defRPr sz="4000">
                  <a:solidFill>
                    <a:srgbClr val="FFFFFF"/>
                  </a:solidFill>
                  <a:latin typeface="+mn-lt"/>
                  <a:ea typeface="+mn-ea"/>
                  <a:cs typeface="+mn-cs"/>
                  <a:sym typeface="Helvetica"/>
                </a:defRPr>
              </a:lvl1pPr>
            </a:lstStyle>
            <a:p>
              <a:r>
                <a:rPr lang="zh-CN" altLang="en-US" sz="3000" b="1" dirty="0">
                  <a:latin typeface="微软雅黑" panose="020B0503020204020204" pitchFamily="34" charset="-122"/>
                </a:rPr>
                <a:t>团队介绍</a:t>
              </a:r>
              <a:endParaRPr sz="3000" b="1" dirty="0">
                <a:latin typeface="微软雅黑" panose="020B0503020204020204" pitchFamily="34" charset="-122"/>
              </a:endParaRPr>
            </a:p>
          </p:txBody>
        </p:sp>
      </p:grpSp>
      <p:grpSp>
        <p:nvGrpSpPr>
          <p:cNvPr id="513" name="Group 513"/>
          <p:cNvGrpSpPr/>
          <p:nvPr/>
        </p:nvGrpSpPr>
        <p:grpSpPr>
          <a:xfrm>
            <a:off x="5796731" y="3058259"/>
            <a:ext cx="4471268" cy="728484"/>
            <a:chOff x="-1" y="166178"/>
            <a:chExt cx="4325948" cy="693792"/>
          </a:xfrm>
        </p:grpSpPr>
        <p:sp>
          <p:nvSpPr>
            <p:cNvPr id="511" name="Shape 511"/>
            <p:cNvSpPr/>
            <p:nvPr/>
          </p:nvSpPr>
          <p:spPr>
            <a:xfrm>
              <a:off x="-1" y="166178"/>
              <a:ext cx="3350598" cy="693792"/>
            </a:xfrm>
            <a:prstGeom prst="rect">
              <a:avLst/>
            </a:prstGeom>
            <a:solidFill>
              <a:srgbClr val="E5D4C2"/>
            </a:solidFill>
            <a:ln w="12700" cap="flat">
              <a:noFill/>
              <a:miter lim="400000"/>
            </a:ln>
            <a:effectLst/>
          </p:spPr>
          <p:txBody>
            <a:bodyPr wrap="square" lIns="45719" tIns="45719" rIns="45719" bIns="45719" numCol="1" anchor="ctr">
              <a:noAutofit/>
            </a:bodyPr>
            <a:lstStyle/>
            <a:p>
              <a:pPr>
                <a:defRPr sz="4000">
                  <a:solidFill>
                    <a:srgbClr val="2B2D3A"/>
                  </a:solidFill>
                  <a:latin typeface="+mn-lt"/>
                  <a:ea typeface="+mn-ea"/>
                  <a:cs typeface="+mn-cs"/>
                  <a:sym typeface="Helvetica"/>
                </a:defRPr>
              </a:pPr>
              <a:endParaRPr sz="3000" b="1" dirty="0">
                <a:solidFill>
                  <a:schemeClr val="bg1">
                    <a:lumMod val="90000"/>
                    <a:lumOff val="10000"/>
                  </a:schemeClr>
                </a:solidFill>
                <a:latin typeface="微软雅黑" panose="020B0503020204020204" pitchFamily="34" charset="-122"/>
              </a:endParaRPr>
            </a:p>
          </p:txBody>
        </p:sp>
        <p:sp>
          <p:nvSpPr>
            <p:cNvPr id="512" name="Shape 512"/>
            <p:cNvSpPr/>
            <p:nvPr/>
          </p:nvSpPr>
          <p:spPr>
            <a:xfrm>
              <a:off x="1256176" y="274312"/>
              <a:ext cx="3069771" cy="527614"/>
            </a:xfrm>
            <a:prstGeom prst="rect">
              <a:avLst/>
            </a:prstGeom>
            <a:noFill/>
            <a:ln w="12700" cap="flat">
              <a:noFill/>
              <a:miter lim="400000"/>
            </a:ln>
            <a:effectLst/>
          </p:spPr>
          <p:txBody>
            <a:bodyPr wrap="square" lIns="45719" tIns="45719" rIns="45719" bIns="45719" numCol="1" anchor="ctr">
              <a:spAutoFit/>
            </a:bodyPr>
            <a:lstStyle>
              <a:lvl1pPr>
                <a:defRPr sz="4000">
                  <a:solidFill>
                    <a:srgbClr val="2B2D3A"/>
                  </a:solidFill>
                  <a:latin typeface="+mn-lt"/>
                  <a:ea typeface="+mn-ea"/>
                  <a:cs typeface="+mn-cs"/>
                  <a:sym typeface="Helvetica"/>
                </a:defRPr>
              </a:lvl1pPr>
            </a:lstStyle>
            <a:p>
              <a:r>
                <a:rPr lang="zh-CN" altLang="en-US" sz="3000" b="1" dirty="0">
                  <a:solidFill>
                    <a:schemeClr val="bg1">
                      <a:lumMod val="90000"/>
                      <a:lumOff val="10000"/>
                    </a:schemeClr>
                  </a:solidFill>
                  <a:latin typeface="微软雅黑" panose="020B0503020204020204" pitchFamily="34" charset="-122"/>
                </a:rPr>
                <a:t>核心成员</a:t>
              </a:r>
              <a:endParaRPr sz="3000" b="1" dirty="0">
                <a:solidFill>
                  <a:schemeClr val="bg1">
                    <a:lumMod val="90000"/>
                    <a:lumOff val="10000"/>
                  </a:schemeClr>
                </a:solidFill>
                <a:latin typeface="微软雅黑" panose="020B0503020204020204" pitchFamily="34" charset="-122"/>
              </a:endParaRPr>
            </a:p>
          </p:txBody>
        </p:sp>
      </p:grpSp>
      <p:grpSp>
        <p:nvGrpSpPr>
          <p:cNvPr id="516" name="Group 516"/>
          <p:cNvGrpSpPr/>
          <p:nvPr/>
        </p:nvGrpSpPr>
        <p:grpSpPr>
          <a:xfrm>
            <a:off x="5652715" y="4024094"/>
            <a:ext cx="5182407" cy="728484"/>
            <a:chOff x="0" y="166178"/>
            <a:chExt cx="5013975" cy="693792"/>
          </a:xfrm>
        </p:grpSpPr>
        <p:sp>
          <p:nvSpPr>
            <p:cNvPr id="514" name="Shape 514"/>
            <p:cNvSpPr/>
            <p:nvPr/>
          </p:nvSpPr>
          <p:spPr>
            <a:xfrm>
              <a:off x="0" y="166178"/>
              <a:ext cx="3698938" cy="693792"/>
            </a:xfrm>
            <a:prstGeom prst="rect">
              <a:avLst/>
            </a:prstGeom>
            <a:solidFill>
              <a:srgbClr val="E5D4C2"/>
            </a:solidFill>
            <a:ln w="12700" cap="flat">
              <a:noFill/>
              <a:miter lim="400000"/>
            </a:ln>
            <a:effectLst/>
          </p:spPr>
          <p:txBody>
            <a:bodyPr wrap="square" lIns="45719" tIns="45719" rIns="45719" bIns="45719" numCol="1" anchor="ctr">
              <a:noAutofit/>
            </a:bodyPr>
            <a:lstStyle/>
            <a:p>
              <a:pPr>
                <a:defRPr sz="4000">
                  <a:solidFill>
                    <a:srgbClr val="2B2D3A"/>
                  </a:solidFill>
                  <a:latin typeface="+mn-lt"/>
                  <a:ea typeface="+mn-ea"/>
                  <a:cs typeface="+mn-cs"/>
                  <a:sym typeface="Helvetica"/>
                </a:defRPr>
              </a:pPr>
              <a:endParaRPr sz="3000" b="1" dirty="0">
                <a:solidFill>
                  <a:schemeClr val="bg1">
                    <a:lumMod val="90000"/>
                    <a:lumOff val="10000"/>
                  </a:schemeClr>
                </a:solidFill>
                <a:latin typeface="微软雅黑" panose="020B0503020204020204" pitchFamily="34" charset="-122"/>
              </a:endParaRPr>
            </a:p>
          </p:txBody>
        </p:sp>
        <p:sp>
          <p:nvSpPr>
            <p:cNvPr id="515" name="Shape 515"/>
            <p:cNvSpPr/>
            <p:nvPr/>
          </p:nvSpPr>
          <p:spPr>
            <a:xfrm>
              <a:off x="975375" y="245997"/>
              <a:ext cx="4038600" cy="527614"/>
            </a:xfrm>
            <a:prstGeom prst="rect">
              <a:avLst/>
            </a:prstGeom>
            <a:noFill/>
            <a:ln w="12700" cap="flat">
              <a:noFill/>
              <a:miter lim="400000"/>
            </a:ln>
            <a:effectLst/>
          </p:spPr>
          <p:txBody>
            <a:bodyPr wrap="square" lIns="45719" tIns="45719" rIns="45719" bIns="45719" numCol="1" anchor="ctr">
              <a:spAutoFit/>
            </a:bodyPr>
            <a:lstStyle>
              <a:lvl1pPr>
                <a:defRPr sz="4000">
                  <a:solidFill>
                    <a:srgbClr val="2B2D3A"/>
                  </a:solidFill>
                  <a:latin typeface="+mn-lt"/>
                  <a:ea typeface="+mn-ea"/>
                  <a:cs typeface="+mn-cs"/>
                  <a:sym typeface="Helvetica"/>
                </a:defRPr>
              </a:lvl1pPr>
            </a:lstStyle>
            <a:p>
              <a:r>
                <a:rPr lang="zh-CN" altLang="en-US" sz="3000" b="1" dirty="0">
                  <a:solidFill>
                    <a:schemeClr val="bg1">
                      <a:lumMod val="90000"/>
                      <a:lumOff val="10000"/>
                    </a:schemeClr>
                  </a:solidFill>
                  <a:latin typeface="微软雅黑" panose="020B0503020204020204" pitchFamily="34" charset="-122"/>
                </a:rPr>
                <a:t>组织架构</a:t>
              </a:r>
              <a:endParaRPr sz="3000" b="1" dirty="0">
                <a:solidFill>
                  <a:schemeClr val="bg1">
                    <a:lumMod val="90000"/>
                    <a:lumOff val="10000"/>
                  </a:schemeClr>
                </a:solidFill>
                <a:latin typeface="微软雅黑" panose="020B0503020204020204" pitchFamily="34" charset="-122"/>
              </a:endParaRPr>
            </a:p>
          </p:txBody>
        </p:sp>
      </p:grpSp>
      <p:grpSp>
        <p:nvGrpSpPr>
          <p:cNvPr id="26" name="Group 516"/>
          <p:cNvGrpSpPr/>
          <p:nvPr/>
        </p:nvGrpSpPr>
        <p:grpSpPr>
          <a:xfrm>
            <a:off x="4856054" y="5032206"/>
            <a:ext cx="5837221" cy="728484"/>
            <a:chOff x="0" y="166178"/>
            <a:chExt cx="5647508" cy="693792"/>
          </a:xfrm>
        </p:grpSpPr>
        <p:sp>
          <p:nvSpPr>
            <p:cNvPr id="27" name="Shape 514"/>
            <p:cNvSpPr/>
            <p:nvPr/>
          </p:nvSpPr>
          <p:spPr>
            <a:xfrm>
              <a:off x="0" y="166178"/>
              <a:ext cx="3698938" cy="693792"/>
            </a:xfrm>
            <a:prstGeom prst="rect">
              <a:avLst/>
            </a:prstGeom>
            <a:solidFill>
              <a:srgbClr val="E5D4C2"/>
            </a:solidFill>
            <a:ln w="12700" cap="flat">
              <a:noFill/>
              <a:miter lim="400000"/>
            </a:ln>
            <a:effectLst/>
          </p:spPr>
          <p:txBody>
            <a:bodyPr wrap="square" lIns="45719" tIns="45719" rIns="45719" bIns="45719" numCol="1" anchor="ctr">
              <a:noAutofit/>
            </a:bodyPr>
            <a:lstStyle/>
            <a:p>
              <a:pPr>
                <a:defRPr sz="4000">
                  <a:solidFill>
                    <a:srgbClr val="2B2D3A"/>
                  </a:solidFill>
                  <a:latin typeface="+mn-lt"/>
                  <a:ea typeface="+mn-ea"/>
                  <a:cs typeface="+mn-cs"/>
                  <a:sym typeface="Helvetica"/>
                </a:defRPr>
              </a:pPr>
              <a:endParaRPr sz="3000" b="1" dirty="0">
                <a:solidFill>
                  <a:schemeClr val="bg1">
                    <a:lumMod val="90000"/>
                    <a:lumOff val="10000"/>
                  </a:schemeClr>
                </a:solidFill>
                <a:latin typeface="微软雅黑" panose="020B0503020204020204" pitchFamily="34" charset="-122"/>
              </a:endParaRPr>
            </a:p>
          </p:txBody>
        </p:sp>
        <p:sp>
          <p:nvSpPr>
            <p:cNvPr id="28" name="Shape 515"/>
            <p:cNvSpPr/>
            <p:nvPr/>
          </p:nvSpPr>
          <p:spPr>
            <a:xfrm>
              <a:off x="1608908" y="245997"/>
              <a:ext cx="4038600" cy="527614"/>
            </a:xfrm>
            <a:prstGeom prst="rect">
              <a:avLst/>
            </a:prstGeom>
            <a:noFill/>
            <a:ln w="12700" cap="flat">
              <a:noFill/>
              <a:miter lim="400000"/>
            </a:ln>
            <a:effectLst/>
          </p:spPr>
          <p:txBody>
            <a:bodyPr wrap="square" lIns="45719" tIns="45719" rIns="45719" bIns="45719" numCol="1" anchor="ctr">
              <a:spAutoFit/>
            </a:bodyPr>
            <a:lstStyle>
              <a:lvl1pPr>
                <a:defRPr sz="4000">
                  <a:solidFill>
                    <a:srgbClr val="2B2D3A"/>
                  </a:solidFill>
                  <a:latin typeface="+mn-lt"/>
                  <a:ea typeface="+mn-ea"/>
                  <a:cs typeface="+mn-cs"/>
                  <a:sym typeface="Helvetica"/>
                </a:defRPr>
              </a:lvl1pPr>
            </a:lstStyle>
            <a:p>
              <a:r>
                <a:rPr lang="zh-CN" altLang="en-US" sz="3000" b="1" dirty="0">
                  <a:solidFill>
                    <a:schemeClr val="bg1">
                      <a:lumMod val="90000"/>
                      <a:lumOff val="10000"/>
                    </a:schemeClr>
                  </a:solidFill>
                  <a:latin typeface="微软雅黑" panose="020B0503020204020204" pitchFamily="34" charset="-122"/>
                </a:rPr>
                <a:t>发展历程</a:t>
              </a:r>
              <a:endParaRPr sz="3000" b="1" dirty="0">
                <a:solidFill>
                  <a:schemeClr val="bg1">
                    <a:lumMod val="90000"/>
                    <a:lumOff val="10000"/>
                  </a:schemeClr>
                </a:solidFill>
                <a:latin typeface="微软雅黑" panose="020B0503020204020204" pitchFamily="34" charset="-122"/>
              </a:endParaRPr>
            </a:p>
          </p:txBody>
        </p:sp>
      </p:grpSp>
      <p:sp>
        <p:nvSpPr>
          <p:cNvPr id="517" name="Shape 517"/>
          <p:cNvSpPr/>
          <p:nvPr/>
        </p:nvSpPr>
        <p:spPr>
          <a:xfrm>
            <a:off x="1" y="0"/>
            <a:ext cx="7772544" cy="7200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4"/>
                </a:lnTo>
                <a:lnTo>
                  <a:pt x="15351" y="21600"/>
                </a:lnTo>
                <a:lnTo>
                  <a:pt x="0" y="21600"/>
                </a:lnTo>
                <a:lnTo>
                  <a:pt x="0" y="0"/>
                </a:lnTo>
                <a:close/>
              </a:path>
            </a:pathLst>
          </a:custGeom>
          <a:solidFill>
            <a:srgbClr val="2B2D3A"/>
          </a:solidFill>
          <a:ln w="12700">
            <a:miter lim="400000"/>
          </a:ln>
        </p:spPr>
        <p:txBody>
          <a:bodyPr lIns="47525" tIns="47526" rIns="47525" bIns="47526" anchor="ctr"/>
          <a:lstStyle/>
          <a:p>
            <a:pPr algn="ctr">
              <a:defRPr>
                <a:solidFill>
                  <a:srgbClr val="2B2D3A"/>
                </a:solidFill>
              </a:defRPr>
            </a:pPr>
            <a:endParaRPr dirty="0">
              <a:latin typeface="微软雅黑" panose="020B0503020204020204" pitchFamily="34" charset="-122"/>
            </a:endParaRPr>
          </a:p>
        </p:txBody>
      </p:sp>
      <p:pic>
        <p:nvPicPr>
          <p:cNvPr id="518" name="image8.png"/>
          <p:cNvPicPr>
            <a:picLocks noChangeAspect="1"/>
          </p:cNvPicPr>
          <p:nvPr/>
        </p:nvPicPr>
        <p:blipFill>
          <a:blip r:embed="rId1"/>
          <a:stretch>
            <a:fillRect/>
          </a:stretch>
        </p:blipFill>
        <p:spPr>
          <a:xfrm rot="1050018" flipH="1">
            <a:off x="6596359" y="-189852"/>
            <a:ext cx="1177039" cy="7894010"/>
          </a:xfrm>
          <a:prstGeom prst="rect">
            <a:avLst/>
          </a:prstGeom>
          <a:ln w="12700">
            <a:miter lim="400000"/>
            <a:headEnd/>
            <a:tailEnd/>
          </a:ln>
        </p:spPr>
      </p:pic>
      <p:sp>
        <p:nvSpPr>
          <p:cNvPr id="21" name="Shape 491"/>
          <p:cNvSpPr/>
          <p:nvPr/>
        </p:nvSpPr>
        <p:spPr>
          <a:xfrm>
            <a:off x="1566921" y="1300047"/>
            <a:ext cx="3035443" cy="2755170"/>
          </a:xfrm>
          <a:prstGeom prst="rect">
            <a:avLst/>
          </a:prstGeom>
          <a:ln w="12700">
            <a:miter lim="400000"/>
          </a:ln>
        </p:spPr>
        <p:txBody>
          <a:bodyPr wrap="square" lIns="47525" tIns="47526" rIns="47525" bIns="47526">
            <a:spAutoFit/>
          </a:bodyPr>
          <a:lstStyle/>
          <a:p>
            <a:pPr>
              <a:lnSpc>
                <a:spcPct val="120000"/>
              </a:lnSpc>
              <a:defRPr sz="2400" b="1">
                <a:latin typeface="+mn-lt"/>
                <a:ea typeface="+mn-ea"/>
                <a:cs typeface="+mn-cs"/>
                <a:sym typeface="Helvetica"/>
              </a:defRPr>
            </a:pPr>
            <a:r>
              <a:rPr lang="zh-CN" altLang="en-US" sz="2400" dirty="0">
                <a:sym typeface="Helvetica"/>
              </a:rPr>
              <a:t>细节决定成败，</a:t>
            </a:r>
            <a:endParaRPr lang="en-US" altLang="zh-CN" sz="2400" dirty="0">
              <a:sym typeface="Helvetica"/>
            </a:endParaRPr>
          </a:p>
          <a:p>
            <a:pPr>
              <a:lnSpc>
                <a:spcPct val="120000"/>
              </a:lnSpc>
              <a:defRPr sz="2400" b="1">
                <a:latin typeface="+mn-lt"/>
                <a:ea typeface="+mn-ea"/>
                <a:cs typeface="+mn-cs"/>
                <a:sym typeface="Helvetica"/>
              </a:defRPr>
            </a:pPr>
            <a:r>
              <a:rPr lang="zh-CN" altLang="en-US" sz="2400" dirty="0">
                <a:sym typeface="Helvetica"/>
              </a:rPr>
              <a:t>选择成就未来，</a:t>
            </a:r>
            <a:endParaRPr lang="en-US" altLang="zh-CN" sz="2400" dirty="0">
              <a:sym typeface="Helvetica"/>
            </a:endParaRPr>
          </a:p>
          <a:p>
            <a:pPr>
              <a:lnSpc>
                <a:spcPct val="120000"/>
              </a:lnSpc>
              <a:defRPr sz="2400" b="1">
                <a:latin typeface="+mn-lt"/>
                <a:ea typeface="+mn-ea"/>
                <a:cs typeface="+mn-cs"/>
                <a:sym typeface="Helvetica"/>
              </a:defRPr>
            </a:pPr>
            <a:r>
              <a:rPr lang="zh-CN" altLang="en-US" sz="2400" dirty="0">
                <a:sym typeface="Helvetica"/>
              </a:rPr>
              <a:t>同甘共苦创明天，</a:t>
            </a:r>
            <a:endParaRPr lang="en-US" altLang="zh-CN" sz="2400" dirty="0">
              <a:sym typeface="Helvetica"/>
            </a:endParaRPr>
          </a:p>
          <a:p>
            <a:pPr>
              <a:lnSpc>
                <a:spcPct val="120000"/>
              </a:lnSpc>
              <a:defRPr sz="2400" b="1">
                <a:latin typeface="+mn-lt"/>
                <a:ea typeface="+mn-ea"/>
                <a:cs typeface="+mn-cs"/>
                <a:sym typeface="Helvetica"/>
              </a:defRPr>
            </a:pPr>
            <a:r>
              <a:rPr lang="zh-CN" altLang="en-US" sz="2400" dirty="0">
                <a:sym typeface="Helvetica"/>
              </a:rPr>
              <a:t>齐心协力每一天，</a:t>
            </a:r>
            <a:endParaRPr lang="en-US" altLang="zh-CN" sz="2400" dirty="0">
              <a:sym typeface="Helvetica"/>
            </a:endParaRPr>
          </a:p>
          <a:p>
            <a:pPr>
              <a:lnSpc>
                <a:spcPct val="120000"/>
              </a:lnSpc>
              <a:defRPr sz="2400" b="1">
                <a:latin typeface="+mn-lt"/>
                <a:ea typeface="+mn-ea"/>
                <a:cs typeface="+mn-cs"/>
                <a:sym typeface="Helvetica"/>
              </a:defRPr>
            </a:pPr>
            <a:r>
              <a:rPr lang="zh-CN" altLang="en-US" sz="2400" dirty="0">
                <a:sym typeface="Helvetica"/>
              </a:rPr>
              <a:t>凝聚力量，</a:t>
            </a:r>
            <a:endParaRPr lang="en-US" altLang="zh-CN" sz="2400" dirty="0">
              <a:sym typeface="Helvetica"/>
            </a:endParaRPr>
          </a:p>
          <a:p>
            <a:pPr>
              <a:lnSpc>
                <a:spcPct val="120000"/>
              </a:lnSpc>
              <a:defRPr sz="2400" b="1">
                <a:latin typeface="+mn-lt"/>
                <a:ea typeface="+mn-ea"/>
                <a:cs typeface="+mn-cs"/>
                <a:sym typeface="Helvetica"/>
              </a:defRPr>
            </a:pPr>
            <a:r>
              <a:rPr lang="zh-CN" altLang="en-US" sz="2400" dirty="0">
                <a:sym typeface="Helvetica"/>
              </a:rPr>
              <a:t>收获辉煌。</a:t>
            </a:r>
            <a:endParaRPr dirty="0">
              <a:latin typeface="微软雅黑" panose="020B0503020204020204" pitchFamily="34" charset="-122"/>
            </a:endParaRPr>
          </a:p>
        </p:txBody>
      </p:sp>
      <p:sp>
        <p:nvSpPr>
          <p:cNvPr id="22" name="Shape 492"/>
          <p:cNvSpPr/>
          <p:nvPr/>
        </p:nvSpPr>
        <p:spPr>
          <a:xfrm>
            <a:off x="1566921" y="4620935"/>
            <a:ext cx="2691116" cy="1148576"/>
          </a:xfrm>
          <a:prstGeom prst="rect">
            <a:avLst/>
          </a:prstGeom>
          <a:ln w="12700">
            <a:miter lim="400000"/>
          </a:ln>
        </p:spPr>
        <p:txBody>
          <a:bodyPr wrap="square" lIns="47525" tIns="47526" rIns="47525" bIns="47526">
            <a:spAutoFit/>
          </a:bodyPr>
          <a:lstStyle/>
          <a:p>
            <a:pPr>
              <a:lnSpc>
                <a:spcPct val="120000"/>
              </a:lnSpc>
              <a:defRPr b="1">
                <a:solidFill>
                  <a:srgbClr val="FFFFFF"/>
                </a:solidFill>
                <a:latin typeface="Playfair Display Black"/>
                <a:ea typeface="Playfair Display Black"/>
                <a:cs typeface="Playfair Display Black"/>
                <a:sym typeface="Playfair Display Black"/>
              </a:defRPr>
            </a:pPr>
            <a:r>
              <a:rPr dirty="0">
                <a:latin typeface="+mn-ea"/>
                <a:ea typeface="+mn-ea"/>
              </a:rPr>
              <a:t>LET’S TRY</a:t>
            </a:r>
            <a:endParaRPr sz="3700" dirty="0">
              <a:latin typeface="+mn-ea"/>
              <a:ea typeface="+mn-ea"/>
              <a:cs typeface="+mn-cs"/>
              <a:sym typeface="Helvetica"/>
            </a:endParaRPr>
          </a:p>
          <a:p>
            <a:pPr>
              <a:lnSpc>
                <a:spcPct val="120000"/>
              </a:lnSpc>
              <a:defRPr b="1">
                <a:solidFill>
                  <a:srgbClr val="FFFFFF"/>
                </a:solidFill>
                <a:latin typeface="Playfair Display Black"/>
                <a:ea typeface="Playfair Display Black"/>
                <a:cs typeface="Playfair Display Black"/>
                <a:sym typeface="Playfair Display Black"/>
              </a:defRPr>
            </a:pPr>
            <a:r>
              <a:rPr dirty="0">
                <a:latin typeface="+mn-ea"/>
                <a:ea typeface="+mn-ea"/>
              </a:rPr>
              <a:t>MAKING A GO OF</a:t>
            </a:r>
            <a:endParaRPr sz="3700" dirty="0">
              <a:latin typeface="+mn-ea"/>
              <a:ea typeface="+mn-ea"/>
              <a:cs typeface="+mn-cs"/>
              <a:sym typeface="Helvetica"/>
            </a:endParaRPr>
          </a:p>
          <a:p>
            <a:pPr>
              <a:lnSpc>
                <a:spcPct val="120000"/>
              </a:lnSpc>
              <a:defRPr b="1">
                <a:solidFill>
                  <a:srgbClr val="FFFFFF"/>
                </a:solidFill>
                <a:latin typeface="Playfair Display Black"/>
                <a:ea typeface="Playfair Display Black"/>
                <a:cs typeface="Playfair Display Black"/>
                <a:sym typeface="Playfair Display Black"/>
              </a:defRPr>
            </a:pPr>
            <a:r>
              <a:rPr dirty="0">
                <a:latin typeface="+mn-ea"/>
                <a:ea typeface="+mn-ea"/>
              </a:rPr>
              <a:t>IT OURSELVES.</a:t>
            </a:r>
            <a:endParaRPr dirty="0">
              <a:latin typeface="+mn-ea"/>
              <a:ea typeface="+mn-ea"/>
            </a:endParaRPr>
          </a:p>
        </p:txBody>
      </p:sp>
      <p:sp>
        <p:nvSpPr>
          <p:cNvPr id="23" name="Shape 493"/>
          <p:cNvSpPr/>
          <p:nvPr/>
        </p:nvSpPr>
        <p:spPr>
          <a:xfrm>
            <a:off x="396131" y="432098"/>
            <a:ext cx="821072" cy="1868773"/>
          </a:xfrm>
          <a:prstGeom prst="rect">
            <a:avLst/>
          </a:prstGeom>
          <a:ln w="12700">
            <a:miter lim="400000"/>
          </a:ln>
        </p:spPr>
        <p:txBody>
          <a:bodyPr lIns="47525" tIns="47526" rIns="47525" bIns="47526">
            <a:spAutoFit/>
          </a:bodyPr>
          <a:lstStyle>
            <a:lvl1pPr>
              <a:lnSpc>
                <a:spcPct val="120000"/>
              </a:lnSpc>
              <a:defRPr sz="9600" b="1">
                <a:solidFill>
                  <a:srgbClr val="E5D4C2">
                    <a:alpha val="30000"/>
                  </a:srgbClr>
                </a:solidFill>
                <a:latin typeface="Playfair Display Black"/>
                <a:ea typeface="Playfair Display Black"/>
                <a:cs typeface="Playfair Display Black"/>
                <a:sym typeface="Playfair Display Black"/>
              </a:defRPr>
            </a:lvl1pPr>
          </a:lstStyle>
          <a:p>
            <a:r>
              <a:rPr dirty="0"/>
              <a:t>“</a:t>
            </a:r>
            <a:endParaRPr dirty="0"/>
          </a:p>
        </p:txBody>
      </p:sp>
      <p:sp>
        <p:nvSpPr>
          <p:cNvPr id="24" name="Shape 494"/>
          <p:cNvSpPr/>
          <p:nvPr/>
        </p:nvSpPr>
        <p:spPr>
          <a:xfrm>
            <a:off x="3996531" y="5035023"/>
            <a:ext cx="821072" cy="1868773"/>
          </a:xfrm>
          <a:prstGeom prst="rect">
            <a:avLst/>
          </a:prstGeom>
          <a:ln w="12700">
            <a:miter lim="400000"/>
          </a:ln>
        </p:spPr>
        <p:txBody>
          <a:bodyPr lIns="47525" tIns="47526" rIns="47525" bIns="47526">
            <a:spAutoFit/>
          </a:bodyPr>
          <a:lstStyle>
            <a:lvl1pPr>
              <a:lnSpc>
                <a:spcPct val="120000"/>
              </a:lnSpc>
              <a:defRPr sz="9600" b="1">
                <a:solidFill>
                  <a:srgbClr val="E5D4C2">
                    <a:alpha val="30000"/>
                  </a:srgbClr>
                </a:solidFill>
                <a:latin typeface="Playfair Display Black"/>
                <a:ea typeface="Playfair Display Black"/>
                <a:cs typeface="Playfair Display Black"/>
                <a:sym typeface="Playfair Display Black"/>
              </a:defRPr>
            </a:lvl1pPr>
          </a:lstStyle>
          <a:p>
            <a:r>
              <a:rPr dirty="0"/>
              <a:t>”</a:t>
            </a:r>
            <a:endParaRPr dirty="0"/>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wipe(down)">
                                      <p:cBhvr>
                                        <p:cTn id="7" dur="500"/>
                                        <p:tgtEl>
                                          <p:spTgt spid="5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17"/>
                                        </p:tgtEl>
                                        <p:attrNameLst>
                                          <p:attrName>style.visibility</p:attrName>
                                        </p:attrNameLst>
                                      </p:cBhvr>
                                      <p:to>
                                        <p:strVal val="visible"/>
                                      </p:to>
                                    </p:set>
                                    <p:animEffect transition="in" filter="wipe(down)">
                                      <p:cBhvr>
                                        <p:cTn id="10" dur="500"/>
                                        <p:tgtEl>
                                          <p:spTgt spid="517"/>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indefinite" fill="hold"/>
                                        <p:tgtEl>
                                          <p:spTgt spid="23"/>
                                        </p:tgtEl>
                                        <p:attrNameLst>
                                          <p:attrName>style.visibility</p:attrName>
                                        </p:attrNameLst>
                                      </p:cBhvr>
                                      <p:to>
                                        <p:strVal val="visible"/>
                                      </p:to>
                                    </p:se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500"/>
                                  </p:stCondLst>
                                  <p:childTnLst>
                                    <p:set>
                                      <p:cBhvr>
                                        <p:cTn id="17" dur="indefinite" fill="hold"/>
                                        <p:tgtEl>
                                          <p:spTgt spid="21"/>
                                        </p:tgtEl>
                                        <p:attrNameLst>
                                          <p:attrName>style.visibility</p:attrName>
                                        </p:attrNameLst>
                                      </p:cBhvr>
                                      <p:to>
                                        <p:strVal val="visible"/>
                                      </p:to>
                                    </p:se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100"/>
                                  </p:stCondLst>
                                  <p:childTnLst>
                                    <p:set>
                                      <p:cBhvr>
                                        <p:cTn id="21" dur="indefinite" fill="hold"/>
                                        <p:tgtEl>
                                          <p:spTgt spid="22"/>
                                        </p:tgtEl>
                                        <p:attrNameLst>
                                          <p:attrName>style.visibility</p:attrName>
                                        </p:attrNameLst>
                                      </p:cBhvr>
                                      <p:to>
                                        <p:strVal val="visible"/>
                                      </p:to>
                                    </p:se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700"/>
                                  </p:stCondLst>
                                  <p:childTnLst>
                                    <p:set>
                                      <p:cBhvr>
                                        <p:cTn id="25" dur="indefinite" fill="hold"/>
                                        <p:tgtEl>
                                          <p:spTgt spid="24"/>
                                        </p:tgtEl>
                                        <p:attrNameLst>
                                          <p:attrName>style.visibility</p:attrName>
                                        </p:attrNameLst>
                                      </p:cBhvr>
                                      <p:to>
                                        <p:strVal val="visible"/>
                                      </p:to>
                                    </p:se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7" presetClass="entr" presetSubtype="8" fill="hold" grpId="0" nodeType="afterEffect">
                                  <p:stCondLst>
                                    <p:cond delay="0"/>
                                  </p:stCondLst>
                                  <p:childTnLst>
                                    <p:set>
                                      <p:cBhvr>
                                        <p:cTn id="30" dur="indefinite" fill="hold"/>
                                        <p:tgtEl>
                                          <p:spTgt spid="507"/>
                                        </p:tgtEl>
                                        <p:attrNameLst>
                                          <p:attrName>style.visibility</p:attrName>
                                        </p:attrNameLst>
                                      </p:cBhvr>
                                      <p:to>
                                        <p:strVal val="visible"/>
                                      </p:to>
                                    </p:set>
                                    <p:anim calcmode="lin" valueType="num">
                                      <p:cBhvr>
                                        <p:cTn id="31" dur="1000" fill="hold"/>
                                        <p:tgtEl>
                                          <p:spTgt spid="507"/>
                                        </p:tgtEl>
                                        <p:attrNameLst>
                                          <p:attrName>ppt_x</p:attrName>
                                        </p:attrNameLst>
                                      </p:cBhvr>
                                      <p:tavLst>
                                        <p:tav tm="0">
                                          <p:val>
                                            <p:strVal val="0-#ppt_w/2"/>
                                          </p:val>
                                        </p:tav>
                                        <p:tav tm="100000">
                                          <p:val>
                                            <p:strVal val="#ppt_x"/>
                                          </p:val>
                                        </p:tav>
                                      </p:tavLst>
                                    </p:anim>
                                    <p:anim calcmode="lin" valueType="num">
                                      <p:cBhvr>
                                        <p:cTn id="32" dur="1000" fill="hold"/>
                                        <p:tgtEl>
                                          <p:spTgt spid="507"/>
                                        </p:tgtEl>
                                        <p:attrNameLst>
                                          <p:attrName>ppt_y</p:attrName>
                                        </p:attrNameLst>
                                      </p:cBhvr>
                                      <p:tavLst>
                                        <p:tav tm="0">
                                          <p:val>
                                            <p:strVal val="#ppt_y"/>
                                          </p:val>
                                        </p:tav>
                                        <p:tav tm="100000">
                                          <p:val>
                                            <p:strVal val="#ppt_y"/>
                                          </p:val>
                                        </p:tav>
                                      </p:tavLst>
                                    </p:anim>
                                  </p:childTnLst>
                                </p:cTn>
                              </p:par>
                              <p:par>
                                <p:cTn id="33" presetID="7" presetClass="entr" presetSubtype="8" fill="hold" grpId="0" nodeType="withEffect">
                                  <p:stCondLst>
                                    <p:cond delay="500"/>
                                  </p:stCondLst>
                                  <p:childTnLst>
                                    <p:set>
                                      <p:cBhvr>
                                        <p:cTn id="34" dur="indefinite" fill="hold"/>
                                        <p:tgtEl>
                                          <p:spTgt spid="510"/>
                                        </p:tgtEl>
                                        <p:attrNameLst>
                                          <p:attrName>style.visibility</p:attrName>
                                        </p:attrNameLst>
                                      </p:cBhvr>
                                      <p:to>
                                        <p:strVal val="visible"/>
                                      </p:to>
                                    </p:set>
                                    <p:anim calcmode="lin" valueType="num">
                                      <p:cBhvr>
                                        <p:cTn id="35" dur="1000" fill="hold"/>
                                        <p:tgtEl>
                                          <p:spTgt spid="510"/>
                                        </p:tgtEl>
                                        <p:attrNameLst>
                                          <p:attrName>ppt_x</p:attrName>
                                        </p:attrNameLst>
                                      </p:cBhvr>
                                      <p:tavLst>
                                        <p:tav tm="0">
                                          <p:val>
                                            <p:strVal val="0-#ppt_w/2"/>
                                          </p:val>
                                        </p:tav>
                                        <p:tav tm="100000">
                                          <p:val>
                                            <p:strVal val="#ppt_x"/>
                                          </p:val>
                                        </p:tav>
                                      </p:tavLst>
                                    </p:anim>
                                    <p:anim calcmode="lin" valueType="num">
                                      <p:cBhvr>
                                        <p:cTn id="36" dur="1000" fill="hold"/>
                                        <p:tgtEl>
                                          <p:spTgt spid="510"/>
                                        </p:tgtEl>
                                        <p:attrNameLst>
                                          <p:attrName>ppt_y</p:attrName>
                                        </p:attrNameLst>
                                      </p:cBhvr>
                                      <p:tavLst>
                                        <p:tav tm="0">
                                          <p:val>
                                            <p:strVal val="#ppt_y"/>
                                          </p:val>
                                        </p:tav>
                                        <p:tav tm="100000">
                                          <p:val>
                                            <p:strVal val="#ppt_y"/>
                                          </p:val>
                                        </p:tav>
                                      </p:tavLst>
                                    </p:anim>
                                  </p:childTnLst>
                                </p:cTn>
                              </p:par>
                              <p:par>
                                <p:cTn id="37" presetID="7" presetClass="entr" presetSubtype="8" fill="hold" grpId="0" nodeType="withEffect">
                                  <p:stCondLst>
                                    <p:cond delay="1000"/>
                                  </p:stCondLst>
                                  <p:childTnLst>
                                    <p:set>
                                      <p:cBhvr>
                                        <p:cTn id="38" dur="indefinite" fill="hold"/>
                                        <p:tgtEl>
                                          <p:spTgt spid="513"/>
                                        </p:tgtEl>
                                        <p:attrNameLst>
                                          <p:attrName>style.visibility</p:attrName>
                                        </p:attrNameLst>
                                      </p:cBhvr>
                                      <p:to>
                                        <p:strVal val="visible"/>
                                      </p:to>
                                    </p:set>
                                    <p:anim calcmode="lin" valueType="num">
                                      <p:cBhvr>
                                        <p:cTn id="39" dur="1000" fill="hold"/>
                                        <p:tgtEl>
                                          <p:spTgt spid="513"/>
                                        </p:tgtEl>
                                        <p:attrNameLst>
                                          <p:attrName>ppt_x</p:attrName>
                                        </p:attrNameLst>
                                      </p:cBhvr>
                                      <p:tavLst>
                                        <p:tav tm="0">
                                          <p:val>
                                            <p:strVal val="0-#ppt_w/2"/>
                                          </p:val>
                                        </p:tav>
                                        <p:tav tm="100000">
                                          <p:val>
                                            <p:strVal val="#ppt_x"/>
                                          </p:val>
                                        </p:tav>
                                      </p:tavLst>
                                    </p:anim>
                                    <p:anim calcmode="lin" valueType="num">
                                      <p:cBhvr>
                                        <p:cTn id="40" dur="1000" fill="hold"/>
                                        <p:tgtEl>
                                          <p:spTgt spid="513"/>
                                        </p:tgtEl>
                                        <p:attrNameLst>
                                          <p:attrName>ppt_y</p:attrName>
                                        </p:attrNameLst>
                                      </p:cBhvr>
                                      <p:tavLst>
                                        <p:tav tm="0">
                                          <p:val>
                                            <p:strVal val="#ppt_y"/>
                                          </p:val>
                                        </p:tav>
                                        <p:tav tm="100000">
                                          <p:val>
                                            <p:strVal val="#ppt_y"/>
                                          </p:val>
                                        </p:tav>
                                      </p:tavLst>
                                    </p:anim>
                                  </p:childTnLst>
                                </p:cTn>
                              </p:par>
                              <p:par>
                                <p:cTn id="41" presetID="7" presetClass="entr" presetSubtype="8" fill="hold" grpId="0" nodeType="withEffect">
                                  <p:stCondLst>
                                    <p:cond delay="1500"/>
                                  </p:stCondLst>
                                  <p:childTnLst>
                                    <p:set>
                                      <p:cBhvr>
                                        <p:cTn id="42" dur="indefinite" fill="hold"/>
                                        <p:tgtEl>
                                          <p:spTgt spid="516"/>
                                        </p:tgtEl>
                                        <p:attrNameLst>
                                          <p:attrName>style.visibility</p:attrName>
                                        </p:attrNameLst>
                                      </p:cBhvr>
                                      <p:to>
                                        <p:strVal val="visible"/>
                                      </p:to>
                                    </p:set>
                                    <p:anim calcmode="lin" valueType="num">
                                      <p:cBhvr>
                                        <p:cTn id="43" dur="1000" fill="hold"/>
                                        <p:tgtEl>
                                          <p:spTgt spid="516"/>
                                        </p:tgtEl>
                                        <p:attrNameLst>
                                          <p:attrName>ppt_x</p:attrName>
                                        </p:attrNameLst>
                                      </p:cBhvr>
                                      <p:tavLst>
                                        <p:tav tm="0">
                                          <p:val>
                                            <p:strVal val="0-#ppt_w/2"/>
                                          </p:val>
                                        </p:tav>
                                        <p:tav tm="100000">
                                          <p:val>
                                            <p:strVal val="#ppt_x"/>
                                          </p:val>
                                        </p:tav>
                                      </p:tavLst>
                                    </p:anim>
                                    <p:anim calcmode="lin" valueType="num">
                                      <p:cBhvr>
                                        <p:cTn id="44" dur="1000" fill="hold"/>
                                        <p:tgtEl>
                                          <p:spTgt spid="516"/>
                                        </p:tgtEl>
                                        <p:attrNameLst>
                                          <p:attrName>ppt_y</p:attrName>
                                        </p:attrNameLst>
                                      </p:cBhvr>
                                      <p:tavLst>
                                        <p:tav tm="0">
                                          <p:val>
                                            <p:strVal val="#ppt_y"/>
                                          </p:val>
                                        </p:tav>
                                        <p:tav tm="100000">
                                          <p:val>
                                            <p:strVal val="#ppt_y"/>
                                          </p:val>
                                        </p:tav>
                                      </p:tavLst>
                                    </p:anim>
                                  </p:childTnLst>
                                </p:cTn>
                              </p:par>
                              <p:par>
                                <p:cTn id="45" presetID="7" presetClass="entr" presetSubtype="8" fill="hold" grpId="0" nodeType="withEffect">
                                  <p:stCondLst>
                                    <p:cond delay="2000"/>
                                  </p:stCondLst>
                                  <p:childTnLst>
                                    <p:set>
                                      <p:cBhvr>
                                        <p:cTn id="46" dur="indefinite" fill="hold"/>
                                        <p:tgtEl>
                                          <p:spTgt spid="26"/>
                                        </p:tgtEl>
                                        <p:attrNameLst>
                                          <p:attrName>style.visibility</p:attrName>
                                        </p:attrNameLst>
                                      </p:cBhvr>
                                      <p:to>
                                        <p:strVal val="visible"/>
                                      </p:to>
                                    </p:set>
                                    <p:anim calcmode="lin" valueType="num">
                                      <p:cBhvr>
                                        <p:cTn id="47" dur="1000" fill="hold"/>
                                        <p:tgtEl>
                                          <p:spTgt spid="26"/>
                                        </p:tgtEl>
                                        <p:attrNameLst>
                                          <p:attrName>ppt_x</p:attrName>
                                        </p:attrNameLst>
                                      </p:cBhvr>
                                      <p:tavLst>
                                        <p:tav tm="0">
                                          <p:val>
                                            <p:strVal val="0-#ppt_w/2"/>
                                          </p:val>
                                        </p:tav>
                                        <p:tav tm="100000">
                                          <p:val>
                                            <p:strVal val="#ppt_x"/>
                                          </p:val>
                                        </p:tav>
                                      </p:tavLst>
                                    </p:anim>
                                    <p:anim calcmode="lin" valueType="num">
                                      <p:cBhvr>
                                        <p:cTn id="48"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 grpId="0" animBg="1" advAuto="0"/>
      <p:bldP spid="510" grpId="0" animBg="1" advAuto="0"/>
      <p:bldP spid="513" grpId="0" advAuto="0"/>
      <p:bldP spid="516" grpId="0" bldLvl="0" animBg="1" advAuto="0"/>
      <p:bldP spid="26" grpId="0" advAuto="0"/>
      <p:bldP spid="517" grpId="0" animBg="1"/>
      <p:bldP spid="21" grpId="0" animBg="1" advAuto="0"/>
      <p:bldP spid="22" grpId="0" animBg="1" advAuto="0"/>
      <p:bldP spid="23" grpId="0" animBg="1" advAuto="0"/>
      <p:bldP spid="24"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1" name="PlaceholderImage.png"/>
          <p:cNvPicPr>
            <a:picLocks noGrp="1" noChangeAspect="1"/>
          </p:cNvPicPr>
          <p:nvPr>
            <p:ph type="pic" idx="13"/>
          </p:nvPr>
        </p:nvPicPr>
        <p:blipFill>
          <a:blip r:embed="rId1"/>
          <a:srcRect l="11224" r="11224"/>
          <a:stretch>
            <a:fillRect/>
          </a:stretch>
        </p:blipFill>
        <p:spPr>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39"/>
                </a:lnTo>
                <a:lnTo>
                  <a:pt x="0" y="21600"/>
                </a:lnTo>
                <a:lnTo>
                  <a:pt x="12673" y="21561"/>
                </a:lnTo>
                <a:lnTo>
                  <a:pt x="21600" y="0"/>
                </a:lnTo>
                <a:close/>
              </a:path>
            </a:pathLst>
          </a:custGeom>
        </p:spPr>
      </p:pic>
      <p:sp>
        <p:nvSpPr>
          <p:cNvPr id="522" name="Shape 522"/>
          <p:cNvSpPr/>
          <p:nvPr/>
        </p:nvSpPr>
        <p:spPr>
          <a:xfrm>
            <a:off x="-2" y="-12976"/>
            <a:ext cx="5593857" cy="72257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2769" y="21600"/>
                </a:lnTo>
                <a:lnTo>
                  <a:pt x="0" y="21565"/>
                </a:lnTo>
                <a:lnTo>
                  <a:pt x="0" y="0"/>
                </a:lnTo>
                <a:close/>
              </a:path>
            </a:pathLst>
          </a:custGeom>
          <a:solidFill>
            <a:srgbClr val="2B2D3A">
              <a:alpha val="80000"/>
            </a:srgbClr>
          </a:solidFill>
          <a:ln w="12700">
            <a:miter lim="400000"/>
          </a:ln>
        </p:spPr>
        <p:txBody>
          <a:bodyPr lIns="47525" tIns="47526" rIns="47525" bIns="47526" anchor="ctr"/>
          <a:lstStyle/>
          <a:p>
            <a:pPr algn="ctr">
              <a:defRPr>
                <a:solidFill>
                  <a:srgbClr val="2B2D3A"/>
                </a:solidFill>
              </a:defRPr>
            </a:pPr>
            <a:endParaRPr dirty="0">
              <a:latin typeface="微软雅黑" panose="020B0503020204020204" pitchFamily="34" charset="-122"/>
            </a:endParaRPr>
          </a:p>
        </p:txBody>
      </p:sp>
      <p:sp>
        <p:nvSpPr>
          <p:cNvPr id="523" name="Shape 523"/>
          <p:cNvSpPr/>
          <p:nvPr/>
        </p:nvSpPr>
        <p:spPr>
          <a:xfrm>
            <a:off x="801182" y="883794"/>
            <a:ext cx="2721697" cy="2650526"/>
          </a:xfrm>
          <a:prstGeom prst="rect">
            <a:avLst/>
          </a:prstGeom>
          <a:ln w="12700">
            <a:miter lim="400000"/>
          </a:ln>
        </p:spPr>
        <p:txBody>
          <a:bodyPr wrap="none" lIns="47525" tIns="47526" rIns="47525" bIns="47526">
            <a:spAutoFit/>
          </a:bodyPr>
          <a:lstStyle>
            <a:lvl1pPr>
              <a:defRPr sz="16600" b="1">
                <a:solidFill>
                  <a:srgbClr val="E5D4C2">
                    <a:alpha val="10000"/>
                  </a:srgbClr>
                </a:solidFill>
                <a:latin typeface="+mn-lt"/>
                <a:ea typeface="+mn-ea"/>
                <a:cs typeface="+mn-cs"/>
                <a:sym typeface="Helvetica"/>
              </a:defRPr>
            </a:lvl1pPr>
          </a:lstStyle>
          <a:p>
            <a:r>
              <a:rPr dirty="0">
                <a:latin typeface="微软雅黑" panose="020B0503020204020204" pitchFamily="34" charset="-122"/>
              </a:rPr>
              <a:t>01</a:t>
            </a:r>
            <a:endParaRPr dirty="0">
              <a:latin typeface="微软雅黑" panose="020B0503020204020204" pitchFamily="34" charset="-122"/>
            </a:endParaRPr>
          </a:p>
        </p:txBody>
      </p:sp>
      <p:sp>
        <p:nvSpPr>
          <p:cNvPr id="524" name="Shape 524"/>
          <p:cNvSpPr/>
          <p:nvPr/>
        </p:nvSpPr>
        <p:spPr>
          <a:xfrm>
            <a:off x="866359" y="2043531"/>
            <a:ext cx="3274188" cy="1924173"/>
          </a:xfrm>
          <a:prstGeom prst="rect">
            <a:avLst/>
          </a:prstGeom>
          <a:ln w="12700">
            <a:miter lim="400000"/>
          </a:ln>
        </p:spPr>
        <p:txBody>
          <a:bodyPr wrap="square" lIns="47525" tIns="47526" rIns="47525" bIns="47526">
            <a:spAutoFit/>
          </a:bodyPr>
          <a:lstStyle/>
          <a:p>
            <a:pPr>
              <a:lnSpc>
                <a:spcPct val="90000"/>
              </a:lnSpc>
              <a:defRPr sz="6600" b="1">
                <a:latin typeface="+mn-lt"/>
                <a:ea typeface="+mn-ea"/>
                <a:cs typeface="+mn-cs"/>
                <a:sym typeface="Helvetica"/>
              </a:defRPr>
            </a:pPr>
            <a:r>
              <a:rPr dirty="0">
                <a:latin typeface="微软雅黑" panose="020B0503020204020204" pitchFamily="34" charset="-122"/>
              </a:rPr>
              <a:t>Who</a:t>
            </a:r>
            <a:endParaRPr sz="3700" dirty="0">
              <a:latin typeface="微软雅黑" panose="020B0503020204020204" pitchFamily="34" charset="-122"/>
            </a:endParaRPr>
          </a:p>
          <a:p>
            <a:pPr>
              <a:lnSpc>
                <a:spcPct val="90000"/>
              </a:lnSpc>
              <a:defRPr sz="6600" b="1">
                <a:latin typeface="+mn-lt"/>
                <a:ea typeface="+mn-ea"/>
                <a:cs typeface="+mn-cs"/>
                <a:sym typeface="Helvetica"/>
              </a:defRPr>
            </a:pPr>
            <a:r>
              <a:rPr dirty="0">
                <a:latin typeface="微软雅黑" panose="020B0503020204020204" pitchFamily="34" charset="-122"/>
              </a:rPr>
              <a:t>We Are</a:t>
            </a:r>
            <a:endParaRPr dirty="0">
              <a:latin typeface="微软雅黑" panose="020B0503020204020204" pitchFamily="34" charset="-122"/>
            </a:endParaRPr>
          </a:p>
        </p:txBody>
      </p:sp>
      <p:sp>
        <p:nvSpPr>
          <p:cNvPr id="525" name="Shape 525"/>
          <p:cNvSpPr/>
          <p:nvPr/>
        </p:nvSpPr>
        <p:spPr>
          <a:xfrm>
            <a:off x="866359" y="1720368"/>
            <a:ext cx="2468423" cy="311424"/>
          </a:xfrm>
          <a:prstGeom prst="rect">
            <a:avLst/>
          </a:prstGeom>
          <a:ln w="12700">
            <a:miter lim="400000"/>
          </a:ln>
        </p:spPr>
        <p:txBody>
          <a:bodyPr wrap="none" lIns="47525" tIns="47526" rIns="47525" bIns="47526">
            <a:spAutoFit/>
          </a:bodyPr>
          <a:lstStyle>
            <a:lvl1pPr>
              <a:defRPr sz="1400" b="1">
                <a:solidFill>
                  <a:srgbClr val="E5D4C2">
                    <a:alpha val="60000"/>
                  </a:srgbClr>
                </a:solidFill>
                <a:latin typeface="+mn-lt"/>
                <a:ea typeface="+mn-ea"/>
                <a:cs typeface="+mn-cs"/>
                <a:sym typeface="Helvetica"/>
              </a:defRPr>
            </a:lvl1pPr>
          </a:lstStyle>
          <a:p>
            <a:r>
              <a:rPr dirty="0">
                <a:latin typeface="微软雅黑" panose="020B0503020204020204" pitchFamily="34" charset="-122"/>
              </a:rPr>
              <a:t>A B O U T    C O M P A N Y</a:t>
            </a:r>
            <a:endParaRPr dirty="0">
              <a:latin typeface="微软雅黑" panose="020B0503020204020204" pitchFamily="34" charset="-122"/>
            </a:endParaRPr>
          </a:p>
        </p:txBody>
      </p:sp>
      <p:pic>
        <p:nvPicPr>
          <p:cNvPr id="526" name="image8.png"/>
          <p:cNvPicPr>
            <a:picLocks noChangeAspect="1"/>
          </p:cNvPicPr>
          <p:nvPr/>
        </p:nvPicPr>
        <p:blipFill>
          <a:blip r:embed="rId2"/>
          <a:stretch>
            <a:fillRect/>
          </a:stretch>
        </p:blipFill>
        <p:spPr>
          <a:xfrm rot="1065417" flipH="1">
            <a:off x="4400789" y="-179855"/>
            <a:ext cx="1177039" cy="7894010"/>
          </a:xfrm>
          <a:prstGeom prst="rect">
            <a:avLst/>
          </a:prstGeom>
          <a:ln w="12700">
            <a:miter lim="400000"/>
            <a:headEnd/>
            <a:tailEnd/>
          </a:ln>
        </p:spPr>
      </p:pic>
      <p:grpSp>
        <p:nvGrpSpPr>
          <p:cNvPr id="532" name="Group 532"/>
          <p:cNvGrpSpPr/>
          <p:nvPr/>
        </p:nvGrpSpPr>
        <p:grpSpPr>
          <a:xfrm>
            <a:off x="5847779" y="3935951"/>
            <a:ext cx="5494945" cy="611694"/>
            <a:chOff x="-1" y="-1"/>
            <a:chExt cx="5316348" cy="582565"/>
          </a:xfrm>
        </p:grpSpPr>
        <p:sp>
          <p:nvSpPr>
            <p:cNvPr id="527" name="Shape 527"/>
            <p:cNvSpPr/>
            <p:nvPr/>
          </p:nvSpPr>
          <p:spPr>
            <a:xfrm>
              <a:off x="78301" y="484377"/>
              <a:ext cx="5238046" cy="1"/>
            </a:xfrm>
            <a:prstGeom prst="line">
              <a:avLst/>
            </a:prstGeom>
            <a:noFill/>
            <a:ln w="50800" cap="flat">
              <a:solidFill>
                <a:srgbClr val="3C3F51"/>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528" name="Shape 528"/>
            <p:cNvSpPr/>
            <p:nvPr/>
          </p:nvSpPr>
          <p:spPr>
            <a:xfrm>
              <a:off x="78300" y="484377"/>
              <a:ext cx="3725335" cy="1"/>
            </a:xfrm>
            <a:prstGeom prst="line">
              <a:avLst/>
            </a:prstGeom>
            <a:noFill/>
            <a:ln w="50800" cap="flat">
              <a:solidFill>
                <a:srgbClr val="E5D4C2"/>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529" name="Shape 529"/>
            <p:cNvSpPr/>
            <p:nvPr/>
          </p:nvSpPr>
          <p:spPr>
            <a:xfrm>
              <a:off x="3716739" y="408773"/>
              <a:ext cx="173791" cy="173791"/>
            </a:xfrm>
            <a:prstGeom prst="ellipse">
              <a:avLst/>
            </a:prstGeom>
            <a:solidFill>
              <a:srgbClr val="E5D4C2"/>
            </a:solidFill>
            <a:ln w="12700" cap="flat">
              <a:noFill/>
              <a:miter lim="400000"/>
            </a:ln>
            <a:effectLst/>
          </p:spPr>
          <p:txBody>
            <a:bodyPr wrap="square" lIns="45719" tIns="45719" rIns="45719" bIns="45719" numCol="1" anchor="ctr">
              <a:noAutofit/>
            </a:bodyPr>
            <a:lstStyle/>
            <a:p>
              <a:pPr algn="ctr">
                <a:defRPr>
                  <a:solidFill>
                    <a:srgbClr val="2B2D3A"/>
                  </a:solidFill>
                </a:defRPr>
              </a:pPr>
              <a:endParaRPr dirty="0">
                <a:latin typeface="微软雅黑" panose="020B0503020204020204" pitchFamily="34" charset="-122"/>
              </a:endParaRPr>
            </a:p>
          </p:txBody>
        </p:sp>
        <p:sp>
          <p:nvSpPr>
            <p:cNvPr id="530" name="Shape 530"/>
            <p:cNvSpPr/>
            <p:nvPr/>
          </p:nvSpPr>
          <p:spPr>
            <a:xfrm>
              <a:off x="3628702" y="-1"/>
              <a:ext cx="601128" cy="366399"/>
            </a:xfrm>
            <a:prstGeom prst="rect">
              <a:avLst/>
            </a:prstGeom>
            <a:noFill/>
            <a:ln w="12700" cap="flat">
              <a:noFill/>
              <a:miter lim="400000"/>
            </a:ln>
            <a:effectLst/>
          </p:spPr>
          <p:txBody>
            <a:bodyPr wrap="none" lIns="45719" tIns="45719" rIns="45719" bIns="45719" numCol="1" anchor="t">
              <a:spAutoFit/>
            </a:bodyPr>
            <a:lstStyle>
              <a:lvl1pPr>
                <a:defRPr b="1">
                  <a:latin typeface="+mn-lt"/>
                  <a:ea typeface="+mn-ea"/>
                  <a:cs typeface="+mn-cs"/>
                  <a:sym typeface="Helvetica"/>
                </a:defRPr>
              </a:lvl1pPr>
            </a:lstStyle>
            <a:p>
              <a:r>
                <a:rPr dirty="0">
                  <a:latin typeface="微软雅黑" panose="020B0503020204020204" pitchFamily="34" charset="-122"/>
                </a:rPr>
                <a:t>75%</a:t>
              </a:r>
              <a:endParaRPr dirty="0">
                <a:latin typeface="微软雅黑" panose="020B0503020204020204" pitchFamily="34" charset="-122"/>
              </a:endParaRPr>
            </a:p>
          </p:txBody>
        </p:sp>
        <p:sp>
          <p:nvSpPr>
            <p:cNvPr id="531" name="Shape 531"/>
            <p:cNvSpPr/>
            <p:nvPr/>
          </p:nvSpPr>
          <p:spPr>
            <a:xfrm>
              <a:off x="-1" y="79023"/>
              <a:ext cx="2426390" cy="322430"/>
            </a:xfrm>
            <a:prstGeom prst="rect">
              <a:avLst/>
            </a:prstGeom>
            <a:noFill/>
            <a:ln w="12700" cap="flat">
              <a:noFill/>
              <a:miter lim="400000"/>
            </a:ln>
            <a:effectLst/>
          </p:spPr>
          <p:txBody>
            <a:bodyPr wrap="square" lIns="45719" tIns="45719" rIns="45719" bIns="45719" numCol="1" anchor="t">
              <a:spAutoFit/>
            </a:bodyPr>
            <a:lstStyle>
              <a:lvl1pPr>
                <a:defRPr sz="1600">
                  <a:latin typeface="Roboto Condensed Light"/>
                  <a:ea typeface="Roboto Condensed Light"/>
                  <a:cs typeface="Roboto Condensed Light"/>
                  <a:sym typeface="Roboto Condensed Light"/>
                </a:defRPr>
              </a:lvl1pPr>
            </a:lstStyle>
            <a:p>
              <a:r>
                <a:rPr lang="en-US" dirty="0">
                  <a:latin typeface="+mn-ea"/>
                  <a:ea typeface="+mn-ea"/>
                </a:rPr>
                <a:t>APP</a:t>
              </a:r>
              <a:r>
                <a:rPr lang="zh-CN" altLang="en-US" dirty="0">
                  <a:latin typeface="+mn-ea"/>
                  <a:ea typeface="+mn-ea"/>
                </a:rPr>
                <a:t>开发</a:t>
              </a:r>
              <a:endParaRPr dirty="0">
                <a:latin typeface="+mn-ea"/>
                <a:ea typeface="+mn-ea"/>
              </a:endParaRPr>
            </a:p>
          </p:txBody>
        </p:sp>
      </p:grpSp>
      <p:grpSp>
        <p:nvGrpSpPr>
          <p:cNvPr id="538" name="Group 538"/>
          <p:cNvGrpSpPr/>
          <p:nvPr/>
        </p:nvGrpSpPr>
        <p:grpSpPr>
          <a:xfrm>
            <a:off x="5847779" y="4686489"/>
            <a:ext cx="5494945" cy="611694"/>
            <a:chOff x="-1" y="-1"/>
            <a:chExt cx="5316348" cy="582565"/>
          </a:xfrm>
        </p:grpSpPr>
        <p:sp>
          <p:nvSpPr>
            <p:cNvPr id="533" name="Shape 533"/>
            <p:cNvSpPr/>
            <p:nvPr/>
          </p:nvSpPr>
          <p:spPr>
            <a:xfrm>
              <a:off x="78301" y="484377"/>
              <a:ext cx="5238046" cy="1"/>
            </a:xfrm>
            <a:prstGeom prst="line">
              <a:avLst/>
            </a:prstGeom>
            <a:noFill/>
            <a:ln w="50800" cap="flat">
              <a:solidFill>
                <a:srgbClr val="3C3F51"/>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534" name="Shape 534"/>
            <p:cNvSpPr/>
            <p:nvPr/>
          </p:nvSpPr>
          <p:spPr>
            <a:xfrm>
              <a:off x="78300" y="484377"/>
              <a:ext cx="2348089" cy="1"/>
            </a:xfrm>
            <a:prstGeom prst="line">
              <a:avLst/>
            </a:prstGeom>
            <a:noFill/>
            <a:ln w="50800" cap="flat">
              <a:solidFill>
                <a:srgbClr val="E5D4C2"/>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535" name="Shape 535"/>
            <p:cNvSpPr/>
            <p:nvPr/>
          </p:nvSpPr>
          <p:spPr>
            <a:xfrm>
              <a:off x="2394598" y="408773"/>
              <a:ext cx="173791" cy="173791"/>
            </a:xfrm>
            <a:prstGeom prst="ellipse">
              <a:avLst/>
            </a:prstGeom>
            <a:solidFill>
              <a:srgbClr val="E5D4C2"/>
            </a:solidFill>
            <a:ln w="12700" cap="flat">
              <a:noFill/>
              <a:miter lim="400000"/>
            </a:ln>
            <a:effectLst/>
          </p:spPr>
          <p:txBody>
            <a:bodyPr wrap="square" lIns="45719" tIns="45719" rIns="45719" bIns="45719" numCol="1" anchor="ctr">
              <a:noAutofit/>
            </a:bodyPr>
            <a:lstStyle/>
            <a:p>
              <a:pPr algn="ctr">
                <a:defRPr>
                  <a:solidFill>
                    <a:srgbClr val="2B2D3A"/>
                  </a:solidFill>
                </a:defRPr>
              </a:pPr>
              <a:endParaRPr dirty="0">
                <a:latin typeface="微软雅黑" panose="020B0503020204020204" pitchFamily="34" charset="-122"/>
              </a:endParaRPr>
            </a:p>
          </p:txBody>
        </p:sp>
        <p:sp>
          <p:nvSpPr>
            <p:cNvPr id="536" name="Shape 536"/>
            <p:cNvSpPr/>
            <p:nvPr/>
          </p:nvSpPr>
          <p:spPr>
            <a:xfrm>
              <a:off x="2306560" y="-1"/>
              <a:ext cx="601128" cy="366399"/>
            </a:xfrm>
            <a:prstGeom prst="rect">
              <a:avLst/>
            </a:prstGeom>
            <a:noFill/>
            <a:ln w="12700" cap="flat">
              <a:noFill/>
              <a:miter lim="400000"/>
            </a:ln>
            <a:effectLst/>
          </p:spPr>
          <p:txBody>
            <a:bodyPr wrap="none" lIns="45719" tIns="45719" rIns="45719" bIns="45719" numCol="1" anchor="t">
              <a:spAutoFit/>
            </a:bodyPr>
            <a:lstStyle>
              <a:lvl1pPr>
                <a:defRPr b="1">
                  <a:latin typeface="+mn-lt"/>
                  <a:ea typeface="+mn-ea"/>
                  <a:cs typeface="+mn-cs"/>
                  <a:sym typeface="Helvetica"/>
                </a:defRPr>
              </a:lvl1pPr>
            </a:lstStyle>
            <a:p>
              <a:r>
                <a:rPr dirty="0">
                  <a:latin typeface="微软雅黑" panose="020B0503020204020204" pitchFamily="34" charset="-122"/>
                </a:rPr>
                <a:t>48%</a:t>
              </a:r>
              <a:endParaRPr dirty="0">
                <a:latin typeface="微软雅黑" panose="020B0503020204020204" pitchFamily="34" charset="-122"/>
              </a:endParaRPr>
            </a:p>
          </p:txBody>
        </p:sp>
        <p:sp>
          <p:nvSpPr>
            <p:cNvPr id="537" name="Shape 537"/>
            <p:cNvSpPr/>
            <p:nvPr/>
          </p:nvSpPr>
          <p:spPr>
            <a:xfrm>
              <a:off x="-1" y="79023"/>
              <a:ext cx="2426390" cy="322430"/>
            </a:xfrm>
            <a:prstGeom prst="rect">
              <a:avLst/>
            </a:prstGeom>
            <a:noFill/>
            <a:ln w="12700" cap="flat">
              <a:noFill/>
              <a:miter lim="400000"/>
            </a:ln>
            <a:effectLst/>
          </p:spPr>
          <p:txBody>
            <a:bodyPr wrap="square" lIns="45719" tIns="45719" rIns="45719" bIns="45719" numCol="1" anchor="t">
              <a:spAutoFit/>
            </a:bodyPr>
            <a:lstStyle>
              <a:lvl1pPr>
                <a:defRPr sz="1600">
                  <a:latin typeface="Roboto Condensed Light"/>
                  <a:ea typeface="Roboto Condensed Light"/>
                  <a:cs typeface="Roboto Condensed Light"/>
                  <a:sym typeface="Roboto Condensed Light"/>
                </a:defRPr>
              </a:lvl1pPr>
            </a:lstStyle>
            <a:p>
              <a:r>
                <a:rPr lang="zh-CN" altLang="en-US" dirty="0">
                  <a:latin typeface="+mn-ea"/>
                  <a:ea typeface="+mn-ea"/>
                </a:rPr>
                <a:t>互联网金融</a:t>
              </a:r>
              <a:endParaRPr dirty="0">
                <a:latin typeface="+mn-ea"/>
                <a:ea typeface="+mn-ea"/>
              </a:endParaRPr>
            </a:p>
          </p:txBody>
        </p:sp>
      </p:grpSp>
      <p:grpSp>
        <p:nvGrpSpPr>
          <p:cNvPr id="544" name="Group 544"/>
          <p:cNvGrpSpPr/>
          <p:nvPr/>
        </p:nvGrpSpPr>
        <p:grpSpPr>
          <a:xfrm>
            <a:off x="5847779" y="5437028"/>
            <a:ext cx="5494945" cy="611694"/>
            <a:chOff x="-1" y="-1"/>
            <a:chExt cx="5316348" cy="582565"/>
          </a:xfrm>
        </p:grpSpPr>
        <p:sp>
          <p:nvSpPr>
            <p:cNvPr id="539" name="Shape 539"/>
            <p:cNvSpPr/>
            <p:nvPr/>
          </p:nvSpPr>
          <p:spPr>
            <a:xfrm>
              <a:off x="78301" y="484377"/>
              <a:ext cx="5238046" cy="1"/>
            </a:xfrm>
            <a:prstGeom prst="line">
              <a:avLst/>
            </a:prstGeom>
            <a:noFill/>
            <a:ln w="50800" cap="flat">
              <a:solidFill>
                <a:srgbClr val="3C3F51"/>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540" name="Shape 540"/>
            <p:cNvSpPr/>
            <p:nvPr/>
          </p:nvSpPr>
          <p:spPr>
            <a:xfrm>
              <a:off x="78300" y="484378"/>
              <a:ext cx="4542448" cy="11290"/>
            </a:xfrm>
            <a:prstGeom prst="line">
              <a:avLst/>
            </a:prstGeom>
            <a:noFill/>
            <a:ln w="50800" cap="flat">
              <a:solidFill>
                <a:srgbClr val="E5D4C2"/>
              </a:solidFill>
              <a:prstDash val="solid"/>
              <a:miter lim="800000"/>
            </a:ln>
            <a:effectLst/>
          </p:spPr>
          <p:txBody>
            <a:bodyPr wrap="square" lIns="45719" tIns="45719" rIns="45719" bIns="45719" numCol="1" anchor="t">
              <a:noAutofit/>
            </a:bodyPr>
            <a:lstStyle/>
            <a:p>
              <a:endParaRPr dirty="0">
                <a:latin typeface="微软雅黑" panose="020B0503020204020204" pitchFamily="34" charset="-122"/>
              </a:endParaRPr>
            </a:p>
          </p:txBody>
        </p:sp>
        <p:sp>
          <p:nvSpPr>
            <p:cNvPr id="541" name="Shape 541"/>
            <p:cNvSpPr/>
            <p:nvPr/>
          </p:nvSpPr>
          <p:spPr>
            <a:xfrm>
              <a:off x="4620748" y="408773"/>
              <a:ext cx="173791" cy="173791"/>
            </a:xfrm>
            <a:prstGeom prst="ellipse">
              <a:avLst/>
            </a:prstGeom>
            <a:solidFill>
              <a:srgbClr val="E5D4C2"/>
            </a:solidFill>
            <a:ln w="12700" cap="flat">
              <a:noFill/>
              <a:miter lim="400000"/>
            </a:ln>
            <a:effectLst/>
          </p:spPr>
          <p:txBody>
            <a:bodyPr wrap="square" lIns="45719" tIns="45719" rIns="45719" bIns="45719" numCol="1" anchor="ctr">
              <a:noAutofit/>
            </a:bodyPr>
            <a:lstStyle/>
            <a:p>
              <a:pPr algn="ctr">
                <a:defRPr>
                  <a:solidFill>
                    <a:srgbClr val="2B2D3A"/>
                  </a:solidFill>
                </a:defRPr>
              </a:pPr>
              <a:endParaRPr dirty="0">
                <a:latin typeface="微软雅黑" panose="020B0503020204020204" pitchFamily="34" charset="-122"/>
              </a:endParaRPr>
            </a:p>
          </p:txBody>
        </p:sp>
        <p:sp>
          <p:nvSpPr>
            <p:cNvPr id="542" name="Shape 542"/>
            <p:cNvSpPr/>
            <p:nvPr/>
          </p:nvSpPr>
          <p:spPr>
            <a:xfrm>
              <a:off x="4532710" y="-1"/>
              <a:ext cx="601128" cy="366399"/>
            </a:xfrm>
            <a:prstGeom prst="rect">
              <a:avLst/>
            </a:prstGeom>
            <a:noFill/>
            <a:ln w="12700" cap="flat">
              <a:noFill/>
              <a:miter lim="400000"/>
            </a:ln>
            <a:effectLst/>
          </p:spPr>
          <p:txBody>
            <a:bodyPr wrap="none" lIns="45719" tIns="45719" rIns="45719" bIns="45719" numCol="1" anchor="t">
              <a:spAutoFit/>
            </a:bodyPr>
            <a:lstStyle>
              <a:lvl1pPr>
                <a:defRPr b="1">
                  <a:latin typeface="+mn-lt"/>
                  <a:ea typeface="+mn-ea"/>
                  <a:cs typeface="+mn-cs"/>
                  <a:sym typeface="Helvetica"/>
                </a:defRPr>
              </a:lvl1pPr>
            </a:lstStyle>
            <a:p>
              <a:r>
                <a:rPr dirty="0">
                  <a:latin typeface="微软雅黑" panose="020B0503020204020204" pitchFamily="34" charset="-122"/>
                </a:rPr>
                <a:t>90%</a:t>
              </a:r>
              <a:endParaRPr dirty="0">
                <a:latin typeface="微软雅黑" panose="020B0503020204020204" pitchFamily="34" charset="-122"/>
              </a:endParaRPr>
            </a:p>
          </p:txBody>
        </p:sp>
        <p:sp>
          <p:nvSpPr>
            <p:cNvPr id="543" name="Shape 543"/>
            <p:cNvSpPr/>
            <p:nvPr/>
          </p:nvSpPr>
          <p:spPr>
            <a:xfrm>
              <a:off x="-1" y="79023"/>
              <a:ext cx="2426390" cy="322430"/>
            </a:xfrm>
            <a:prstGeom prst="rect">
              <a:avLst/>
            </a:prstGeom>
            <a:noFill/>
            <a:ln w="12700" cap="flat">
              <a:noFill/>
              <a:miter lim="400000"/>
            </a:ln>
            <a:effectLst/>
          </p:spPr>
          <p:txBody>
            <a:bodyPr wrap="square" lIns="45719" tIns="45719" rIns="45719" bIns="45719" numCol="1" anchor="t">
              <a:spAutoFit/>
            </a:bodyPr>
            <a:lstStyle>
              <a:lvl1pPr>
                <a:defRPr sz="1600">
                  <a:latin typeface="Roboto Condensed Light"/>
                  <a:ea typeface="Roboto Condensed Light"/>
                  <a:cs typeface="Roboto Condensed Light"/>
                  <a:sym typeface="Roboto Condensed Light"/>
                </a:defRPr>
              </a:lvl1pPr>
            </a:lstStyle>
            <a:p>
              <a:r>
                <a:rPr lang="zh-CN" altLang="en-US" dirty="0">
                  <a:latin typeface="+mn-ea"/>
                  <a:ea typeface="+mn-ea"/>
                </a:rPr>
                <a:t>智能硬件</a:t>
              </a:r>
              <a:endParaRPr dirty="0">
                <a:latin typeface="+mn-ea"/>
                <a:ea typeface="+mn-ea"/>
              </a:endParaRPr>
            </a:p>
          </p:txBody>
        </p:sp>
      </p:grpSp>
      <p:sp>
        <p:nvSpPr>
          <p:cNvPr id="545" name="Shape 545"/>
          <p:cNvSpPr/>
          <p:nvPr/>
        </p:nvSpPr>
        <p:spPr>
          <a:xfrm flipH="1">
            <a:off x="3241398" y="-12975"/>
            <a:ext cx="2317452" cy="7350190"/>
          </a:xfrm>
          <a:prstGeom prst="line">
            <a:avLst/>
          </a:prstGeom>
          <a:ln w="6350">
            <a:solidFill>
              <a:srgbClr val="E5D4C2">
                <a:alpha val="20000"/>
              </a:srgbClr>
            </a:solidFill>
            <a:miter/>
          </a:ln>
        </p:spPr>
        <p:txBody>
          <a:bodyPr lIns="47525" tIns="47526" rIns="47525" bIns="47526"/>
          <a:lstStyle/>
          <a:p>
            <a:endParaRPr dirty="0">
              <a:latin typeface="微软雅黑" panose="020B0503020204020204" pitchFamily="34" charset="-122"/>
            </a:endParaRPr>
          </a:p>
        </p:txBody>
      </p:sp>
      <p:sp>
        <p:nvSpPr>
          <p:cNvPr id="546" name="Shape 546"/>
          <p:cNvSpPr/>
          <p:nvPr/>
        </p:nvSpPr>
        <p:spPr>
          <a:xfrm>
            <a:off x="1907701" y="5277177"/>
            <a:ext cx="3127881" cy="58813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99" y="0"/>
                </a:lnTo>
                <a:lnTo>
                  <a:pt x="21600" y="0"/>
                </a:lnTo>
                <a:lnTo>
                  <a:pt x="20601" y="21600"/>
                </a:lnTo>
                <a:close/>
              </a:path>
            </a:pathLst>
          </a:custGeom>
          <a:solidFill>
            <a:srgbClr val="2B2D3A"/>
          </a:solidFill>
          <a:ln w="12700" cap="flat">
            <a:noFill/>
            <a:miter lim="400000"/>
          </a:ln>
          <a:effectLst>
            <a:outerShdw blurRad="165100" rotWithShape="0">
              <a:srgbClr val="000000">
                <a:alpha val="40000"/>
              </a:srgbClr>
            </a:outerShdw>
          </a:effectLst>
        </p:spPr>
        <p:txBody>
          <a:bodyPr wrap="square" lIns="45719" tIns="45719" rIns="45719" bIns="45719" numCol="1" anchor="b">
            <a:noAutofit/>
          </a:bodyPr>
          <a:lstStyle/>
          <a:p>
            <a:pPr>
              <a:defRPr sz="1400" i="1">
                <a:latin typeface="+mn-lt"/>
                <a:ea typeface="+mn-ea"/>
                <a:cs typeface="+mn-cs"/>
                <a:sym typeface="Helvetica"/>
              </a:defRPr>
            </a:pPr>
            <a:endParaRPr dirty="0">
              <a:latin typeface="微软雅黑" panose="020B0503020204020204" pitchFamily="34" charset="-122"/>
            </a:endParaRPr>
          </a:p>
        </p:txBody>
      </p:sp>
      <p:sp>
        <p:nvSpPr>
          <p:cNvPr id="549" name="Shape 549"/>
          <p:cNvSpPr/>
          <p:nvPr/>
        </p:nvSpPr>
        <p:spPr>
          <a:xfrm>
            <a:off x="1718047" y="4926442"/>
            <a:ext cx="2982678" cy="49080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75" y="0"/>
                </a:lnTo>
                <a:lnTo>
                  <a:pt x="21600" y="0"/>
                </a:lnTo>
                <a:lnTo>
                  <a:pt x="20725" y="21600"/>
                </a:lnTo>
                <a:close/>
              </a:path>
            </a:pathLst>
          </a:custGeom>
          <a:solidFill>
            <a:srgbClr val="E5D4C2"/>
          </a:solidFill>
          <a:ln w="12700" cap="flat">
            <a:noFill/>
            <a:miter lim="400000"/>
          </a:ln>
          <a:effectLst>
            <a:outerShdw blurRad="203200" rotWithShape="0">
              <a:srgbClr val="000000">
                <a:alpha val="31000"/>
              </a:srgbClr>
            </a:outerShdw>
          </a:effectLst>
        </p:spPr>
        <p:txBody>
          <a:bodyPr wrap="square" lIns="45719" tIns="45719" rIns="45719" bIns="45719" numCol="1" anchor="ctr">
            <a:noAutofit/>
          </a:bodyPr>
          <a:lstStyle/>
          <a:p>
            <a:pPr>
              <a:defRPr sz="2000" b="1">
                <a:solidFill>
                  <a:srgbClr val="2B2D3A"/>
                </a:solidFill>
                <a:latin typeface="+mn-lt"/>
                <a:ea typeface="+mn-ea"/>
                <a:cs typeface="+mn-cs"/>
                <a:sym typeface="Helvetica"/>
              </a:defRPr>
            </a:pPr>
            <a:endParaRPr dirty="0">
              <a:latin typeface="微软雅黑" panose="020B0503020204020204" pitchFamily="34" charset="-122"/>
            </a:endParaRPr>
          </a:p>
        </p:txBody>
      </p:sp>
      <p:sp>
        <p:nvSpPr>
          <p:cNvPr id="2" name="TextBox 1"/>
          <p:cNvSpPr txBox="1"/>
          <p:nvPr/>
        </p:nvSpPr>
        <p:spPr>
          <a:xfrm>
            <a:off x="5724723" y="1368202"/>
            <a:ext cx="6480720"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914400"/>
            <a:r>
              <a:rPr lang="en-US" altLang="zh-CN" sz="1800" dirty="0"/>
              <a:t>        </a:t>
            </a:r>
            <a:r>
              <a:rPr lang="zh-CN" altLang="zh-CN" sz="1800" dirty="0"/>
              <a:t>公司自成立以来，以“策略先行，经营致胜，管理为本”的商业推广理念，一步一个脚印发展成为同类企业中经营范围最广、在行业内颇具影响力的企业。公司自成立以来，以“策略先行，经营致胜，管理为本”的商业推广理念，整合行业资源，开创多元发展格局，经过自身结构调整和“二次创业”，一步一个脚印发展成为同类企业中经营范围最广、最具竞争力和发展活力、在行业内颇具影响力的企业。</a:t>
            </a:r>
            <a:endParaRPr lang="zh-CN" altLang="en-US" sz="1800" dirty="0"/>
          </a:p>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a:ln>
                <a:noFill/>
              </a:ln>
              <a:solidFill>
                <a:srgbClr val="E5D4C2"/>
              </a:solidFill>
              <a:effectLst/>
              <a:uFillTx/>
              <a:latin typeface="+mj-lt"/>
              <a:ea typeface="+mj-ea"/>
              <a:cs typeface="+mj-cs"/>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26"/>
                                        </p:tgtEl>
                                        <p:attrNameLst>
                                          <p:attrName>style.visibility</p:attrName>
                                        </p:attrNameLst>
                                      </p:cBhvr>
                                      <p:to>
                                        <p:strVal val="visible"/>
                                      </p:to>
                                    </p:set>
                                    <p:animEffect transition="in" filter="wipe(up)">
                                      <p:cBhvr>
                                        <p:cTn id="7" dur="500"/>
                                        <p:tgtEl>
                                          <p:spTgt spid="52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45"/>
                                        </p:tgtEl>
                                        <p:attrNameLst>
                                          <p:attrName>style.visibility</p:attrName>
                                        </p:attrNameLst>
                                      </p:cBhvr>
                                      <p:to>
                                        <p:strVal val="visible"/>
                                      </p:to>
                                    </p:set>
                                    <p:animEffect transition="in" filter="wipe(up)">
                                      <p:cBhvr>
                                        <p:cTn id="10" dur="500"/>
                                        <p:tgtEl>
                                          <p:spTgt spid="545"/>
                                        </p:tgtEl>
                                      </p:cBhvr>
                                    </p:animEffect>
                                  </p:childTnLst>
                                </p:cTn>
                              </p:par>
                              <p:par>
                                <p:cTn id="11" presetID="18" presetClass="entr" presetSubtype="12" fill="hold" grpId="1" nodeType="withEffect">
                                  <p:stCondLst>
                                    <p:cond delay="0"/>
                                  </p:stCondLst>
                                  <p:childTnLst>
                                    <p:set>
                                      <p:cBhvr>
                                        <p:cTn id="12" dur="indefinite" fill="hold"/>
                                        <p:tgtEl>
                                          <p:spTgt spid="521"/>
                                        </p:tgtEl>
                                        <p:attrNameLst>
                                          <p:attrName>style.visibility</p:attrName>
                                        </p:attrNameLst>
                                      </p:cBhvr>
                                      <p:to>
                                        <p:strVal val="visible"/>
                                      </p:to>
                                    </p:set>
                                    <p:animEffect transition="in" filter="strips(downLeft)">
                                      <p:cBhvr>
                                        <p:cTn id="13" dur="500"/>
                                        <p:tgtEl>
                                          <p:spTgt spid="521"/>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522"/>
                                        </p:tgtEl>
                                        <p:attrNameLst>
                                          <p:attrName>style.visibility</p:attrName>
                                        </p:attrNameLst>
                                      </p:cBhvr>
                                      <p:to>
                                        <p:strVal val="visible"/>
                                      </p:to>
                                    </p:set>
                                    <p:animEffect transition="in" filter="wipe(down)">
                                      <p:cBhvr>
                                        <p:cTn id="17" dur="500"/>
                                        <p:tgtEl>
                                          <p:spTgt spid="522"/>
                                        </p:tgtEl>
                                      </p:cBhvr>
                                    </p:animEffect>
                                  </p:childTnLst>
                                </p:cTn>
                              </p:par>
                            </p:childTnLst>
                          </p:cTn>
                        </p:par>
                        <p:par>
                          <p:cTn id="18" fill="hold">
                            <p:stCondLst>
                              <p:cond delay="1000"/>
                            </p:stCondLst>
                            <p:childTnLst>
                              <p:par>
                                <p:cTn id="19" presetID="2" presetClass="entr" presetSubtype="1" fill="hold" grpId="0" nodeType="afterEffect">
                                  <p:stCondLst>
                                    <p:cond delay="0"/>
                                  </p:stCondLst>
                                  <p:childTnLst>
                                    <p:set>
                                      <p:cBhvr>
                                        <p:cTn id="20" dur="1" fill="hold">
                                          <p:stCondLst>
                                            <p:cond delay="0"/>
                                          </p:stCondLst>
                                        </p:cTn>
                                        <p:tgtEl>
                                          <p:spTgt spid="523"/>
                                        </p:tgtEl>
                                        <p:attrNameLst>
                                          <p:attrName>style.visibility</p:attrName>
                                        </p:attrNameLst>
                                      </p:cBhvr>
                                      <p:to>
                                        <p:strVal val="visible"/>
                                      </p:to>
                                    </p:set>
                                    <p:anim calcmode="lin" valueType="num">
                                      <p:cBhvr additive="base">
                                        <p:cTn id="21" dur="500" fill="hold"/>
                                        <p:tgtEl>
                                          <p:spTgt spid="523"/>
                                        </p:tgtEl>
                                        <p:attrNameLst>
                                          <p:attrName>ppt_x</p:attrName>
                                        </p:attrNameLst>
                                      </p:cBhvr>
                                      <p:tavLst>
                                        <p:tav tm="0">
                                          <p:val>
                                            <p:strVal val="#ppt_x"/>
                                          </p:val>
                                        </p:tav>
                                        <p:tav tm="100000">
                                          <p:val>
                                            <p:strVal val="#ppt_x"/>
                                          </p:val>
                                        </p:tav>
                                      </p:tavLst>
                                    </p:anim>
                                    <p:anim calcmode="lin" valueType="num">
                                      <p:cBhvr additive="base">
                                        <p:cTn id="22" dur="500" fill="hold"/>
                                        <p:tgtEl>
                                          <p:spTgt spid="523"/>
                                        </p:tgtEl>
                                        <p:attrNameLst>
                                          <p:attrName>ppt_y</p:attrName>
                                        </p:attrNameLst>
                                      </p:cBhvr>
                                      <p:tavLst>
                                        <p:tav tm="0">
                                          <p:val>
                                            <p:strVal val="0-#ppt_h/2"/>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25"/>
                                        </p:tgtEl>
                                        <p:attrNameLst>
                                          <p:attrName>style.visibility</p:attrName>
                                        </p:attrNameLst>
                                      </p:cBhvr>
                                      <p:to>
                                        <p:strVal val="visible"/>
                                      </p:to>
                                    </p:set>
                                    <p:anim calcmode="lin" valueType="num">
                                      <p:cBhvr additive="base">
                                        <p:cTn id="25" dur="500" fill="hold"/>
                                        <p:tgtEl>
                                          <p:spTgt spid="525"/>
                                        </p:tgtEl>
                                        <p:attrNameLst>
                                          <p:attrName>ppt_x</p:attrName>
                                        </p:attrNameLst>
                                      </p:cBhvr>
                                      <p:tavLst>
                                        <p:tav tm="0">
                                          <p:val>
                                            <p:strVal val="0-#ppt_w/2"/>
                                          </p:val>
                                        </p:tav>
                                        <p:tav tm="100000">
                                          <p:val>
                                            <p:strVal val="#ppt_x"/>
                                          </p:val>
                                        </p:tav>
                                      </p:tavLst>
                                    </p:anim>
                                    <p:anim calcmode="lin" valueType="num">
                                      <p:cBhvr additive="base">
                                        <p:cTn id="26" dur="500" fill="hold"/>
                                        <p:tgtEl>
                                          <p:spTgt spid="525"/>
                                        </p:tgtEl>
                                        <p:attrNameLst>
                                          <p:attrName>ppt_y</p:attrName>
                                        </p:attrNameLst>
                                      </p:cBhvr>
                                      <p:tavLst>
                                        <p:tav tm="0">
                                          <p:val>
                                            <p:strVal val="#ppt_y"/>
                                          </p:val>
                                        </p:tav>
                                        <p:tav tm="100000">
                                          <p:val>
                                            <p:strVal val="#ppt_y"/>
                                          </p:val>
                                        </p:tav>
                                      </p:tavLst>
                                    </p:anim>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524"/>
                                        </p:tgtEl>
                                        <p:attrNameLst>
                                          <p:attrName>style.visibility</p:attrName>
                                        </p:attrNameLst>
                                      </p:cBhvr>
                                      <p:to>
                                        <p:strVal val="visible"/>
                                      </p:to>
                                    </p:set>
                                    <p:anim calcmode="lin" valueType="num">
                                      <p:cBhvr>
                                        <p:cTn id="29" dur="500" fill="hold"/>
                                        <p:tgtEl>
                                          <p:spTgt spid="524"/>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524"/>
                                        </p:tgtEl>
                                        <p:attrNameLst>
                                          <p:attrName>ppt_y</p:attrName>
                                        </p:attrNameLst>
                                      </p:cBhvr>
                                      <p:tavLst>
                                        <p:tav tm="0">
                                          <p:val>
                                            <p:strVal val="#ppt_y"/>
                                          </p:val>
                                        </p:tav>
                                        <p:tav tm="100000">
                                          <p:val>
                                            <p:strVal val="#ppt_y"/>
                                          </p:val>
                                        </p:tav>
                                      </p:tavLst>
                                    </p:anim>
                                    <p:anim calcmode="lin" valueType="num">
                                      <p:cBhvr>
                                        <p:cTn id="31" dur="500" fill="hold"/>
                                        <p:tgtEl>
                                          <p:spTgt spid="524"/>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524"/>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524"/>
                                        </p:tgtEl>
                                      </p:cBhvr>
                                    </p:animEffect>
                                  </p:childTnLst>
                                </p:cTn>
                              </p:par>
                            </p:childTnLst>
                          </p:cTn>
                        </p:par>
                        <p:par>
                          <p:cTn id="34" fill="hold">
                            <p:stCondLst>
                              <p:cond delay="1399"/>
                            </p:stCondLst>
                            <p:childTnLst>
                              <p:par>
                                <p:cTn id="35" presetID="22" presetClass="entr" presetSubtype="8" fill="hold" grpId="0" nodeType="afterEffect">
                                  <p:stCondLst>
                                    <p:cond delay="0"/>
                                  </p:stCondLst>
                                  <p:childTnLst>
                                    <p:set>
                                      <p:cBhvr>
                                        <p:cTn id="36" dur="1" fill="hold">
                                          <p:stCondLst>
                                            <p:cond delay="0"/>
                                          </p:stCondLst>
                                        </p:cTn>
                                        <p:tgtEl>
                                          <p:spTgt spid="549"/>
                                        </p:tgtEl>
                                        <p:attrNameLst>
                                          <p:attrName>style.visibility</p:attrName>
                                        </p:attrNameLst>
                                      </p:cBhvr>
                                      <p:to>
                                        <p:strVal val="visible"/>
                                      </p:to>
                                    </p:set>
                                    <p:animEffect transition="in" filter="wipe(left)">
                                      <p:cBhvr>
                                        <p:cTn id="37" dur="500"/>
                                        <p:tgtEl>
                                          <p:spTgt spid="549"/>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546"/>
                                        </p:tgtEl>
                                        <p:attrNameLst>
                                          <p:attrName>style.visibility</p:attrName>
                                        </p:attrNameLst>
                                      </p:cBhvr>
                                      <p:to>
                                        <p:strVal val="visible"/>
                                      </p:to>
                                    </p:set>
                                    <p:animEffect transition="in" filter="wipe(right)">
                                      <p:cBhvr>
                                        <p:cTn id="40" dur="500"/>
                                        <p:tgtEl>
                                          <p:spTgt spid="546"/>
                                        </p:tgtEl>
                                      </p:cBhvr>
                                    </p:animEffect>
                                  </p:childTnLst>
                                </p:cTn>
                              </p:par>
                            </p:childTnLst>
                          </p:cTn>
                        </p:par>
                        <p:par>
                          <p:cTn id="41" fill="hold">
                            <p:stCondLst>
                              <p:cond delay="1899"/>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2"/>
                                        </p:tgtEl>
                                        <p:attrNameLst>
                                          <p:attrName>ppt_y</p:attrName>
                                        </p:attrNameLst>
                                      </p:cBhvr>
                                      <p:tavLst>
                                        <p:tav tm="0">
                                          <p:val>
                                            <p:strVal val="#ppt_y"/>
                                          </p:val>
                                        </p:tav>
                                        <p:tav tm="100000">
                                          <p:val>
                                            <p:strVal val="#ppt_y"/>
                                          </p:val>
                                        </p:tav>
                                      </p:tavLst>
                                    </p:anim>
                                    <p:anim calcmode="lin" valueType="num">
                                      <p:cBhvr>
                                        <p:cTn id="4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2"/>
                                        </p:tgtEl>
                                      </p:cBhvr>
                                    </p:animEffect>
                                  </p:childTnLst>
                                </p:cTn>
                              </p:par>
                            </p:childTnLst>
                          </p:cTn>
                        </p:par>
                        <p:par>
                          <p:cTn id="49" fill="hold">
                            <p:stCondLst>
                              <p:cond delay="11699"/>
                            </p:stCondLst>
                            <p:childTnLst>
                              <p:par>
                                <p:cTn id="50" presetID="22" presetClass="entr" presetSubtype="8" fill="hold" nodeType="afterEffect">
                                  <p:stCondLst>
                                    <p:cond delay="0"/>
                                  </p:stCondLst>
                                  <p:childTnLst>
                                    <p:set>
                                      <p:cBhvr>
                                        <p:cTn id="51" dur="1" fill="hold">
                                          <p:stCondLst>
                                            <p:cond delay="0"/>
                                          </p:stCondLst>
                                        </p:cTn>
                                        <p:tgtEl>
                                          <p:spTgt spid="532"/>
                                        </p:tgtEl>
                                        <p:attrNameLst>
                                          <p:attrName>style.visibility</p:attrName>
                                        </p:attrNameLst>
                                      </p:cBhvr>
                                      <p:to>
                                        <p:strVal val="visible"/>
                                      </p:to>
                                    </p:set>
                                    <p:animEffect transition="in" filter="wipe(left)">
                                      <p:cBhvr>
                                        <p:cTn id="52" dur="500"/>
                                        <p:tgtEl>
                                          <p:spTgt spid="532"/>
                                        </p:tgtEl>
                                      </p:cBhvr>
                                    </p:animEffect>
                                  </p:childTnLst>
                                </p:cTn>
                              </p:par>
                            </p:childTnLst>
                          </p:cTn>
                        </p:par>
                        <p:par>
                          <p:cTn id="53" fill="hold">
                            <p:stCondLst>
                              <p:cond delay="12199"/>
                            </p:stCondLst>
                            <p:childTnLst>
                              <p:par>
                                <p:cTn id="54" presetID="22" presetClass="entr" presetSubtype="8" fill="hold" nodeType="afterEffect">
                                  <p:stCondLst>
                                    <p:cond delay="0"/>
                                  </p:stCondLst>
                                  <p:childTnLst>
                                    <p:set>
                                      <p:cBhvr>
                                        <p:cTn id="55" dur="1" fill="hold">
                                          <p:stCondLst>
                                            <p:cond delay="0"/>
                                          </p:stCondLst>
                                        </p:cTn>
                                        <p:tgtEl>
                                          <p:spTgt spid="538"/>
                                        </p:tgtEl>
                                        <p:attrNameLst>
                                          <p:attrName>style.visibility</p:attrName>
                                        </p:attrNameLst>
                                      </p:cBhvr>
                                      <p:to>
                                        <p:strVal val="visible"/>
                                      </p:to>
                                    </p:set>
                                    <p:animEffect transition="in" filter="wipe(left)">
                                      <p:cBhvr>
                                        <p:cTn id="56" dur="500"/>
                                        <p:tgtEl>
                                          <p:spTgt spid="538"/>
                                        </p:tgtEl>
                                      </p:cBhvr>
                                    </p:animEffect>
                                  </p:childTnLst>
                                </p:cTn>
                              </p:par>
                            </p:childTnLst>
                          </p:cTn>
                        </p:par>
                        <p:par>
                          <p:cTn id="57" fill="hold">
                            <p:stCondLst>
                              <p:cond delay="12699"/>
                            </p:stCondLst>
                            <p:childTnLst>
                              <p:par>
                                <p:cTn id="58" presetID="22" presetClass="entr" presetSubtype="8" fill="hold" nodeType="afterEffect">
                                  <p:stCondLst>
                                    <p:cond delay="0"/>
                                  </p:stCondLst>
                                  <p:childTnLst>
                                    <p:set>
                                      <p:cBhvr>
                                        <p:cTn id="59" dur="1" fill="hold">
                                          <p:stCondLst>
                                            <p:cond delay="0"/>
                                          </p:stCondLst>
                                        </p:cTn>
                                        <p:tgtEl>
                                          <p:spTgt spid="544"/>
                                        </p:tgtEl>
                                        <p:attrNameLst>
                                          <p:attrName>style.visibility</p:attrName>
                                        </p:attrNameLst>
                                      </p:cBhvr>
                                      <p:to>
                                        <p:strVal val="visible"/>
                                      </p:to>
                                    </p:set>
                                    <p:animEffect transition="in" filter="wipe(left)">
                                      <p:cBhvr>
                                        <p:cTn id="60" dur="500"/>
                                        <p:tgtEl>
                                          <p:spTgt spid="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 grpId="1" animBg="1" advAuto="0"/>
      <p:bldP spid="522" grpId="0" animBg="1"/>
      <p:bldP spid="523" grpId="0" animBg="1"/>
      <p:bldP spid="524" grpId="0" animBg="1"/>
      <p:bldP spid="525" grpId="0" animBg="1"/>
      <p:bldP spid="545" grpId="0" animBg="1"/>
      <p:bldP spid="546" grpId="0" animBg="1"/>
      <p:bldP spid="549"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 name="Shape 892"/>
          <p:cNvSpPr/>
          <p:nvPr/>
        </p:nvSpPr>
        <p:spPr>
          <a:xfrm>
            <a:off x="-25871" y="0"/>
            <a:ext cx="9350994" cy="72138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230" y="21600"/>
                </a:lnTo>
                <a:lnTo>
                  <a:pt x="0" y="21600"/>
                </a:lnTo>
                <a:lnTo>
                  <a:pt x="0" y="0"/>
                </a:lnTo>
                <a:close/>
              </a:path>
            </a:pathLst>
          </a:custGeom>
          <a:blipFill dpi="0" rotWithShape="1">
            <a:blip r:embed="rId1">
              <a:extLst>
                <a:ext uri="{28A0092B-C50C-407E-A947-70E740481C1C}">
                  <a14:useLocalDpi xmlns:a14="http://schemas.microsoft.com/office/drawing/2010/main" val="0"/>
                </a:ext>
              </a:extLst>
            </a:blip>
            <a:srcRect/>
            <a:stretch>
              <a:fillRect/>
            </a:stretch>
          </a:blipFill>
          <a:ln w="12700">
            <a:miter lim="400000"/>
          </a:ln>
        </p:spPr>
        <p:txBody>
          <a:bodyPr lIns="47525" tIns="47526" rIns="47525" bIns="47526" anchor="ctr"/>
          <a:lstStyle/>
          <a:p>
            <a:pPr algn="ctr">
              <a:defRPr>
                <a:solidFill>
                  <a:srgbClr val="2B2D3A"/>
                </a:solidFill>
              </a:defRPr>
            </a:pPr>
            <a:endParaRPr dirty="0">
              <a:latin typeface="微软雅黑" panose="020B0503020204020204" pitchFamily="34" charset="-122"/>
            </a:endParaRPr>
          </a:p>
        </p:txBody>
      </p:sp>
      <p:pic>
        <p:nvPicPr>
          <p:cNvPr id="893" name="image8.png"/>
          <p:cNvPicPr>
            <a:picLocks noChangeAspect="1"/>
          </p:cNvPicPr>
          <p:nvPr/>
        </p:nvPicPr>
        <p:blipFill>
          <a:blip r:embed="rId2"/>
          <a:stretch>
            <a:fillRect/>
          </a:stretch>
        </p:blipFill>
        <p:spPr>
          <a:xfrm rot="1065417" flipH="1">
            <a:off x="8144028" y="-179858"/>
            <a:ext cx="1177039" cy="7894011"/>
          </a:xfrm>
          <a:prstGeom prst="rect">
            <a:avLst/>
          </a:prstGeom>
          <a:ln w="12700">
            <a:miter lim="400000"/>
            <a:headEnd/>
            <a:tailEnd/>
          </a:ln>
        </p:spPr>
      </p:pic>
      <p:sp>
        <p:nvSpPr>
          <p:cNvPr id="895" name="Shape 895"/>
          <p:cNvSpPr/>
          <p:nvPr/>
        </p:nvSpPr>
        <p:spPr>
          <a:xfrm>
            <a:off x="9335796" y="1800250"/>
            <a:ext cx="3445711" cy="760778"/>
          </a:xfrm>
          <a:prstGeom prst="rect">
            <a:avLst/>
          </a:prstGeom>
          <a:ln w="12700">
            <a:miter lim="400000"/>
          </a:ln>
        </p:spPr>
        <p:txBody>
          <a:bodyPr wrap="square" lIns="47525" tIns="47526" rIns="47525" bIns="47526">
            <a:spAutoFit/>
          </a:bodyPr>
          <a:lstStyle>
            <a:lvl1pPr>
              <a:lnSpc>
                <a:spcPct val="90000"/>
              </a:lnSpc>
              <a:defRPr sz="4800" b="1">
                <a:latin typeface="+mn-lt"/>
                <a:ea typeface="+mn-ea"/>
                <a:cs typeface="+mn-cs"/>
                <a:sym typeface="Helvetica"/>
              </a:defRPr>
            </a:lvl1pPr>
          </a:lstStyle>
          <a:p>
            <a:r>
              <a:rPr lang="zh-CN" altLang="en-US" dirty="0">
                <a:latin typeface="微软雅黑" panose="020B0503020204020204" pitchFamily="34" charset="-122"/>
              </a:rPr>
              <a:t>我们的团队</a:t>
            </a:r>
            <a:endParaRPr dirty="0">
              <a:latin typeface="微软雅黑" panose="020B0503020204020204" pitchFamily="34" charset="-122"/>
            </a:endParaRPr>
          </a:p>
        </p:txBody>
      </p:sp>
      <p:grpSp>
        <p:nvGrpSpPr>
          <p:cNvPr id="902" name="Group 902"/>
          <p:cNvGrpSpPr/>
          <p:nvPr/>
        </p:nvGrpSpPr>
        <p:grpSpPr>
          <a:xfrm>
            <a:off x="6535154" y="3824192"/>
            <a:ext cx="5128810" cy="490807"/>
            <a:chOff x="-1" y="-1"/>
            <a:chExt cx="4962112" cy="467434"/>
          </a:xfrm>
        </p:grpSpPr>
        <p:sp>
          <p:nvSpPr>
            <p:cNvPr id="897" name="Shape 897"/>
            <p:cNvSpPr/>
            <p:nvPr/>
          </p:nvSpPr>
          <p:spPr>
            <a:xfrm>
              <a:off x="0" y="0"/>
              <a:ext cx="4305610" cy="46743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86" y="0"/>
                  </a:lnTo>
                  <a:lnTo>
                    <a:pt x="21600" y="0"/>
                  </a:lnTo>
                  <a:lnTo>
                    <a:pt x="21014" y="21600"/>
                  </a:lnTo>
                  <a:close/>
                </a:path>
              </a:pathLst>
            </a:custGeom>
            <a:solidFill>
              <a:schemeClr val="accent3"/>
            </a:solidFill>
            <a:ln w="12700" cap="flat">
              <a:noFill/>
              <a:miter lim="400000"/>
            </a:ln>
            <a:effectLst>
              <a:outerShdw blurRad="203200" rotWithShape="0">
                <a:srgbClr val="000000">
                  <a:alpha val="31000"/>
                </a:srgbClr>
              </a:outerShdw>
            </a:effectLst>
          </p:spPr>
          <p:txBody>
            <a:bodyPr wrap="square" lIns="45719" tIns="45719" rIns="45719" bIns="45719" numCol="1" anchor="ctr">
              <a:noAutofit/>
            </a:bodyPr>
            <a:lstStyle/>
            <a:p>
              <a:pPr>
                <a:defRPr sz="2000" b="1">
                  <a:solidFill>
                    <a:srgbClr val="2B2D3A"/>
                  </a:solidFill>
                  <a:latin typeface="+mn-lt"/>
                  <a:ea typeface="+mn-ea"/>
                  <a:cs typeface="+mn-cs"/>
                  <a:sym typeface="Helvetica"/>
                </a:defRPr>
              </a:pPr>
              <a:endParaRPr dirty="0">
                <a:latin typeface="微软雅黑" panose="020B0503020204020204" pitchFamily="34" charset="-122"/>
              </a:endParaRPr>
            </a:p>
          </p:txBody>
        </p:sp>
        <p:grpSp>
          <p:nvGrpSpPr>
            <p:cNvPr id="900" name="Group 900"/>
            <p:cNvGrpSpPr/>
            <p:nvPr/>
          </p:nvGrpSpPr>
          <p:grpSpPr>
            <a:xfrm>
              <a:off x="-1" y="-1"/>
              <a:ext cx="2885734" cy="467434"/>
              <a:chOff x="-1" y="-1"/>
              <a:chExt cx="2885733" cy="467433"/>
            </a:xfrm>
          </p:grpSpPr>
          <p:sp>
            <p:nvSpPr>
              <p:cNvPr id="898" name="Shape 898"/>
              <p:cNvSpPr/>
              <p:nvPr/>
            </p:nvSpPr>
            <p:spPr>
              <a:xfrm>
                <a:off x="-1" y="-1"/>
                <a:ext cx="2885733" cy="46743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75" y="0"/>
                    </a:lnTo>
                    <a:lnTo>
                      <a:pt x="21600" y="0"/>
                    </a:lnTo>
                    <a:lnTo>
                      <a:pt x="20725" y="21600"/>
                    </a:lnTo>
                    <a:close/>
                  </a:path>
                </a:pathLst>
              </a:custGeom>
              <a:solidFill>
                <a:schemeClr val="accent2"/>
              </a:solidFill>
              <a:ln w="12700" cap="flat">
                <a:noFill/>
                <a:miter lim="400000"/>
              </a:ln>
              <a:effectLst>
                <a:outerShdw blurRad="203200" rotWithShape="0">
                  <a:srgbClr val="000000">
                    <a:alpha val="31000"/>
                  </a:srgbClr>
                </a:outerShdw>
              </a:effectLst>
            </p:spPr>
            <p:txBody>
              <a:bodyPr wrap="square" lIns="45719" tIns="45719" rIns="45719" bIns="45719" numCol="1" anchor="ctr">
                <a:noAutofit/>
              </a:bodyPr>
              <a:lstStyle/>
              <a:p>
                <a:pPr>
                  <a:defRPr sz="1600" b="1">
                    <a:solidFill>
                      <a:srgbClr val="2B2D3A"/>
                    </a:solidFill>
                    <a:latin typeface="+mn-lt"/>
                    <a:ea typeface="+mn-ea"/>
                    <a:cs typeface="+mn-cs"/>
                    <a:sym typeface="Helvetica"/>
                  </a:defRPr>
                </a:pPr>
                <a:endParaRPr dirty="0">
                  <a:latin typeface="微软雅黑" panose="020B0503020204020204" pitchFamily="34" charset="-122"/>
                </a:endParaRPr>
              </a:p>
            </p:txBody>
          </p:sp>
          <p:sp>
            <p:nvSpPr>
              <p:cNvPr id="899" name="Shape 899"/>
              <p:cNvSpPr/>
              <p:nvPr/>
            </p:nvSpPr>
            <p:spPr>
              <a:xfrm>
                <a:off x="289167" y="72501"/>
                <a:ext cx="2307396" cy="322429"/>
              </a:xfrm>
              <a:prstGeom prst="rect">
                <a:avLst/>
              </a:prstGeom>
              <a:noFill/>
              <a:ln w="12700" cap="flat">
                <a:noFill/>
                <a:miter lim="400000"/>
              </a:ln>
              <a:effectLst/>
            </p:spPr>
            <p:txBody>
              <a:bodyPr wrap="square" lIns="45719" tIns="45719" rIns="45719" bIns="45719" numCol="1" anchor="ctr">
                <a:spAutoFit/>
              </a:bodyPr>
              <a:lstStyle>
                <a:lvl1pPr>
                  <a:defRPr sz="1600" b="1">
                    <a:solidFill>
                      <a:srgbClr val="2B2D3A"/>
                    </a:solidFill>
                    <a:latin typeface="+mn-lt"/>
                    <a:ea typeface="+mn-ea"/>
                    <a:cs typeface="+mn-cs"/>
                    <a:sym typeface="Helvetica"/>
                  </a:defRPr>
                </a:lvl1pPr>
              </a:lstStyle>
              <a:p>
                <a:r>
                  <a:rPr lang="zh-CN" altLang="en-US" dirty="0">
                    <a:latin typeface="微软雅黑" panose="020B0503020204020204" pitchFamily="34" charset="-122"/>
                  </a:rPr>
                  <a:t>亚洲员工占比</a:t>
                </a:r>
                <a:endParaRPr dirty="0">
                  <a:latin typeface="微软雅黑" panose="020B0503020204020204" pitchFamily="34" charset="-122"/>
                </a:endParaRPr>
              </a:p>
            </p:txBody>
          </p:sp>
        </p:grpSp>
        <p:sp>
          <p:nvSpPr>
            <p:cNvPr id="901" name="Shape 901"/>
            <p:cNvSpPr/>
            <p:nvPr/>
          </p:nvSpPr>
          <p:spPr>
            <a:xfrm>
              <a:off x="4360983" y="49049"/>
              <a:ext cx="601128" cy="366398"/>
            </a:xfrm>
            <a:prstGeom prst="rect">
              <a:avLst/>
            </a:prstGeom>
            <a:noFill/>
            <a:ln w="12700" cap="flat">
              <a:noFill/>
              <a:miter lim="400000"/>
            </a:ln>
            <a:effectLst/>
          </p:spPr>
          <p:txBody>
            <a:bodyPr wrap="none" lIns="45719" tIns="45719" rIns="45719" bIns="45719" numCol="1" anchor="t">
              <a:spAutoFit/>
            </a:bodyPr>
            <a:lstStyle>
              <a:lvl1pPr>
                <a:defRPr b="1">
                  <a:latin typeface="+mn-lt"/>
                  <a:ea typeface="+mn-ea"/>
                  <a:cs typeface="+mn-cs"/>
                  <a:sym typeface="Helvetica"/>
                </a:defRPr>
              </a:lvl1pPr>
            </a:lstStyle>
            <a:p>
              <a:r>
                <a:rPr dirty="0">
                  <a:latin typeface="微软雅黑" panose="020B0503020204020204" pitchFamily="34" charset="-122"/>
                </a:rPr>
                <a:t>76%</a:t>
              </a:r>
              <a:endParaRPr dirty="0">
                <a:latin typeface="微软雅黑" panose="020B0503020204020204" pitchFamily="34" charset="-122"/>
              </a:endParaRPr>
            </a:p>
          </p:txBody>
        </p:sp>
      </p:grpSp>
      <p:grpSp>
        <p:nvGrpSpPr>
          <p:cNvPr id="908" name="Group 908"/>
          <p:cNvGrpSpPr/>
          <p:nvPr/>
        </p:nvGrpSpPr>
        <p:grpSpPr>
          <a:xfrm>
            <a:off x="6313460" y="4617101"/>
            <a:ext cx="5128809" cy="490807"/>
            <a:chOff x="-1" y="-1"/>
            <a:chExt cx="4962112" cy="467434"/>
          </a:xfrm>
        </p:grpSpPr>
        <p:sp>
          <p:nvSpPr>
            <p:cNvPr id="903" name="Shape 903"/>
            <p:cNvSpPr/>
            <p:nvPr/>
          </p:nvSpPr>
          <p:spPr>
            <a:xfrm>
              <a:off x="0" y="0"/>
              <a:ext cx="4305609" cy="46743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86" y="0"/>
                  </a:lnTo>
                  <a:lnTo>
                    <a:pt x="21600" y="0"/>
                  </a:lnTo>
                  <a:lnTo>
                    <a:pt x="21014" y="21600"/>
                  </a:lnTo>
                  <a:close/>
                </a:path>
              </a:pathLst>
            </a:custGeom>
            <a:solidFill>
              <a:schemeClr val="accent3"/>
            </a:solidFill>
            <a:ln w="12700" cap="flat">
              <a:noFill/>
              <a:miter lim="400000"/>
            </a:ln>
            <a:effectLst>
              <a:outerShdw blurRad="203200" rotWithShape="0">
                <a:srgbClr val="000000">
                  <a:alpha val="31000"/>
                </a:srgbClr>
              </a:outerShdw>
            </a:effectLst>
          </p:spPr>
          <p:txBody>
            <a:bodyPr wrap="square" lIns="45719" tIns="45719" rIns="45719" bIns="45719" numCol="1" anchor="ctr">
              <a:noAutofit/>
            </a:bodyPr>
            <a:lstStyle/>
            <a:p>
              <a:pPr>
                <a:defRPr sz="2000" b="1">
                  <a:solidFill>
                    <a:srgbClr val="2B2D3A"/>
                  </a:solidFill>
                  <a:latin typeface="+mn-lt"/>
                  <a:ea typeface="+mn-ea"/>
                  <a:cs typeface="+mn-cs"/>
                  <a:sym typeface="Helvetica"/>
                </a:defRPr>
              </a:pPr>
              <a:endParaRPr dirty="0">
                <a:latin typeface="微软雅黑" panose="020B0503020204020204" pitchFamily="34" charset="-122"/>
              </a:endParaRPr>
            </a:p>
          </p:txBody>
        </p:sp>
        <p:grpSp>
          <p:nvGrpSpPr>
            <p:cNvPr id="906" name="Group 906"/>
            <p:cNvGrpSpPr/>
            <p:nvPr/>
          </p:nvGrpSpPr>
          <p:grpSpPr>
            <a:xfrm>
              <a:off x="-1" y="-1"/>
              <a:ext cx="3805056" cy="467434"/>
              <a:chOff x="-1" y="-1"/>
              <a:chExt cx="3805053" cy="467433"/>
            </a:xfrm>
          </p:grpSpPr>
          <p:sp>
            <p:nvSpPr>
              <p:cNvPr id="904" name="Shape 904"/>
              <p:cNvSpPr/>
              <p:nvPr/>
            </p:nvSpPr>
            <p:spPr>
              <a:xfrm>
                <a:off x="-1" y="-1"/>
                <a:ext cx="1556896" cy="46743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621" y="0"/>
                    </a:lnTo>
                    <a:lnTo>
                      <a:pt x="21600" y="0"/>
                    </a:lnTo>
                    <a:lnTo>
                      <a:pt x="19979" y="21600"/>
                    </a:lnTo>
                    <a:close/>
                  </a:path>
                </a:pathLst>
              </a:custGeom>
              <a:solidFill>
                <a:schemeClr val="accent1"/>
              </a:solidFill>
              <a:ln w="12700" cap="flat">
                <a:noFill/>
                <a:miter lim="400000"/>
              </a:ln>
              <a:effectLst>
                <a:outerShdw blurRad="203200" rotWithShape="0">
                  <a:srgbClr val="000000">
                    <a:alpha val="31000"/>
                  </a:srgbClr>
                </a:outerShdw>
              </a:effectLst>
            </p:spPr>
            <p:txBody>
              <a:bodyPr wrap="square" lIns="45719" tIns="45719" rIns="45719" bIns="45719" numCol="1" anchor="ctr">
                <a:noAutofit/>
              </a:bodyPr>
              <a:lstStyle/>
              <a:p>
                <a:pPr>
                  <a:defRPr sz="1600" b="1">
                    <a:solidFill>
                      <a:srgbClr val="2B2D3A"/>
                    </a:solidFill>
                    <a:latin typeface="+mn-lt"/>
                    <a:ea typeface="+mn-ea"/>
                    <a:cs typeface="+mn-cs"/>
                    <a:sym typeface="Helvetica"/>
                  </a:defRPr>
                </a:pPr>
                <a:endParaRPr dirty="0">
                  <a:latin typeface="微软雅黑" panose="020B0503020204020204" pitchFamily="34" charset="-122"/>
                </a:endParaRPr>
              </a:p>
            </p:txBody>
          </p:sp>
          <p:sp>
            <p:nvSpPr>
              <p:cNvPr id="905" name="Shape 905"/>
              <p:cNvSpPr/>
              <p:nvPr/>
            </p:nvSpPr>
            <p:spPr>
              <a:xfrm>
                <a:off x="2340460" y="72500"/>
                <a:ext cx="1464592" cy="322429"/>
              </a:xfrm>
              <a:prstGeom prst="rect">
                <a:avLst/>
              </a:prstGeom>
              <a:noFill/>
              <a:ln w="12700" cap="flat">
                <a:noFill/>
                <a:miter lim="400000"/>
              </a:ln>
              <a:effectLst/>
            </p:spPr>
            <p:txBody>
              <a:bodyPr wrap="square" lIns="45719" tIns="45719" rIns="45719" bIns="45719" numCol="1" anchor="ctr">
                <a:spAutoFit/>
              </a:bodyPr>
              <a:lstStyle>
                <a:lvl1pPr>
                  <a:defRPr sz="1600" b="1">
                    <a:solidFill>
                      <a:srgbClr val="2B2D3A"/>
                    </a:solidFill>
                    <a:latin typeface="+mn-lt"/>
                    <a:ea typeface="+mn-ea"/>
                    <a:cs typeface="+mn-cs"/>
                    <a:sym typeface="Helvetica"/>
                  </a:defRPr>
                </a:lvl1pPr>
              </a:lstStyle>
              <a:p>
                <a:r>
                  <a:rPr lang="zh-CN" altLang="en-US" dirty="0">
                    <a:solidFill>
                      <a:schemeClr val="accent2"/>
                    </a:solidFill>
                    <a:latin typeface="微软雅黑" panose="020B0503020204020204" pitchFamily="34" charset="-122"/>
                  </a:rPr>
                  <a:t>欧洲员工占比</a:t>
                </a:r>
                <a:endParaRPr dirty="0">
                  <a:solidFill>
                    <a:schemeClr val="accent2"/>
                  </a:solidFill>
                  <a:latin typeface="微软雅黑" panose="020B0503020204020204" pitchFamily="34" charset="-122"/>
                </a:endParaRPr>
              </a:p>
            </p:txBody>
          </p:sp>
        </p:grpSp>
        <p:sp>
          <p:nvSpPr>
            <p:cNvPr id="907" name="Shape 907"/>
            <p:cNvSpPr/>
            <p:nvPr/>
          </p:nvSpPr>
          <p:spPr>
            <a:xfrm>
              <a:off x="4360983" y="49049"/>
              <a:ext cx="601128" cy="366398"/>
            </a:xfrm>
            <a:prstGeom prst="rect">
              <a:avLst/>
            </a:prstGeom>
            <a:noFill/>
            <a:ln w="12700" cap="flat">
              <a:noFill/>
              <a:miter lim="400000"/>
            </a:ln>
            <a:effectLst/>
          </p:spPr>
          <p:txBody>
            <a:bodyPr wrap="none" lIns="45719" tIns="45719" rIns="45719" bIns="45719" numCol="1" anchor="t">
              <a:spAutoFit/>
            </a:bodyPr>
            <a:lstStyle>
              <a:lvl1pPr>
                <a:defRPr b="1">
                  <a:latin typeface="+mn-lt"/>
                  <a:ea typeface="+mn-ea"/>
                  <a:cs typeface="+mn-cs"/>
                  <a:sym typeface="Helvetica"/>
                </a:defRPr>
              </a:lvl1pPr>
            </a:lstStyle>
            <a:p>
              <a:r>
                <a:rPr dirty="0">
                  <a:latin typeface="微软雅黑" panose="020B0503020204020204" pitchFamily="34" charset="-122"/>
                </a:rPr>
                <a:t>35%</a:t>
              </a:r>
              <a:endParaRPr dirty="0">
                <a:latin typeface="微软雅黑" panose="020B0503020204020204" pitchFamily="34" charset="-122"/>
              </a:endParaRPr>
            </a:p>
          </p:txBody>
        </p:sp>
      </p:grpSp>
      <p:grpSp>
        <p:nvGrpSpPr>
          <p:cNvPr id="914" name="Group 914"/>
          <p:cNvGrpSpPr/>
          <p:nvPr/>
        </p:nvGrpSpPr>
        <p:grpSpPr>
          <a:xfrm>
            <a:off x="6091765" y="5410011"/>
            <a:ext cx="5128809" cy="490807"/>
            <a:chOff x="-1" y="-1"/>
            <a:chExt cx="4962112" cy="467434"/>
          </a:xfrm>
        </p:grpSpPr>
        <p:sp>
          <p:nvSpPr>
            <p:cNvPr id="909" name="Shape 909"/>
            <p:cNvSpPr/>
            <p:nvPr/>
          </p:nvSpPr>
          <p:spPr>
            <a:xfrm>
              <a:off x="0" y="0"/>
              <a:ext cx="4305610" cy="46743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86" y="0"/>
                  </a:lnTo>
                  <a:lnTo>
                    <a:pt x="21600" y="0"/>
                  </a:lnTo>
                  <a:lnTo>
                    <a:pt x="21014" y="21600"/>
                  </a:lnTo>
                  <a:close/>
                </a:path>
              </a:pathLst>
            </a:custGeom>
            <a:solidFill>
              <a:schemeClr val="accent3"/>
            </a:solidFill>
            <a:ln w="12700" cap="flat">
              <a:noFill/>
              <a:miter lim="400000"/>
            </a:ln>
            <a:effectLst>
              <a:outerShdw blurRad="203200" rotWithShape="0">
                <a:srgbClr val="000000">
                  <a:alpha val="31000"/>
                </a:srgbClr>
              </a:outerShdw>
            </a:effectLst>
          </p:spPr>
          <p:txBody>
            <a:bodyPr wrap="square" lIns="45719" tIns="45719" rIns="45719" bIns="45719" numCol="1" anchor="ctr">
              <a:noAutofit/>
            </a:bodyPr>
            <a:lstStyle/>
            <a:p>
              <a:pPr>
                <a:defRPr sz="2000" b="1">
                  <a:solidFill>
                    <a:srgbClr val="2B2D3A"/>
                  </a:solidFill>
                  <a:latin typeface="+mn-lt"/>
                  <a:ea typeface="+mn-ea"/>
                  <a:cs typeface="+mn-cs"/>
                  <a:sym typeface="Helvetica"/>
                </a:defRPr>
              </a:pPr>
              <a:endParaRPr dirty="0">
                <a:latin typeface="微软雅黑" panose="020B0503020204020204" pitchFamily="34" charset="-122"/>
              </a:endParaRPr>
            </a:p>
          </p:txBody>
        </p:sp>
        <p:grpSp>
          <p:nvGrpSpPr>
            <p:cNvPr id="912" name="Group 912"/>
            <p:cNvGrpSpPr/>
            <p:nvPr/>
          </p:nvGrpSpPr>
          <p:grpSpPr>
            <a:xfrm>
              <a:off x="-1" y="-1"/>
              <a:ext cx="4019545" cy="467434"/>
              <a:chOff x="-1" y="-1"/>
              <a:chExt cx="4019544" cy="467433"/>
            </a:xfrm>
          </p:grpSpPr>
          <p:sp>
            <p:nvSpPr>
              <p:cNvPr id="910" name="Shape 910"/>
              <p:cNvSpPr/>
              <p:nvPr/>
            </p:nvSpPr>
            <p:spPr>
              <a:xfrm>
                <a:off x="-1" y="-1"/>
                <a:ext cx="4019544" cy="46743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8" y="0"/>
                    </a:lnTo>
                    <a:lnTo>
                      <a:pt x="21600" y="0"/>
                    </a:lnTo>
                    <a:lnTo>
                      <a:pt x="20972" y="21600"/>
                    </a:lnTo>
                    <a:close/>
                  </a:path>
                </a:pathLst>
              </a:custGeom>
              <a:solidFill>
                <a:schemeClr val="accent4"/>
              </a:solidFill>
              <a:ln w="12700" cap="flat">
                <a:noFill/>
                <a:miter lim="400000"/>
              </a:ln>
              <a:effectLst>
                <a:outerShdw blurRad="203200" rotWithShape="0">
                  <a:srgbClr val="000000">
                    <a:alpha val="31000"/>
                  </a:srgbClr>
                </a:outerShdw>
              </a:effectLst>
            </p:spPr>
            <p:txBody>
              <a:bodyPr wrap="square" lIns="45719" tIns="45719" rIns="45719" bIns="45719" numCol="1" anchor="ctr">
                <a:noAutofit/>
              </a:bodyPr>
              <a:lstStyle/>
              <a:p>
                <a:pPr>
                  <a:defRPr sz="1600" b="1">
                    <a:solidFill>
                      <a:srgbClr val="2B2D3A"/>
                    </a:solidFill>
                    <a:latin typeface="+mn-lt"/>
                    <a:ea typeface="+mn-ea"/>
                    <a:cs typeface="+mn-cs"/>
                    <a:sym typeface="Helvetica"/>
                  </a:defRPr>
                </a:pPr>
                <a:endParaRPr dirty="0">
                  <a:latin typeface="微软雅黑" panose="020B0503020204020204" pitchFamily="34" charset="-122"/>
                </a:endParaRPr>
              </a:p>
            </p:txBody>
          </p:sp>
          <p:sp>
            <p:nvSpPr>
              <p:cNvPr id="911" name="Shape 911"/>
              <p:cNvSpPr/>
              <p:nvPr/>
            </p:nvSpPr>
            <p:spPr>
              <a:xfrm>
                <a:off x="383653" y="72501"/>
                <a:ext cx="3252236" cy="322429"/>
              </a:xfrm>
              <a:prstGeom prst="rect">
                <a:avLst/>
              </a:prstGeom>
              <a:noFill/>
              <a:ln w="12700" cap="flat">
                <a:noFill/>
                <a:miter lim="400000"/>
              </a:ln>
              <a:effectLst/>
            </p:spPr>
            <p:txBody>
              <a:bodyPr wrap="square" lIns="45719" tIns="45719" rIns="45719" bIns="45719" numCol="1" anchor="ctr">
                <a:spAutoFit/>
              </a:bodyPr>
              <a:lstStyle>
                <a:lvl1pPr>
                  <a:defRPr sz="1600" b="1">
                    <a:solidFill>
                      <a:srgbClr val="2B2D3A"/>
                    </a:solidFill>
                    <a:latin typeface="+mn-lt"/>
                    <a:ea typeface="+mn-ea"/>
                    <a:cs typeface="+mn-cs"/>
                    <a:sym typeface="Helvetica"/>
                  </a:defRPr>
                </a:lvl1pPr>
              </a:lstStyle>
              <a:p>
                <a:r>
                  <a:rPr lang="zh-CN" altLang="en-US" dirty="0">
                    <a:latin typeface="微软雅黑" panose="020B0503020204020204" pitchFamily="34" charset="-122"/>
                  </a:rPr>
                  <a:t>美洲员工占比</a:t>
                </a:r>
                <a:endParaRPr dirty="0">
                  <a:latin typeface="微软雅黑" panose="020B0503020204020204" pitchFamily="34" charset="-122"/>
                </a:endParaRPr>
              </a:p>
            </p:txBody>
          </p:sp>
        </p:grpSp>
        <p:sp>
          <p:nvSpPr>
            <p:cNvPr id="913" name="Shape 913"/>
            <p:cNvSpPr/>
            <p:nvPr/>
          </p:nvSpPr>
          <p:spPr>
            <a:xfrm>
              <a:off x="4360983" y="49049"/>
              <a:ext cx="601128" cy="366398"/>
            </a:xfrm>
            <a:prstGeom prst="rect">
              <a:avLst/>
            </a:prstGeom>
            <a:noFill/>
            <a:ln w="12700" cap="flat">
              <a:noFill/>
              <a:miter lim="400000"/>
            </a:ln>
            <a:effectLst/>
          </p:spPr>
          <p:txBody>
            <a:bodyPr wrap="none" lIns="45719" tIns="45719" rIns="45719" bIns="45719" numCol="1" anchor="t">
              <a:spAutoFit/>
            </a:bodyPr>
            <a:lstStyle>
              <a:lvl1pPr>
                <a:defRPr b="1">
                  <a:latin typeface="+mn-lt"/>
                  <a:ea typeface="+mn-ea"/>
                  <a:cs typeface="+mn-cs"/>
                  <a:sym typeface="Helvetica"/>
                </a:defRPr>
              </a:lvl1pPr>
            </a:lstStyle>
            <a:p>
              <a:r>
                <a:rPr dirty="0">
                  <a:latin typeface="微软雅黑" panose="020B0503020204020204" pitchFamily="34" charset="-122"/>
                </a:rPr>
                <a:t>94%</a:t>
              </a:r>
              <a:endParaRPr dirty="0">
                <a:latin typeface="微软雅黑" panose="020B0503020204020204" pitchFamily="34" charset="-122"/>
              </a:endParaRPr>
            </a:p>
          </p:txBody>
        </p:sp>
      </p:grpSp>
      <p:sp>
        <p:nvSpPr>
          <p:cNvPr id="2" name="TextBox 1"/>
          <p:cNvSpPr txBox="1"/>
          <p:nvPr/>
        </p:nvSpPr>
        <p:spPr>
          <a:xfrm>
            <a:off x="9746571" y="2592338"/>
            <a:ext cx="274690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dirty="0">
                <a:ln>
                  <a:noFill/>
                </a:ln>
                <a:solidFill>
                  <a:srgbClr val="E5D4C2"/>
                </a:solidFill>
                <a:effectLst/>
                <a:uFillTx/>
                <a:latin typeface="+mj-lt"/>
                <a:ea typeface="+mj-ea"/>
                <a:cs typeface="+mj-cs"/>
                <a:sym typeface="Calibri" panose="020F0502020204030204"/>
              </a:rPr>
              <a:t>全球招揽人才  国际化班底</a:t>
            </a:r>
            <a:endParaRPr kumimoji="0" lang="zh-CN" altLang="en-US" sz="1800" b="0" i="0" u="none" strike="noStrike" cap="none" spc="0" normalizeH="0" baseline="0" dirty="0">
              <a:ln>
                <a:noFill/>
              </a:ln>
              <a:solidFill>
                <a:srgbClr val="E5D4C2"/>
              </a:solidFill>
              <a:effectLst/>
              <a:uFillTx/>
              <a:latin typeface="+mj-lt"/>
              <a:ea typeface="+mj-ea"/>
              <a:cs typeface="+mj-cs"/>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92"/>
                                        </p:tgtEl>
                                        <p:attrNameLst>
                                          <p:attrName>style.visibility</p:attrName>
                                        </p:attrNameLst>
                                      </p:cBhvr>
                                      <p:to>
                                        <p:strVal val="visible"/>
                                      </p:to>
                                    </p:set>
                                    <p:anim calcmode="lin" valueType="num">
                                      <p:cBhvr additive="base">
                                        <p:cTn id="7" dur="500" fill="hold"/>
                                        <p:tgtEl>
                                          <p:spTgt spid="892"/>
                                        </p:tgtEl>
                                        <p:attrNameLst>
                                          <p:attrName>ppt_x</p:attrName>
                                        </p:attrNameLst>
                                      </p:cBhvr>
                                      <p:tavLst>
                                        <p:tav tm="0">
                                          <p:val>
                                            <p:strVal val="0-#ppt_w/2"/>
                                          </p:val>
                                        </p:tav>
                                        <p:tav tm="100000">
                                          <p:val>
                                            <p:strVal val="#ppt_x"/>
                                          </p:val>
                                        </p:tav>
                                      </p:tavLst>
                                    </p:anim>
                                    <p:anim calcmode="lin" valueType="num">
                                      <p:cBhvr additive="base">
                                        <p:cTn id="8" dur="500" fill="hold"/>
                                        <p:tgtEl>
                                          <p:spTgt spid="89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93"/>
                                        </p:tgtEl>
                                        <p:attrNameLst>
                                          <p:attrName>style.visibility</p:attrName>
                                        </p:attrNameLst>
                                      </p:cBhvr>
                                      <p:to>
                                        <p:strVal val="visible"/>
                                      </p:to>
                                    </p:set>
                                    <p:anim calcmode="lin" valueType="num">
                                      <p:cBhvr additive="base">
                                        <p:cTn id="11" dur="500" fill="hold"/>
                                        <p:tgtEl>
                                          <p:spTgt spid="893"/>
                                        </p:tgtEl>
                                        <p:attrNameLst>
                                          <p:attrName>ppt_x</p:attrName>
                                        </p:attrNameLst>
                                      </p:cBhvr>
                                      <p:tavLst>
                                        <p:tav tm="0">
                                          <p:val>
                                            <p:strVal val="0-#ppt_w/2"/>
                                          </p:val>
                                        </p:tav>
                                        <p:tav tm="100000">
                                          <p:val>
                                            <p:strVal val="#ppt_x"/>
                                          </p:val>
                                        </p:tav>
                                      </p:tavLst>
                                    </p:anim>
                                    <p:anim calcmode="lin" valueType="num">
                                      <p:cBhvr additive="base">
                                        <p:cTn id="12" dur="500" fill="hold"/>
                                        <p:tgtEl>
                                          <p:spTgt spid="89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895"/>
                                        </p:tgtEl>
                                        <p:attrNameLst>
                                          <p:attrName>style.visibility</p:attrName>
                                        </p:attrNameLst>
                                      </p:cBhvr>
                                      <p:to>
                                        <p:strVal val="visible"/>
                                      </p:to>
                                    </p:set>
                                    <p:anim calcmode="lin" valueType="num">
                                      <p:cBhvr additive="base">
                                        <p:cTn id="16" dur="500" fill="hold"/>
                                        <p:tgtEl>
                                          <p:spTgt spid="895"/>
                                        </p:tgtEl>
                                        <p:attrNameLst>
                                          <p:attrName>ppt_x</p:attrName>
                                        </p:attrNameLst>
                                      </p:cBhvr>
                                      <p:tavLst>
                                        <p:tav tm="0">
                                          <p:val>
                                            <p:strVal val="1+#ppt_w/2"/>
                                          </p:val>
                                        </p:tav>
                                        <p:tav tm="100000">
                                          <p:val>
                                            <p:strVal val="#ppt_x"/>
                                          </p:val>
                                        </p:tav>
                                      </p:tavLst>
                                    </p:anim>
                                    <p:anim calcmode="lin" valueType="num">
                                      <p:cBhvr additive="base">
                                        <p:cTn id="17" dur="500" fill="hold"/>
                                        <p:tgtEl>
                                          <p:spTgt spid="895"/>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30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1+#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par>
                                <p:cTn id="22" presetID="7" presetClass="entr" presetSubtype="2" fill="hold" grpId="2" nodeType="withEffect">
                                  <p:stCondLst>
                                    <p:cond delay="300"/>
                                  </p:stCondLst>
                                  <p:childTnLst>
                                    <p:set>
                                      <p:cBhvr>
                                        <p:cTn id="23" dur="indefinite" fill="hold"/>
                                        <p:tgtEl>
                                          <p:spTgt spid="902"/>
                                        </p:tgtEl>
                                        <p:attrNameLst>
                                          <p:attrName>style.visibility</p:attrName>
                                        </p:attrNameLst>
                                      </p:cBhvr>
                                      <p:to>
                                        <p:strVal val="visible"/>
                                      </p:to>
                                    </p:set>
                                    <p:anim calcmode="lin" valueType="num">
                                      <p:cBhvr>
                                        <p:cTn id="24" dur="1000" fill="hold"/>
                                        <p:tgtEl>
                                          <p:spTgt spid="902"/>
                                        </p:tgtEl>
                                        <p:attrNameLst>
                                          <p:attrName>ppt_x</p:attrName>
                                        </p:attrNameLst>
                                      </p:cBhvr>
                                      <p:tavLst>
                                        <p:tav tm="0">
                                          <p:val>
                                            <p:strVal val="1+#ppt_w/2"/>
                                          </p:val>
                                        </p:tav>
                                        <p:tav tm="100000">
                                          <p:val>
                                            <p:strVal val="#ppt_x"/>
                                          </p:val>
                                        </p:tav>
                                      </p:tavLst>
                                    </p:anim>
                                    <p:anim calcmode="lin" valueType="num">
                                      <p:cBhvr>
                                        <p:cTn id="25" dur="1000" fill="hold"/>
                                        <p:tgtEl>
                                          <p:spTgt spid="902"/>
                                        </p:tgtEl>
                                        <p:attrNameLst>
                                          <p:attrName>ppt_y</p:attrName>
                                        </p:attrNameLst>
                                      </p:cBhvr>
                                      <p:tavLst>
                                        <p:tav tm="0">
                                          <p:val>
                                            <p:strVal val="#ppt_y"/>
                                          </p:val>
                                        </p:tav>
                                        <p:tav tm="100000">
                                          <p:val>
                                            <p:strVal val="#ppt_y"/>
                                          </p:val>
                                        </p:tav>
                                      </p:tavLst>
                                    </p:anim>
                                  </p:childTnLst>
                                </p:cTn>
                              </p:par>
                              <p:par>
                                <p:cTn id="26" presetID="7" presetClass="entr" presetSubtype="2" fill="hold" grpId="3" nodeType="withEffect">
                                  <p:stCondLst>
                                    <p:cond delay="900"/>
                                  </p:stCondLst>
                                  <p:childTnLst>
                                    <p:set>
                                      <p:cBhvr>
                                        <p:cTn id="27" dur="indefinite" fill="hold"/>
                                        <p:tgtEl>
                                          <p:spTgt spid="908"/>
                                        </p:tgtEl>
                                        <p:attrNameLst>
                                          <p:attrName>style.visibility</p:attrName>
                                        </p:attrNameLst>
                                      </p:cBhvr>
                                      <p:to>
                                        <p:strVal val="visible"/>
                                      </p:to>
                                    </p:set>
                                    <p:anim calcmode="lin" valueType="num">
                                      <p:cBhvr>
                                        <p:cTn id="28" dur="1000" fill="hold"/>
                                        <p:tgtEl>
                                          <p:spTgt spid="908"/>
                                        </p:tgtEl>
                                        <p:attrNameLst>
                                          <p:attrName>ppt_x</p:attrName>
                                        </p:attrNameLst>
                                      </p:cBhvr>
                                      <p:tavLst>
                                        <p:tav tm="0">
                                          <p:val>
                                            <p:strVal val="1+#ppt_w/2"/>
                                          </p:val>
                                        </p:tav>
                                        <p:tav tm="100000">
                                          <p:val>
                                            <p:strVal val="#ppt_x"/>
                                          </p:val>
                                        </p:tav>
                                      </p:tavLst>
                                    </p:anim>
                                    <p:anim calcmode="lin" valueType="num">
                                      <p:cBhvr>
                                        <p:cTn id="29" dur="1000" fill="hold"/>
                                        <p:tgtEl>
                                          <p:spTgt spid="908"/>
                                        </p:tgtEl>
                                        <p:attrNameLst>
                                          <p:attrName>ppt_y</p:attrName>
                                        </p:attrNameLst>
                                      </p:cBhvr>
                                      <p:tavLst>
                                        <p:tav tm="0">
                                          <p:val>
                                            <p:strVal val="#ppt_y"/>
                                          </p:val>
                                        </p:tav>
                                        <p:tav tm="100000">
                                          <p:val>
                                            <p:strVal val="#ppt_y"/>
                                          </p:val>
                                        </p:tav>
                                      </p:tavLst>
                                    </p:anim>
                                  </p:childTnLst>
                                </p:cTn>
                              </p:par>
                              <p:par>
                                <p:cTn id="30" presetID="7" presetClass="entr" presetSubtype="2" fill="hold" grpId="4" nodeType="withEffect">
                                  <p:stCondLst>
                                    <p:cond delay="1600"/>
                                  </p:stCondLst>
                                  <p:childTnLst>
                                    <p:set>
                                      <p:cBhvr>
                                        <p:cTn id="31" dur="indefinite" fill="hold"/>
                                        <p:tgtEl>
                                          <p:spTgt spid="914"/>
                                        </p:tgtEl>
                                        <p:attrNameLst>
                                          <p:attrName>style.visibility</p:attrName>
                                        </p:attrNameLst>
                                      </p:cBhvr>
                                      <p:to>
                                        <p:strVal val="visible"/>
                                      </p:to>
                                    </p:set>
                                    <p:anim calcmode="lin" valueType="num">
                                      <p:cBhvr>
                                        <p:cTn id="32" dur="1000" fill="hold"/>
                                        <p:tgtEl>
                                          <p:spTgt spid="914"/>
                                        </p:tgtEl>
                                        <p:attrNameLst>
                                          <p:attrName>ppt_x</p:attrName>
                                        </p:attrNameLst>
                                      </p:cBhvr>
                                      <p:tavLst>
                                        <p:tav tm="0">
                                          <p:val>
                                            <p:strVal val="1+#ppt_w/2"/>
                                          </p:val>
                                        </p:tav>
                                        <p:tav tm="100000">
                                          <p:val>
                                            <p:strVal val="#ppt_x"/>
                                          </p:val>
                                        </p:tav>
                                      </p:tavLst>
                                    </p:anim>
                                    <p:anim calcmode="lin" valueType="num">
                                      <p:cBhvr>
                                        <p:cTn id="33" dur="1000" fill="hold"/>
                                        <p:tgtEl>
                                          <p:spTgt spid="9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 grpId="0" animBg="1"/>
      <p:bldP spid="895" grpId="0" animBg="1"/>
      <p:bldP spid="902" grpId="2" animBg="1" advAuto="0"/>
      <p:bldP spid="908" grpId="3" animBg="1" advAuto="0"/>
      <p:bldP spid="914" grpId="4" animBg="1" advAuto="0"/>
      <p:bldP spid="2" grpId="0"/>
    </p:bldLst>
  </p:timing>
</p:sld>
</file>

<file path=ppt/tags/tag1.xml><?xml version="1.0" encoding="utf-8"?>
<p:tagLst xmlns:p="http://schemas.openxmlformats.org/presentationml/2006/main">
  <p:tag name="ISPRING_PRESENTATION_TITLE" val="欧美风格商业计划书"/>
</p:tagLst>
</file>

<file path=ppt/theme/theme1.xml><?xml version="1.0" encoding="utf-8"?>
<a:theme xmlns:a="http://schemas.openxmlformats.org/drawingml/2006/main" name="Office Theme">
  <a:themeElements>
    <a:clrScheme name="欧美">
      <a:dk1>
        <a:srgbClr val="2B2D3A"/>
      </a:dk1>
      <a:lt1>
        <a:srgbClr val="3C3F51"/>
      </a:lt1>
      <a:dk2>
        <a:srgbClr val="A7A7A7"/>
      </a:dk2>
      <a:lt2>
        <a:srgbClr val="535353"/>
      </a:lt2>
      <a:accent1>
        <a:srgbClr val="3C3F51"/>
      </a:accent1>
      <a:accent2>
        <a:srgbClr val="DAC8B2"/>
      </a:accent2>
      <a:accent3>
        <a:srgbClr val="626574"/>
      </a:accent3>
      <a:accent4>
        <a:srgbClr val="D8C5B1"/>
      </a:accent4>
      <a:accent5>
        <a:srgbClr val="6B9FCB"/>
      </a:accent5>
      <a:accent6>
        <a:srgbClr val="4D505F"/>
      </a:accent6>
      <a:hlink>
        <a:srgbClr val="0000FF"/>
      </a:hlink>
      <a:folHlink>
        <a:srgbClr val="FF00FF"/>
      </a:folHlink>
    </a:clrScheme>
    <a:fontScheme name="自定义 1">
      <a:majorFont>
        <a:latin typeface="Franklin Gothic Medium"/>
        <a:ea typeface="微软雅黑"/>
        <a:cs typeface=""/>
      </a:majorFont>
      <a:minorFont>
        <a:latin typeface="Franklin Gothic Book"/>
        <a:ea typeface="微软雅黑"/>
        <a:cs typefac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B2D3A"/>
        </a:solidFill>
        <a:ln w="12700" cap="flat">
          <a:solidFill>
            <a:schemeClr val="accent1"/>
          </a:solidFill>
          <a:prstDash val="solid"/>
          <a:miter lim="800000"/>
        </a:ln>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E5D4C2"/>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E5D4C2"/>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欧美">
      <a:dk1>
        <a:srgbClr val="2B2D3A"/>
      </a:dk1>
      <a:lt1>
        <a:srgbClr val="E5D4C2"/>
      </a:lt1>
      <a:dk2>
        <a:srgbClr val="A7A7A7"/>
      </a:dk2>
      <a:lt2>
        <a:srgbClr val="535353"/>
      </a:lt2>
      <a:accent1>
        <a:srgbClr val="7BACD5"/>
      </a:accent1>
      <a:accent2>
        <a:srgbClr val="DAC8B2"/>
      </a:accent2>
      <a:accent3>
        <a:srgbClr val="626574"/>
      </a:accent3>
      <a:accent4>
        <a:srgbClr val="D8C5B1"/>
      </a:accent4>
      <a:accent5>
        <a:srgbClr val="6B9FCB"/>
      </a:accent5>
      <a:accent6>
        <a:srgbClr val="4D505F"/>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B2D3A"/>
        </a:solidFill>
        <a:ln w="12700" cap="flat">
          <a:solidFill>
            <a:schemeClr val="accent1"/>
          </a:solidFill>
          <a:prstDash val="solid"/>
          <a:miter lim="800000"/>
        </a:ln>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E5D4C2"/>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E5D4C2"/>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7BACD5"/>
      </a:accent1>
      <a:accent2>
        <a:srgbClr val="DAC8B2"/>
      </a:accent2>
      <a:accent3>
        <a:srgbClr val="626574"/>
      </a:accent3>
      <a:accent4>
        <a:srgbClr val="D8C5B1"/>
      </a:accent4>
      <a:accent5>
        <a:srgbClr val="6B9FCB"/>
      </a:accent5>
      <a:accent6>
        <a:srgbClr val="4D505F"/>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B2D3A"/>
        </a:solidFill>
        <a:ln w="12700" cap="flat">
          <a:solidFill>
            <a:schemeClr val="accent1"/>
          </a:solidFill>
          <a:prstDash val="solid"/>
          <a:miter lim="800000"/>
        </a:ln>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E5D4C2"/>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E5D4C2"/>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6858</Words>
  <Application>WPS 演示</Application>
  <PresentationFormat>自定义</PresentationFormat>
  <Paragraphs>1075</Paragraphs>
  <Slides>51</Slides>
  <Notes>51</Notes>
  <HiddenSlides>0</HiddenSlides>
  <MMClips>1</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51</vt:i4>
      </vt:variant>
    </vt:vector>
  </HeadingPairs>
  <TitlesOfParts>
    <vt:vector size="71" baseType="lpstr">
      <vt:lpstr>Arial</vt:lpstr>
      <vt:lpstr>宋体</vt:lpstr>
      <vt:lpstr>Wingdings</vt:lpstr>
      <vt:lpstr>Calibri</vt:lpstr>
      <vt:lpstr>微软雅黑</vt:lpstr>
      <vt:lpstr>Helvetica</vt:lpstr>
      <vt:lpstr>Arial</vt:lpstr>
      <vt:lpstr>Avant Garde 2 BQ</vt:lpstr>
      <vt:lpstr>Playfair Display Black</vt:lpstr>
      <vt:lpstr>Impact</vt:lpstr>
      <vt:lpstr>Roboto Condensed Light</vt:lpstr>
      <vt:lpstr>Franklin Gothic Medium</vt:lpstr>
      <vt:lpstr>Segoe Print</vt:lpstr>
      <vt:lpstr>Arial Unicode MS</vt:lpstr>
      <vt:lpstr>Roboto</vt:lpstr>
      <vt:lpstr>Bebas</vt:lpstr>
      <vt:lpstr>Playfair Display SC Black</vt:lpstr>
      <vt:lpstr>Franklin Gothic Book</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欧美风格商业计划书</dc:title>
  <dc:creator/>
  <cp:lastModifiedBy>娜娜</cp:lastModifiedBy>
  <cp:revision>5</cp:revision>
  <dcterms:created xsi:type="dcterms:W3CDTF">2021-09-16T14:46:00Z</dcterms:created>
  <dcterms:modified xsi:type="dcterms:W3CDTF">2021-09-16T17:05:27Z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ICV">
    <vt:lpwstr>18F91FD1FBE943B3AA76AF98E156F684</vt:lpwstr>
  </property>
</Properties>
</file>