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00"/>
    <a:srgbClr val="FEFCF0"/>
    <a:srgbClr val="000000"/>
    <a:srgbClr val="F6F6F6"/>
    <a:srgbClr val="1E9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26A54-4191-45C6-9A42-2B3DD1C14350}"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399F2-3EB0-44A2-A1B6-97D555FC87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2399F2-3EB0-44A2-A1B6-97D555FC87DD}"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1A0268-6879-415A-9E8B-68519B9FA1B0}"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1A0268-6879-415A-9E8B-68519B9FA1B0}"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A0268-6879-415A-9E8B-68519B9FA1B0}"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0268-6879-415A-9E8B-68519B9FA1B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EB5C-543B-44BE-A57B-7C2E15EDE13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a:srcRect/>
          <a:stretch>
            <a:fillRect/>
          </a:stretch>
        </p:blipFill>
        <p:spPr>
          <a:xfrm>
            <a:off x="1802952" y="471486"/>
            <a:ext cx="9903274" cy="5915025"/>
          </a:xfrm>
          <a:prstGeom prst="rect">
            <a:avLst/>
          </a:prstGeom>
        </p:spPr>
      </p:pic>
      <p:sp>
        <p:nvSpPr>
          <p:cNvPr id="16" name="矩形 15"/>
          <p:cNvSpPr/>
          <p:nvPr/>
        </p:nvSpPr>
        <p:spPr>
          <a:xfrm>
            <a:off x="-5977" y="2256472"/>
            <a:ext cx="6752167" cy="24307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p:nvPr/>
        </p:nvSpPr>
        <p:spPr>
          <a:xfrm>
            <a:off x="617592" y="2640865"/>
            <a:ext cx="5989685" cy="140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5400">
                <a:solidFill>
                  <a:schemeClr val="bg1"/>
                </a:solidFill>
                <a:latin typeface="Arial" panose="020B0604020202020204" pitchFamily="34" charset="0"/>
                <a:cs typeface="Arial" panose="020B0604020202020204" pitchFamily="34" charset="0"/>
              </a:rPr>
              <a:t>月亮与六便士</a:t>
            </a:r>
            <a:endParaRPr lang="en-US" altLang="zh-CN" sz="5400">
              <a:solidFill>
                <a:schemeClr val="bg1"/>
              </a:solidFill>
              <a:latin typeface="Arial" panose="020B0604020202020204" pitchFamily="34" charset="0"/>
              <a:cs typeface="Arial" panose="020B0604020202020204" pitchFamily="34" charset="0"/>
            </a:endParaRPr>
          </a:p>
        </p:txBody>
      </p:sp>
      <p:sp>
        <p:nvSpPr>
          <p:cNvPr id="18" name="矩形 259"/>
          <p:cNvSpPr/>
          <p:nvPr/>
        </p:nvSpPr>
        <p:spPr>
          <a:xfrm>
            <a:off x="617592" y="4044493"/>
            <a:ext cx="541898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800">
                <a:solidFill>
                  <a:schemeClr val="bg1"/>
                </a:solidFill>
                <a:latin typeface="Arial" panose="020B0604020202020204" pitchFamily="34" charset="0"/>
                <a:cs typeface="Arial" panose="020B0604020202020204" pitchFamily="34" charset="0"/>
              </a:rPr>
              <a:t>XXXX</a:t>
            </a:r>
            <a:endParaRPr lang="en-US" altLang="zh-CN" sz="12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小说背景</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第4部分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964267" y="1380744"/>
            <a:ext cx="6229350" cy="4602961"/>
          </a:xfrm>
          <a:prstGeom prst="rect">
            <a:avLst/>
          </a:prstGeom>
          <a:ln>
            <a:noFill/>
          </a:ln>
        </p:spPr>
      </p:pic>
      <p:sp>
        <p:nvSpPr>
          <p:cNvPr id="13" name="文本框 12"/>
          <p:cNvSpPr txBox="1"/>
          <p:nvPr/>
        </p:nvSpPr>
        <p:spPr>
          <a:xfrm>
            <a:off x="7517501" y="1607956"/>
            <a:ext cx="3779918" cy="4018230"/>
          </a:xfrm>
          <a:prstGeom prst="rect">
            <a:avLst/>
          </a:prstGeom>
          <a:noFill/>
        </p:spPr>
        <p:txBody>
          <a:bodyPr wrap="square" rtlCol="0" anchor="ctr">
            <a:spAutoFit/>
          </a:bodyPr>
          <a:lstStyle/>
          <a:p>
            <a:pPr algn="just">
              <a:lnSpc>
                <a:spcPct val="130000"/>
              </a:lnSpc>
            </a:pPr>
            <a:r>
              <a:rPr lang="en-US" altLang="zh-CN">
                <a:solidFill>
                  <a:schemeClr val="tx1">
                    <a:lumMod val="75000"/>
                    <a:lumOff val="25000"/>
                  </a:schemeClr>
                </a:solidFill>
                <a:latin typeface="思源等宽 L"/>
                <a:ea typeface="微软雅黑" panose="020B0503020204020204" pitchFamily="34" charset="-122"/>
              </a:rPr>
              <a:t>《月亮和六便士》中的英国画家是以法国后期印象派大师保罗·高更（Paul Gauguin，1848-1903）为原型塑造的人物，这一点是无可争议的。高更在立志从事绘画前也做过经纪人；高更一生也非常坎坷、贫困；最后到了塔希提并埋骨于一个荒凉的小岛上。但除了生活的大致轮廓外，毛姆创造的完全是另外一个人物。这篇小说是毛姆在游经塔希提岛后，回到欧洲后写成的</a:t>
            </a:r>
            <a:endParaRPr lang="en-US" altLang="zh-CN">
              <a:solidFill>
                <a:schemeClr val="tx1">
                  <a:lumMod val="75000"/>
                  <a:lumOff val="25000"/>
                </a:schemeClr>
              </a:solidFill>
              <a:latin typeface="思源等宽 L"/>
              <a:ea typeface="微软雅黑" panose="020B0503020204020204" pitchFamily="34" charset="-122"/>
            </a:endParaRPr>
          </a:p>
        </p:txBody>
      </p:sp>
      <p:sp>
        <p:nvSpPr>
          <p:cNvPr id="14"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小说背景</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故事简述</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第5部分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964267" y="1380744"/>
            <a:ext cx="6229350" cy="4602961"/>
          </a:xfrm>
          <a:prstGeom prst="rect">
            <a:avLst/>
          </a:prstGeom>
          <a:ln>
            <a:noFill/>
          </a:ln>
        </p:spPr>
      </p:pic>
      <p:sp>
        <p:nvSpPr>
          <p:cNvPr id="13" name="文本框 12"/>
          <p:cNvSpPr txBox="1"/>
          <p:nvPr/>
        </p:nvSpPr>
        <p:spPr>
          <a:xfrm>
            <a:off x="7517501" y="1607956"/>
            <a:ext cx="3779918" cy="4018230"/>
          </a:xfrm>
          <a:prstGeom prst="rect">
            <a:avLst/>
          </a:prstGeom>
          <a:noFill/>
        </p:spPr>
        <p:txBody>
          <a:bodyPr wrap="square" rtlCol="0" anchor="ctr">
            <a:spAutoFit/>
          </a:bodyPr>
          <a:lstStyle/>
          <a:p>
            <a:pPr algn="just">
              <a:lnSpc>
                <a:spcPct val="130000"/>
              </a:lnSpc>
            </a:pPr>
            <a:r>
              <a:rPr lang="en-US" altLang="zh-CN">
                <a:solidFill>
                  <a:schemeClr val="tx1">
                    <a:lumMod val="75000"/>
                    <a:lumOff val="25000"/>
                  </a:schemeClr>
                </a:solidFill>
                <a:latin typeface="思源等宽 L"/>
                <a:ea typeface="微软雅黑" panose="020B0503020204020204" pitchFamily="34" charset="-122"/>
              </a:rPr>
              <a:t>一个英国证券交易所的经纪人，本已有牢靠的职业和地位、美满的家庭，但却迷恋上绘画，像“被魔鬼附了体”，突然弃家出走，到巴黎去追求绘画的理想
他的行径没有人能够理解。他在异国不仅肉体受着贫穷和饥饿煎熬，而且为了寻找表现手法，精神亦在忍受痛苦折磨。经过一番离奇的遭遇后，主人公最后离开文明世界，远遁到与世隔绝的塔希提岛上</a:t>
            </a:r>
            <a:endParaRPr lang="en-US" altLang="zh-CN">
              <a:solidFill>
                <a:schemeClr val="tx1">
                  <a:lumMod val="75000"/>
                  <a:lumOff val="25000"/>
                </a:schemeClr>
              </a:solidFill>
              <a:latin typeface="思源等宽 L"/>
              <a:ea typeface="微软雅黑" panose="020B0503020204020204" pitchFamily="34" charset="-122"/>
            </a:endParaRPr>
          </a:p>
        </p:txBody>
      </p:sp>
      <p:sp>
        <p:nvSpPr>
          <p:cNvPr id="14"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故事简述</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372520" y="1604681"/>
            <a:ext cx="4549478" cy="4063999"/>
          </a:xfrm>
          <a:prstGeom prst="rect">
            <a:avLst/>
          </a:prstGeom>
          <a:ln>
            <a:noFill/>
          </a:ln>
        </p:spPr>
      </p:pic>
      <p:sp>
        <p:nvSpPr>
          <p:cNvPr id="8" name="New shape"/>
          <p:cNvSpPr/>
          <p:nvPr/>
        </p:nvSpPr>
        <p:spPr>
          <a:xfrm>
            <a:off x="1143000" y="2400560"/>
            <a:ext cx="4957953" cy="2562881"/>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indent="0" algn="l">
              <a:lnSpc>
                <a:spcPct val="150000"/>
              </a:lnSpc>
            </a:pPr>
            <a:r>
              <a:rPr lang="en-US">
                <a:solidFill>
                  <a:srgbClr val="000000"/>
                </a:solidFill>
                <a:latin typeface="思源等宽 L"/>
              </a:rPr>
              <a:t>他终于找到灵魂的宁静和适合自己艺术气质的氛围。他同一个土著女子同居，创作出一幅又一幅使后世震惊的杰作。在他染上麻风病双目失明之前，曾在自己住房四壁画了一幅表现伊甸园的伟大作品。但在逝世之前，他却命令土著女子在他死后把这幅画作付之一炬</a:t>
            </a:r>
            <a:endParaRPr lang="en-US">
              <a:solidFill>
                <a:srgbClr val="000000"/>
              </a:solidFill>
              <a:latin typeface="思源等宽 L"/>
            </a:endParaRPr>
          </a:p>
        </p:txBody>
      </p:sp>
      <p:sp>
        <p:nvSpPr>
          <p:cNvPr id="9"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故事简述</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lang="en-US" sz="2000">
                <a:solidFill>
                  <a:srgbClr val="000000"/>
                </a:solidFill>
                <a:latin typeface="思源等宽 L"/>
              </a:rPr>
              <a:t>通过这样一个一心追求艺术、不通人性世故的怪才，毛姆探索了艺术的产生与本质、个性与天才的关系、艺术家与社会的矛盾等等引人深思的问题。同时这本书也引发了人们对摆脱世俗束缚逃离世俗社会寻找心灵家园这一话题的思考，而关于南太平洋小岛的自然民风的描写也引人向往</a:t>
            </a:r>
            <a:endParaRPr lang="en-US" sz="2000">
              <a:solidFill>
                <a:srgbClr val="000000"/>
              </a:solidFill>
              <a:latin typeface="思源等宽 L"/>
            </a:endParaRPr>
          </a:p>
        </p:txBody>
      </p:sp>
      <p:sp>
        <p:nvSpPr>
          <p:cNvPr id="9"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故事简述</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佳句分享</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第6部分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Oval 20"/>
          <p:cNvSpPr/>
          <p:nvPr/>
        </p:nvSpPr>
        <p:spPr>
          <a:xfrm>
            <a:off x="1103907" y="1811052"/>
            <a:ext cx="366823" cy="366823"/>
          </a:xfrm>
          <a:prstGeom prst="ellipse">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1</a:t>
            </a:r>
            <a:endParaRPr lang="en-US" sz="2000">
              <a:solidFill>
                <a:schemeClr val="bg1"/>
              </a:solidFill>
              <a:latin typeface="思源等宽 L"/>
              <a:ea typeface="微软雅黑" panose="020B0503020204020204" pitchFamily="34" charset="-122"/>
            </a:endParaRPr>
          </a:p>
        </p:txBody>
      </p:sp>
      <p:sp>
        <p:nvSpPr>
          <p:cNvPr id="25" name="TextBox 22"/>
          <p:cNvSpPr txBox="1"/>
          <p:nvPr/>
        </p:nvSpPr>
        <p:spPr>
          <a:xfrm>
            <a:off x="1573521" y="1837762"/>
            <a:ext cx="9300994" cy="335615"/>
          </a:xfrm>
          <a:prstGeom prst="rect">
            <a:avLst/>
          </a:prstGeom>
          <a:noFill/>
        </p:spPr>
        <p:txBody>
          <a:bodyPr wrap="square" rtlCol="0" anchor="ctr">
            <a:spAutoFit/>
          </a:bodyPr>
          <a:lstStyle/>
          <a:p>
            <a:r>
              <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rPr>
              <a:t>"满地都是六便士，他却抬头看见了月亮。"</a:t>
            </a:r>
            <a:endPar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26" name="Oval 23"/>
          <p:cNvSpPr/>
          <p:nvPr/>
        </p:nvSpPr>
        <p:spPr>
          <a:xfrm>
            <a:off x="1103908" y="2594224"/>
            <a:ext cx="366823" cy="366823"/>
          </a:xfrm>
          <a:prstGeom prst="ellipse">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2</a:t>
            </a:r>
            <a:endParaRPr lang="en-US" sz="2000">
              <a:solidFill>
                <a:schemeClr val="bg1"/>
              </a:solidFill>
              <a:latin typeface="思源等宽 L"/>
              <a:ea typeface="微软雅黑" panose="020B0503020204020204" pitchFamily="34" charset="-122"/>
            </a:endParaRPr>
          </a:p>
        </p:txBody>
      </p:sp>
      <p:sp>
        <p:nvSpPr>
          <p:cNvPr id="27" name="TextBox 24"/>
          <p:cNvSpPr txBox="1"/>
          <p:nvPr/>
        </p:nvSpPr>
        <p:spPr>
          <a:xfrm>
            <a:off x="1573522" y="2503174"/>
            <a:ext cx="9300994" cy="579699"/>
          </a:xfrm>
          <a:prstGeom prst="rect">
            <a:avLst/>
          </a:prstGeom>
          <a:noFill/>
        </p:spPr>
        <p:txBody>
          <a:bodyPr wrap="square" rtlCol="0" anchor="ctr">
            <a:spAutoFit/>
          </a:bodyPr>
          <a:lstStyle/>
          <a:p>
            <a:pPr lvl="0"/>
            <a:r>
              <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rPr>
              <a:t>比起一成不变的日子，我更希望生活中时时涌动着强烈的变迁和巨大的刺激，我非常乐于攀爬陡峭的山崖，奔赴潜藏暗礁的海滩</a:t>
            </a:r>
            <a:endPar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28" name="Oval 23"/>
          <p:cNvSpPr/>
          <p:nvPr/>
        </p:nvSpPr>
        <p:spPr>
          <a:xfrm>
            <a:off x="1103906" y="3409947"/>
            <a:ext cx="366823" cy="366823"/>
          </a:xfrm>
          <a:prstGeom prst="ellipse">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3</a:t>
            </a:r>
            <a:endParaRPr lang="en-US" sz="2000">
              <a:solidFill>
                <a:schemeClr val="bg1"/>
              </a:solidFill>
              <a:latin typeface="思源等宽 L"/>
              <a:ea typeface="微软雅黑" panose="020B0503020204020204" pitchFamily="34" charset="-122"/>
            </a:endParaRPr>
          </a:p>
        </p:txBody>
      </p:sp>
      <p:sp>
        <p:nvSpPr>
          <p:cNvPr id="29" name="TextBox 24"/>
          <p:cNvSpPr txBox="1"/>
          <p:nvPr/>
        </p:nvSpPr>
        <p:spPr>
          <a:xfrm>
            <a:off x="1573519" y="3318896"/>
            <a:ext cx="9300994" cy="579699"/>
          </a:xfrm>
          <a:prstGeom prst="rect">
            <a:avLst/>
          </a:prstGeom>
          <a:noFill/>
        </p:spPr>
        <p:txBody>
          <a:bodyPr wrap="square" rtlCol="0" anchor="ctr">
            <a:spAutoFit/>
          </a:bodyPr>
          <a:lstStyle/>
          <a:p>
            <a:pPr lvl="0"/>
            <a:r>
              <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rPr>
              <a:t>当时的我太年轻了，还不清楚人性本来就充满了矛盾，这个世界不是非黑即白，真挚中也包含着一些做作，高尚中也有一些卑鄙，即使是邪恶，也蕴藏着一些美德</a:t>
            </a:r>
            <a:endPar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8" name="Oval 23"/>
          <p:cNvSpPr/>
          <p:nvPr/>
        </p:nvSpPr>
        <p:spPr>
          <a:xfrm>
            <a:off x="1103906" y="4222569"/>
            <a:ext cx="366823" cy="366823"/>
          </a:xfrm>
          <a:prstGeom prst="ellipse">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4</a:t>
            </a:r>
            <a:endParaRPr lang="en-US" sz="2000">
              <a:solidFill>
                <a:schemeClr val="bg1"/>
              </a:solidFill>
              <a:latin typeface="思源等宽 L"/>
              <a:ea typeface="微软雅黑" panose="020B0503020204020204" pitchFamily="34" charset="-122"/>
            </a:endParaRPr>
          </a:p>
        </p:txBody>
      </p:sp>
      <p:sp>
        <p:nvSpPr>
          <p:cNvPr id="9" name="TextBox 24"/>
          <p:cNvSpPr txBox="1"/>
          <p:nvPr/>
        </p:nvSpPr>
        <p:spPr>
          <a:xfrm>
            <a:off x="1573519" y="4253560"/>
            <a:ext cx="9300994" cy="335615"/>
          </a:xfrm>
          <a:prstGeom prst="rect">
            <a:avLst/>
          </a:prstGeom>
          <a:noFill/>
        </p:spPr>
        <p:txBody>
          <a:bodyPr wrap="square" rtlCol="0" anchor="ctr">
            <a:spAutoFit/>
          </a:bodyPr>
          <a:lstStyle/>
          <a:p>
            <a:pPr lvl="0"/>
            <a:r>
              <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rPr>
              <a:t>其实，一个人可以兼具卑鄙与伟大、邪恶与善良</a:t>
            </a:r>
            <a:endPar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10" name="Oval 20"/>
          <p:cNvSpPr/>
          <p:nvPr/>
        </p:nvSpPr>
        <p:spPr>
          <a:xfrm>
            <a:off x="1103906" y="5063460"/>
            <a:ext cx="366823" cy="366823"/>
          </a:xfrm>
          <a:prstGeom prst="ellipse">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思源等宽 L"/>
                <a:ea typeface="微软雅黑" panose="020B0503020204020204" pitchFamily="34" charset="-122"/>
              </a:rPr>
              <a:t>5</a:t>
            </a:r>
            <a:endParaRPr lang="en-US" altLang="zh-CN" sz="2000">
              <a:solidFill>
                <a:schemeClr val="bg1"/>
              </a:solidFill>
              <a:latin typeface="思源等宽 L"/>
              <a:ea typeface="微软雅黑" panose="020B0503020204020204" pitchFamily="34" charset="-122"/>
            </a:endParaRPr>
          </a:p>
        </p:txBody>
      </p:sp>
      <p:sp>
        <p:nvSpPr>
          <p:cNvPr id="11" name="TextBox 22"/>
          <p:cNvSpPr txBox="1"/>
          <p:nvPr/>
        </p:nvSpPr>
        <p:spPr>
          <a:xfrm>
            <a:off x="1573520" y="5090169"/>
            <a:ext cx="9300994" cy="335615"/>
          </a:xfrm>
          <a:prstGeom prst="rect">
            <a:avLst/>
          </a:prstGeom>
          <a:noFill/>
        </p:spPr>
        <p:txBody>
          <a:bodyPr wrap="square" rtlCol="0" anchor="ctr">
            <a:spAutoFit/>
          </a:bodyPr>
          <a:lstStyle/>
          <a:p>
            <a:r>
              <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rPr>
              <a:t>深知一个道理：她如果总是把不幸挂在嘴边，摆出一副可怜相，反而会招人厌烦</a:t>
            </a:r>
            <a:endParaRPr lang="en-US" altLang="zh-CN" sz="16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30"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佳句分享</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8"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50" fill="hold"/>
                                        <p:tgtEl>
                                          <p:spTgt spid="10"/>
                                        </p:tgtEl>
                                        <p:attrNameLst>
                                          <p:attrName>ppt_x</p:attrName>
                                        </p:attrNameLst>
                                      </p:cBhvr>
                                      <p:tavLst>
                                        <p:tav tm="0">
                                          <p:val>
                                            <p:strVal val="#ppt_x"/>
                                          </p:val>
                                        </p:tav>
                                        <p:tav tm="100000">
                                          <p:val>
                                            <p:strVal val="#ppt_x"/>
                                          </p:val>
                                        </p:tav>
                                      </p:tavLst>
                                    </p:anim>
                                    <p:anim calcmode="lin" valueType="num">
                                      <p:cBhvr additive="base">
                                        <p:cTn id="48" dur="25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9"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50" fill="hold"/>
                                        <p:tgtEl>
                                          <p:spTgt spid="11"/>
                                        </p:tgtEl>
                                        <p:attrNameLst>
                                          <p:attrName>ppt_x</p:attrName>
                                        </p:attrNameLst>
                                      </p:cBhvr>
                                      <p:tavLst>
                                        <p:tav tm="0">
                                          <p:val>
                                            <p:strVal val="#ppt_x"/>
                                          </p:val>
                                        </p:tav>
                                        <p:tav tm="100000">
                                          <p:val>
                                            <p:strVal val="#ppt_x"/>
                                          </p:val>
                                        </p:tav>
                                      </p:tavLst>
                                    </p:anim>
                                    <p:anim calcmode="lin" valueType="num">
                                      <p:cBhvr additive="base">
                                        <p:cTn id="53"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P spid="10" grpId="8" animBg="1"/>
      <p:bldP spid="11" grpId="9"/>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读书心得</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第7部分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961845" y="1735668"/>
            <a:ext cx="4849706" cy="3386663"/>
          </a:xfrm>
          <a:prstGeom prst="rect">
            <a:avLst/>
          </a:prstGeom>
          <a:noFill/>
        </p:spPr>
        <p:txBody>
          <a:bodyPr wrap="square" rtlCol="0" anchor="ctr">
            <a:spAutoFit/>
          </a:bodyPr>
          <a:lstStyle/>
          <a:p>
            <a:pPr algn="just">
              <a:lnSpc>
                <a:spcPct val="150000"/>
              </a:lnSpc>
            </a:pPr>
            <a:r>
              <a:rPr lang="en-US" altLang="zh-CN">
                <a:solidFill>
                  <a:schemeClr val="tx1">
                    <a:lumMod val="75000"/>
                    <a:lumOff val="25000"/>
                  </a:schemeClr>
                </a:solidFill>
                <a:latin typeface="思源等宽 L"/>
                <a:ea typeface="微软雅黑" panose="020B0503020204020204" pitchFamily="34" charset="-122"/>
              </a:rPr>
              <a:t>我喜欢《月亮与六便士》这个书名。月亮代表着高高在上的理想。而微不足道的六便士便是那现实。我们或许可以仰望月亮，感叹它的魅力而忽视脚下的六便士，但我们却不能放弃六便士的生活而选择整日仰望月亮生活。这便是理想与现实的矛盾，有多少人在月亮和六便士之间徘徊？恐怕只有睿智的人才能寻求二者的平衡</a:t>
            </a:r>
            <a:endParaRPr lang="en-US" altLang="zh-CN">
              <a:solidFill>
                <a:schemeClr val="tx1">
                  <a:lumMod val="75000"/>
                  <a:lumOff val="25000"/>
                </a:schemeClr>
              </a:solidFill>
              <a:latin typeface="思源等宽 L"/>
              <a:ea typeface="微软雅黑" panose="020B0503020204020204" pitchFamily="34" charset="-122"/>
            </a:endParaRPr>
          </a:p>
        </p:txBody>
      </p:sp>
      <p:sp>
        <p:nvSpPr>
          <p:cNvPr id="11" name="矩形 10"/>
          <p:cNvSpPr/>
          <p:nvPr/>
        </p:nvSpPr>
        <p:spPr>
          <a:xfrm>
            <a:off x="5486400" y="5648325"/>
            <a:ext cx="2095500" cy="447675"/>
          </a:xfrm>
          <a:prstGeom prst="rect">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读书心得</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33" name="组合 32"/>
          <p:cNvGrpSpPr/>
          <p:nvPr/>
        </p:nvGrpSpPr>
        <p:grpSpPr>
          <a:xfrm>
            <a:off x="4311095" y="634264"/>
            <a:ext cx="3834748" cy="1024508"/>
            <a:chOff x="4311095" y="634264"/>
            <a:chExt cx="3834748" cy="1024508"/>
          </a:xfrm>
        </p:grpSpPr>
        <p:sp>
          <p:nvSpPr>
            <p:cNvPr id="35" name="梯形 34"/>
            <p:cNvSpPr/>
            <p:nvPr/>
          </p:nvSpPr>
          <p:spPr>
            <a:xfrm>
              <a:off x="4953000" y="1414300"/>
              <a:ext cx="2286000" cy="244472"/>
            </a:xfrm>
            <a:prstGeom prst="trapezoid">
              <a:avLst>
                <a:gd name="adj" fmla="val 141885"/>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5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37" name="文本框 36"/>
            <p:cNvSpPr txBox="1"/>
            <p:nvPr/>
          </p:nvSpPr>
          <p:spPr>
            <a:xfrm>
              <a:off x="4311095" y="830399"/>
              <a:ext cx="383474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i="0" u="none" strike="noStrike" kern="1200" cap="none" spc="0" normalizeH="0" baseline="0" noProof="0">
                  <a:ln>
                    <a:noFill/>
                  </a:ln>
                  <a:solidFill>
                    <a:schemeClr val="bg1">
                      <a:lumMod val="85000"/>
                    </a:schemeClr>
                  </a:solidFill>
                  <a:effectLst/>
                  <a:uLnTx/>
                  <a:uFillTx/>
                  <a:latin typeface="+mj-lt"/>
                  <a:ea typeface="+mj-ea"/>
                  <a:cs typeface="+mn-cs"/>
                </a:rPr>
                <a:t>CONTENTS</a:t>
              </a:r>
              <a:endParaRPr kumimoji="0" lang="zh-CN" altLang="en-US" sz="2400" i="0" u="none" strike="noStrike" kern="1200" cap="none" spc="0" normalizeH="0" baseline="0" noProof="0">
                <a:ln>
                  <a:noFill/>
                </a:ln>
                <a:solidFill>
                  <a:schemeClr val="bg1">
                    <a:lumMod val="85000"/>
                  </a:schemeClr>
                </a:solidFill>
                <a:effectLst/>
                <a:uLnTx/>
                <a:uFillTx/>
                <a:latin typeface="+mj-lt"/>
                <a:ea typeface="+mj-ea"/>
                <a:cs typeface="+mn-cs"/>
              </a:endParaRPr>
            </a:p>
          </p:txBody>
        </p:sp>
        <p:sp>
          <p:nvSpPr>
            <p:cNvPr id="39" name="文本框 57"/>
            <p:cNvSpPr txBox="1"/>
            <p:nvPr/>
          </p:nvSpPr>
          <p:spPr>
            <a:xfrm>
              <a:off x="5215725" y="634264"/>
              <a:ext cx="1760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300" normalizeH="0" baseline="0" noProof="0">
                  <a:ln>
                    <a:noFill/>
                  </a:ln>
                  <a:solidFill>
                    <a:srgbClr val="595959"/>
                  </a:solidFill>
                  <a:effectLst/>
                  <a:uLnTx/>
                  <a:uFillTx/>
                  <a:latin typeface="+mj-ea"/>
                  <a:ea typeface="+mj-ea"/>
                  <a:cs typeface="+mn-cs"/>
                </a:rPr>
                <a:t>目录</a:t>
              </a:r>
              <a:endParaRPr kumimoji="0" lang="zh-CN" altLang="en-US" sz="4800" b="1" i="0" u="none" strike="noStrike" kern="1200" cap="none" spc="300" normalizeH="0" baseline="0" noProof="0">
                <a:ln>
                  <a:noFill/>
                </a:ln>
                <a:solidFill>
                  <a:srgbClr val="595959"/>
                </a:solidFill>
                <a:effectLst/>
                <a:uLnTx/>
                <a:uFillTx/>
                <a:latin typeface="+mj-ea"/>
                <a:ea typeface="+mj-ea"/>
                <a:cs typeface="+mn-cs"/>
              </a:endParaRPr>
            </a:p>
          </p:txBody>
        </p:sp>
      </p:grpSp>
      <p:grpSp>
        <p:nvGrpSpPr>
          <p:cNvPr id="43" name="组合 42"/>
          <p:cNvGrpSpPr/>
          <p:nvPr/>
        </p:nvGrpSpPr>
        <p:grpSpPr>
          <a:xfrm>
            <a:off x="1733846" y="2181982"/>
            <a:ext cx="1778417" cy="1765904"/>
            <a:chOff x="1733846" y="2181982"/>
            <a:chExt cx="1778417" cy="1765904"/>
          </a:xfrm>
        </p:grpSpPr>
        <p:sp>
          <p:nvSpPr>
            <p:cNvPr id="45" name="矩形 44"/>
            <p:cNvSpPr/>
            <p:nvPr/>
          </p:nvSpPr>
          <p:spPr>
            <a:xfrm>
              <a:off x="1733846"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47" name="î$lïḑè"/>
            <p:cNvSpPr/>
            <p:nvPr/>
          </p:nvSpPr>
          <p:spPr>
            <a:xfrm>
              <a:off x="1915141" y="3125131"/>
              <a:ext cx="1006116"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ea typeface="+mj-ea"/>
                </a:rPr>
                <a:t>全书简介</a:t>
              </a:r>
              <a:endParaRPr lang="en-US" altLang="zh-CN" sz="1600">
                <a:solidFill>
                  <a:schemeClr val="tx1">
                    <a:lumMod val="85000"/>
                    <a:lumOff val="15000"/>
                  </a:schemeClr>
                </a:solidFill>
                <a:latin typeface="+mj-ea"/>
                <a:ea typeface="+mj-ea"/>
              </a:endParaRPr>
            </a:p>
          </p:txBody>
        </p:sp>
        <p:sp>
          <p:nvSpPr>
            <p:cNvPr id="49" name="文本框 48"/>
            <p:cNvSpPr txBox="1"/>
            <p:nvPr/>
          </p:nvSpPr>
          <p:spPr>
            <a:xfrm>
              <a:off x="1915141"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01</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59" name="平行四边形 58"/>
            <p:cNvSpPr/>
            <p:nvPr/>
          </p:nvSpPr>
          <p:spPr>
            <a:xfrm>
              <a:off x="1915141" y="2739018"/>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0" name="report_174544"/>
            <p:cNvSpPr/>
            <p:nvPr/>
          </p:nvSpPr>
          <p:spPr>
            <a:xfrm>
              <a:off x="2971808" y="3274283"/>
              <a:ext cx="435100" cy="575617"/>
            </a:xfrm>
            <a:custGeom>
              <a:avLst/>
              <a:gdLst>
                <a:gd name="connsiteX0" fmla="*/ 80374 w 459945"/>
                <a:gd name="connsiteY0" fmla="*/ 413443 h 608486"/>
                <a:gd name="connsiteX1" fmla="*/ 287413 w 459945"/>
                <a:gd name="connsiteY1" fmla="*/ 413443 h 608486"/>
                <a:gd name="connsiteX2" fmla="*/ 287413 w 459945"/>
                <a:gd name="connsiteY2" fmla="*/ 436236 h 608486"/>
                <a:gd name="connsiteX3" fmla="*/ 80374 w 459945"/>
                <a:gd name="connsiteY3" fmla="*/ 436236 h 608486"/>
                <a:gd name="connsiteX4" fmla="*/ 80374 w 459945"/>
                <a:gd name="connsiteY4" fmla="*/ 355932 h 608486"/>
                <a:gd name="connsiteX5" fmla="*/ 241475 w 459945"/>
                <a:gd name="connsiteY5" fmla="*/ 355932 h 608486"/>
                <a:gd name="connsiteX6" fmla="*/ 241475 w 459945"/>
                <a:gd name="connsiteY6" fmla="*/ 378936 h 608486"/>
                <a:gd name="connsiteX7" fmla="*/ 80374 w 459945"/>
                <a:gd name="connsiteY7" fmla="*/ 378936 h 608486"/>
                <a:gd name="connsiteX8" fmla="*/ 80374 w 459945"/>
                <a:gd name="connsiteY8" fmla="*/ 298633 h 608486"/>
                <a:gd name="connsiteX9" fmla="*/ 322413 w 459945"/>
                <a:gd name="connsiteY9" fmla="*/ 298633 h 608486"/>
                <a:gd name="connsiteX10" fmla="*/ 322413 w 459945"/>
                <a:gd name="connsiteY10" fmla="*/ 321426 h 608486"/>
                <a:gd name="connsiteX11" fmla="*/ 80374 w 459945"/>
                <a:gd name="connsiteY11" fmla="*/ 321426 h 608486"/>
                <a:gd name="connsiteX12" fmla="*/ 113187 w 459945"/>
                <a:gd name="connsiteY12" fmla="*/ 111260 h 608486"/>
                <a:gd name="connsiteX13" fmla="*/ 92093 w 459945"/>
                <a:gd name="connsiteY13" fmla="*/ 160837 h 608486"/>
                <a:gd name="connsiteX14" fmla="*/ 161084 w 459945"/>
                <a:gd name="connsiteY14" fmla="*/ 229749 h 608486"/>
                <a:gd name="connsiteX15" fmla="*/ 222630 w 459945"/>
                <a:gd name="connsiteY15" fmla="*/ 191575 h 608486"/>
                <a:gd name="connsiteX16" fmla="*/ 160836 w 459945"/>
                <a:gd name="connsiteY16" fmla="*/ 182403 h 608486"/>
                <a:gd name="connsiteX17" fmla="*/ 152646 w 459945"/>
                <a:gd name="connsiteY17" fmla="*/ 176949 h 608486"/>
                <a:gd name="connsiteX18" fmla="*/ 161084 w 459945"/>
                <a:gd name="connsiteY18" fmla="*/ 91925 h 608486"/>
                <a:gd name="connsiteX19" fmla="*/ 132048 w 459945"/>
                <a:gd name="connsiteY19" fmla="*/ 98122 h 608486"/>
                <a:gd name="connsiteX20" fmla="*/ 169522 w 459945"/>
                <a:gd name="connsiteY20" fmla="*/ 160341 h 608486"/>
                <a:gd name="connsiteX21" fmla="*/ 229330 w 459945"/>
                <a:gd name="connsiteY21" fmla="*/ 169265 h 608486"/>
                <a:gd name="connsiteX22" fmla="*/ 230075 w 459945"/>
                <a:gd name="connsiteY22" fmla="*/ 160837 h 608486"/>
                <a:gd name="connsiteX23" fmla="*/ 161084 w 459945"/>
                <a:gd name="connsiteY23" fmla="*/ 91925 h 608486"/>
                <a:gd name="connsiteX24" fmla="*/ 161084 w 459945"/>
                <a:gd name="connsiteY24" fmla="*/ 68872 h 608486"/>
                <a:gd name="connsiteX25" fmla="*/ 252906 w 459945"/>
                <a:gd name="connsiteY25" fmla="*/ 160837 h 608486"/>
                <a:gd name="connsiteX26" fmla="*/ 161084 w 459945"/>
                <a:gd name="connsiteY26" fmla="*/ 252554 h 608486"/>
                <a:gd name="connsiteX27" fmla="*/ 69013 w 459945"/>
                <a:gd name="connsiteY27" fmla="*/ 160837 h 608486"/>
                <a:gd name="connsiteX28" fmla="*/ 161084 w 459945"/>
                <a:gd name="connsiteY28" fmla="*/ 68872 h 608486"/>
                <a:gd name="connsiteX29" fmla="*/ 23084 w 459945"/>
                <a:gd name="connsiteY29" fmla="*/ 23051 h 608486"/>
                <a:gd name="connsiteX30" fmla="*/ 23084 w 459945"/>
                <a:gd name="connsiteY30" fmla="*/ 585683 h 608486"/>
                <a:gd name="connsiteX31" fmla="*/ 437109 w 459945"/>
                <a:gd name="connsiteY31" fmla="*/ 585683 h 608486"/>
                <a:gd name="connsiteX32" fmla="*/ 437109 w 459945"/>
                <a:gd name="connsiteY32" fmla="*/ 112774 h 608486"/>
                <a:gd name="connsiteX33" fmla="*/ 353212 w 459945"/>
                <a:gd name="connsiteY33" fmla="*/ 23051 h 608486"/>
                <a:gd name="connsiteX34" fmla="*/ 11418 w 459945"/>
                <a:gd name="connsiteY34" fmla="*/ 0 h 608486"/>
                <a:gd name="connsiteX35" fmla="*/ 353212 w 459945"/>
                <a:gd name="connsiteY35" fmla="*/ 0 h 608486"/>
                <a:gd name="connsiteX36" fmla="*/ 459945 w 459945"/>
                <a:gd name="connsiteY36" fmla="*/ 112774 h 608486"/>
                <a:gd name="connsiteX37" fmla="*/ 459945 w 459945"/>
                <a:gd name="connsiteY37" fmla="*/ 597085 h 608486"/>
                <a:gd name="connsiteX38" fmla="*/ 448527 w 459945"/>
                <a:gd name="connsiteY38" fmla="*/ 608486 h 608486"/>
                <a:gd name="connsiteX39" fmla="*/ 11418 w 459945"/>
                <a:gd name="connsiteY39" fmla="*/ 608486 h 608486"/>
                <a:gd name="connsiteX40" fmla="*/ 0 w 459945"/>
                <a:gd name="connsiteY40" fmla="*/ 597085 h 608486"/>
                <a:gd name="connsiteX41" fmla="*/ 0 w 459945"/>
                <a:gd name="connsiteY41" fmla="*/ 11401 h 608486"/>
                <a:gd name="connsiteX42" fmla="*/ 11418 w 459945"/>
                <a:gd name="connsiteY42"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9945" h="608486">
                  <a:moveTo>
                    <a:pt x="80374" y="413443"/>
                  </a:moveTo>
                  <a:lnTo>
                    <a:pt x="287413" y="413443"/>
                  </a:lnTo>
                  <a:lnTo>
                    <a:pt x="287413" y="436236"/>
                  </a:lnTo>
                  <a:lnTo>
                    <a:pt x="80374" y="436236"/>
                  </a:lnTo>
                  <a:close/>
                  <a:moveTo>
                    <a:pt x="80374" y="355932"/>
                  </a:moveTo>
                  <a:lnTo>
                    <a:pt x="241475" y="355932"/>
                  </a:lnTo>
                  <a:lnTo>
                    <a:pt x="241475" y="378936"/>
                  </a:lnTo>
                  <a:lnTo>
                    <a:pt x="80374" y="378936"/>
                  </a:lnTo>
                  <a:close/>
                  <a:moveTo>
                    <a:pt x="80374" y="298633"/>
                  </a:moveTo>
                  <a:lnTo>
                    <a:pt x="322413" y="298633"/>
                  </a:lnTo>
                  <a:lnTo>
                    <a:pt x="322413" y="321426"/>
                  </a:lnTo>
                  <a:lnTo>
                    <a:pt x="80374" y="321426"/>
                  </a:lnTo>
                  <a:close/>
                  <a:moveTo>
                    <a:pt x="113187" y="111260"/>
                  </a:moveTo>
                  <a:cubicBezTo>
                    <a:pt x="100034" y="123654"/>
                    <a:pt x="92093" y="141254"/>
                    <a:pt x="92093" y="160837"/>
                  </a:cubicBezTo>
                  <a:cubicBezTo>
                    <a:pt x="92093" y="198763"/>
                    <a:pt x="122866" y="229749"/>
                    <a:pt x="161084" y="229749"/>
                  </a:cubicBezTo>
                  <a:cubicBezTo>
                    <a:pt x="187886" y="229749"/>
                    <a:pt x="211214" y="214132"/>
                    <a:pt x="222630" y="191575"/>
                  </a:cubicBezTo>
                  <a:lnTo>
                    <a:pt x="160836" y="182403"/>
                  </a:lnTo>
                  <a:cubicBezTo>
                    <a:pt x="157361" y="181907"/>
                    <a:pt x="154383" y="179924"/>
                    <a:pt x="152646" y="176949"/>
                  </a:cubicBezTo>
                  <a:close/>
                  <a:moveTo>
                    <a:pt x="161084" y="91925"/>
                  </a:moveTo>
                  <a:cubicBezTo>
                    <a:pt x="150661" y="91925"/>
                    <a:pt x="140982" y="94156"/>
                    <a:pt x="132048" y="98122"/>
                  </a:cubicBezTo>
                  <a:lnTo>
                    <a:pt x="169522" y="160341"/>
                  </a:lnTo>
                  <a:lnTo>
                    <a:pt x="229330" y="169265"/>
                  </a:lnTo>
                  <a:cubicBezTo>
                    <a:pt x="229827" y="166538"/>
                    <a:pt x="230075" y="163564"/>
                    <a:pt x="230075" y="160837"/>
                  </a:cubicBezTo>
                  <a:cubicBezTo>
                    <a:pt x="230075" y="122663"/>
                    <a:pt x="199054" y="91925"/>
                    <a:pt x="161084" y="91925"/>
                  </a:cubicBezTo>
                  <a:close/>
                  <a:moveTo>
                    <a:pt x="161084" y="68872"/>
                  </a:moveTo>
                  <a:cubicBezTo>
                    <a:pt x="211710" y="68872"/>
                    <a:pt x="252906" y="110021"/>
                    <a:pt x="252906" y="160837"/>
                  </a:cubicBezTo>
                  <a:cubicBezTo>
                    <a:pt x="252906" y="211405"/>
                    <a:pt x="211710" y="252554"/>
                    <a:pt x="161084" y="252554"/>
                  </a:cubicBezTo>
                  <a:cubicBezTo>
                    <a:pt x="110209" y="252554"/>
                    <a:pt x="69013" y="211405"/>
                    <a:pt x="69013" y="160837"/>
                  </a:cubicBezTo>
                  <a:cubicBezTo>
                    <a:pt x="69013" y="110021"/>
                    <a:pt x="110209" y="68872"/>
                    <a:pt x="161084" y="68872"/>
                  </a:cubicBezTo>
                  <a:close/>
                  <a:moveTo>
                    <a:pt x="23084" y="23051"/>
                  </a:moveTo>
                  <a:lnTo>
                    <a:pt x="23084" y="585683"/>
                  </a:lnTo>
                  <a:lnTo>
                    <a:pt x="437109" y="585683"/>
                  </a:lnTo>
                  <a:lnTo>
                    <a:pt x="437109" y="112774"/>
                  </a:lnTo>
                  <a:cubicBezTo>
                    <a:pt x="437109" y="85015"/>
                    <a:pt x="379027" y="23051"/>
                    <a:pt x="353212" y="23051"/>
                  </a:cubicBezTo>
                  <a:close/>
                  <a:moveTo>
                    <a:pt x="11418" y="0"/>
                  </a:moveTo>
                  <a:lnTo>
                    <a:pt x="353212" y="0"/>
                  </a:lnTo>
                  <a:cubicBezTo>
                    <a:pt x="391189" y="0"/>
                    <a:pt x="459945" y="72622"/>
                    <a:pt x="459945" y="112774"/>
                  </a:cubicBezTo>
                  <a:lnTo>
                    <a:pt x="459945" y="597085"/>
                  </a:lnTo>
                  <a:cubicBezTo>
                    <a:pt x="459945" y="603529"/>
                    <a:pt x="454981" y="608486"/>
                    <a:pt x="448527" y="608486"/>
                  </a:cubicBezTo>
                  <a:lnTo>
                    <a:pt x="11418" y="608486"/>
                  </a:lnTo>
                  <a:cubicBezTo>
                    <a:pt x="5212" y="608486"/>
                    <a:pt x="0" y="603529"/>
                    <a:pt x="0" y="597085"/>
                  </a:cubicBezTo>
                  <a:lnTo>
                    <a:pt x="0" y="11401"/>
                  </a:lnTo>
                  <a:cubicBezTo>
                    <a:pt x="0" y="5205"/>
                    <a:pt x="5212" y="0"/>
                    <a:pt x="11418"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61" name="组合 60"/>
          <p:cNvGrpSpPr/>
          <p:nvPr/>
        </p:nvGrpSpPr>
        <p:grpSpPr>
          <a:xfrm>
            <a:off x="4027432" y="2181982"/>
            <a:ext cx="1778417" cy="1765904"/>
            <a:chOff x="4027432" y="2181982"/>
            <a:chExt cx="1778417" cy="1765904"/>
          </a:xfrm>
        </p:grpSpPr>
        <p:sp>
          <p:nvSpPr>
            <p:cNvPr id="62" name="矩形 61"/>
            <p:cNvSpPr/>
            <p:nvPr/>
          </p:nvSpPr>
          <p:spPr>
            <a:xfrm>
              <a:off x="4027432"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3" name="î$lïḑè"/>
            <p:cNvSpPr/>
            <p:nvPr/>
          </p:nvSpPr>
          <p:spPr>
            <a:xfrm>
              <a:off x="4208727" y="3125131"/>
              <a:ext cx="1006998"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作者</a:t>
              </a:r>
              <a:endParaRPr lang="en-US" altLang="zh-CN" sz="1600">
                <a:solidFill>
                  <a:schemeClr val="tx1">
                    <a:lumMod val="85000"/>
                    <a:lumOff val="15000"/>
                  </a:schemeClr>
                </a:solidFill>
                <a:latin typeface="+mj-ea"/>
              </a:endParaRPr>
            </a:p>
          </p:txBody>
        </p:sp>
        <p:sp>
          <p:nvSpPr>
            <p:cNvPr id="64" name="文本框 63"/>
            <p:cNvSpPr txBox="1"/>
            <p:nvPr/>
          </p:nvSpPr>
          <p:spPr>
            <a:xfrm>
              <a:off x="4208727"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02</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65" name="平行四边形 64"/>
            <p:cNvSpPr/>
            <p:nvPr/>
          </p:nvSpPr>
          <p:spPr>
            <a:xfrm>
              <a:off x="4208727" y="2739018"/>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6" name="big-shopping-store_81861"/>
            <p:cNvSpPr/>
            <p:nvPr/>
          </p:nvSpPr>
          <p:spPr>
            <a:xfrm>
              <a:off x="5121439" y="3363298"/>
              <a:ext cx="575617" cy="501199"/>
            </a:xfrm>
            <a:custGeom>
              <a:avLst/>
              <a:gdLst>
                <a:gd name="connsiteX0" fmla="*/ 325961 w 623869"/>
                <a:gd name="connsiteY0" fmla="*/ 352386 h 543213"/>
                <a:gd name="connsiteX1" fmla="*/ 325961 w 623869"/>
                <a:gd name="connsiteY1" fmla="*/ 433149 h 543213"/>
                <a:gd name="connsiteX2" fmla="*/ 462677 w 623869"/>
                <a:gd name="connsiteY2" fmla="*/ 433149 h 543213"/>
                <a:gd name="connsiteX3" fmla="*/ 462677 w 623869"/>
                <a:gd name="connsiteY3" fmla="*/ 352386 h 543213"/>
                <a:gd name="connsiteX4" fmla="*/ 193137 w 623869"/>
                <a:gd name="connsiteY4" fmla="*/ 339208 h 543213"/>
                <a:gd name="connsiteX5" fmla="*/ 205133 w 623869"/>
                <a:gd name="connsiteY5" fmla="*/ 351190 h 543213"/>
                <a:gd name="connsiteX6" fmla="*/ 205133 w 623869"/>
                <a:gd name="connsiteY6" fmla="*/ 432369 h 543213"/>
                <a:gd name="connsiteX7" fmla="*/ 193137 w 623869"/>
                <a:gd name="connsiteY7" fmla="*/ 444351 h 543213"/>
                <a:gd name="connsiteX8" fmla="*/ 181141 w 623869"/>
                <a:gd name="connsiteY8" fmla="*/ 432369 h 543213"/>
                <a:gd name="connsiteX9" fmla="*/ 181141 w 623869"/>
                <a:gd name="connsiteY9" fmla="*/ 351190 h 543213"/>
                <a:gd name="connsiteX10" fmla="*/ 193137 w 623869"/>
                <a:gd name="connsiteY10" fmla="*/ 339208 h 543213"/>
                <a:gd name="connsiteX11" fmla="*/ 313955 w 623869"/>
                <a:gd name="connsiteY11" fmla="*/ 328412 h 543213"/>
                <a:gd name="connsiteX12" fmla="*/ 474683 w 623869"/>
                <a:gd name="connsiteY12" fmla="*/ 328412 h 543213"/>
                <a:gd name="connsiteX13" fmla="*/ 486689 w 623869"/>
                <a:gd name="connsiteY13" fmla="*/ 340399 h 543213"/>
                <a:gd name="connsiteX14" fmla="*/ 486689 w 623869"/>
                <a:gd name="connsiteY14" fmla="*/ 445136 h 543213"/>
                <a:gd name="connsiteX15" fmla="*/ 474683 w 623869"/>
                <a:gd name="connsiteY15" fmla="*/ 457123 h 543213"/>
                <a:gd name="connsiteX16" fmla="*/ 313955 w 623869"/>
                <a:gd name="connsiteY16" fmla="*/ 457123 h 543213"/>
                <a:gd name="connsiteX17" fmla="*/ 301949 w 623869"/>
                <a:gd name="connsiteY17" fmla="*/ 445136 h 543213"/>
                <a:gd name="connsiteX18" fmla="*/ 301949 w 623869"/>
                <a:gd name="connsiteY18" fmla="*/ 340399 h 543213"/>
                <a:gd name="connsiteX19" fmla="*/ 313955 w 623869"/>
                <a:gd name="connsiteY19" fmla="*/ 328412 h 543213"/>
                <a:gd name="connsiteX20" fmla="*/ 311859 w 623869"/>
                <a:gd name="connsiteY20" fmla="*/ 228161 h 543213"/>
                <a:gd name="connsiteX21" fmla="*/ 248977 w 623869"/>
                <a:gd name="connsiteY21" fmla="*/ 270258 h 543213"/>
                <a:gd name="connsiteX22" fmla="*/ 248977 w 623869"/>
                <a:gd name="connsiteY22" fmla="*/ 517895 h 543213"/>
                <a:gd name="connsiteX23" fmla="*/ 539676 w 623869"/>
                <a:gd name="connsiteY23" fmla="*/ 517895 h 543213"/>
                <a:gd name="connsiteX24" fmla="*/ 539676 w 623869"/>
                <a:gd name="connsiteY24" fmla="*/ 271007 h 543213"/>
                <a:gd name="connsiteX25" fmla="*/ 536824 w 623869"/>
                <a:gd name="connsiteY25" fmla="*/ 271157 h 543213"/>
                <a:gd name="connsiteX26" fmla="*/ 461936 w 623869"/>
                <a:gd name="connsiteY26" fmla="*/ 228161 h 543213"/>
                <a:gd name="connsiteX27" fmla="*/ 386898 w 623869"/>
                <a:gd name="connsiteY27" fmla="*/ 271157 h 543213"/>
                <a:gd name="connsiteX28" fmla="*/ 311859 w 623869"/>
                <a:gd name="connsiteY28" fmla="*/ 228161 h 543213"/>
                <a:gd name="connsiteX29" fmla="*/ 161933 w 623869"/>
                <a:gd name="connsiteY29" fmla="*/ 228161 h 543213"/>
                <a:gd name="connsiteX30" fmla="*/ 87045 w 623869"/>
                <a:gd name="connsiteY30" fmla="*/ 271157 h 543213"/>
                <a:gd name="connsiteX31" fmla="*/ 84193 w 623869"/>
                <a:gd name="connsiteY31" fmla="*/ 271007 h 543213"/>
                <a:gd name="connsiteX32" fmla="*/ 84193 w 623869"/>
                <a:gd name="connsiteY32" fmla="*/ 517895 h 543213"/>
                <a:gd name="connsiteX33" fmla="*/ 224965 w 623869"/>
                <a:gd name="connsiteY33" fmla="*/ 517895 h 543213"/>
                <a:gd name="connsiteX34" fmla="*/ 224965 w 623869"/>
                <a:gd name="connsiteY34" fmla="*/ 270258 h 543213"/>
                <a:gd name="connsiteX35" fmla="*/ 161933 w 623869"/>
                <a:gd name="connsiteY35" fmla="*/ 228161 h 543213"/>
                <a:gd name="connsiteX36" fmla="*/ 474993 w 623869"/>
                <a:gd name="connsiteY36" fmla="*/ 196252 h 543213"/>
                <a:gd name="connsiteX37" fmla="*/ 536824 w 623869"/>
                <a:gd name="connsiteY37" fmla="*/ 247187 h 543213"/>
                <a:gd name="connsiteX38" fmla="*/ 598656 w 623869"/>
                <a:gd name="connsiteY38" fmla="*/ 196252 h 543213"/>
                <a:gd name="connsiteX39" fmla="*/ 325066 w 623869"/>
                <a:gd name="connsiteY39" fmla="*/ 196252 h 543213"/>
                <a:gd name="connsiteX40" fmla="*/ 386898 w 623869"/>
                <a:gd name="connsiteY40" fmla="*/ 247187 h 543213"/>
                <a:gd name="connsiteX41" fmla="*/ 448729 w 623869"/>
                <a:gd name="connsiteY41" fmla="*/ 196252 h 543213"/>
                <a:gd name="connsiteX42" fmla="*/ 175140 w 623869"/>
                <a:gd name="connsiteY42" fmla="*/ 196252 h 543213"/>
                <a:gd name="connsiteX43" fmla="*/ 236971 w 623869"/>
                <a:gd name="connsiteY43" fmla="*/ 247187 h 543213"/>
                <a:gd name="connsiteX44" fmla="*/ 298803 w 623869"/>
                <a:gd name="connsiteY44" fmla="*/ 196252 h 543213"/>
                <a:gd name="connsiteX45" fmla="*/ 25213 w 623869"/>
                <a:gd name="connsiteY45" fmla="*/ 196252 h 543213"/>
                <a:gd name="connsiteX46" fmla="*/ 87045 w 623869"/>
                <a:gd name="connsiteY46" fmla="*/ 247187 h 543213"/>
                <a:gd name="connsiteX47" fmla="*/ 148876 w 623869"/>
                <a:gd name="connsiteY47" fmla="*/ 196252 h 543213"/>
                <a:gd name="connsiteX48" fmla="*/ 24012 w 623869"/>
                <a:gd name="connsiteY48" fmla="*/ 23970 h 543213"/>
                <a:gd name="connsiteX49" fmla="*/ 24012 w 623869"/>
                <a:gd name="connsiteY49" fmla="*/ 172282 h 543213"/>
                <a:gd name="connsiteX50" fmla="*/ 599857 w 623869"/>
                <a:gd name="connsiteY50" fmla="*/ 172282 h 543213"/>
                <a:gd name="connsiteX51" fmla="*/ 599857 w 623869"/>
                <a:gd name="connsiteY51" fmla="*/ 23970 h 543213"/>
                <a:gd name="connsiteX52" fmla="*/ 12006 w 623869"/>
                <a:gd name="connsiteY52" fmla="*/ 0 h 543213"/>
                <a:gd name="connsiteX53" fmla="*/ 611863 w 623869"/>
                <a:gd name="connsiteY53" fmla="*/ 0 h 543213"/>
                <a:gd name="connsiteX54" fmla="*/ 623869 w 623869"/>
                <a:gd name="connsiteY54" fmla="*/ 11985 h 543213"/>
                <a:gd name="connsiteX55" fmla="*/ 623869 w 623869"/>
                <a:gd name="connsiteY55" fmla="*/ 184267 h 543213"/>
                <a:gd name="connsiteX56" fmla="*/ 563688 w 623869"/>
                <a:gd name="connsiteY56" fmla="*/ 266812 h 543213"/>
                <a:gd name="connsiteX57" fmla="*/ 563688 w 623869"/>
                <a:gd name="connsiteY57" fmla="*/ 519243 h 543213"/>
                <a:gd name="connsiteX58" fmla="*/ 611863 w 623869"/>
                <a:gd name="connsiteY58" fmla="*/ 519243 h 543213"/>
                <a:gd name="connsiteX59" fmla="*/ 623869 w 623869"/>
                <a:gd name="connsiteY59" fmla="*/ 531228 h 543213"/>
                <a:gd name="connsiteX60" fmla="*/ 611863 w 623869"/>
                <a:gd name="connsiteY60" fmla="*/ 543213 h 543213"/>
                <a:gd name="connsiteX61" fmla="*/ 12006 w 623869"/>
                <a:gd name="connsiteY61" fmla="*/ 543213 h 543213"/>
                <a:gd name="connsiteX62" fmla="*/ 0 w 623869"/>
                <a:gd name="connsiteY62" fmla="*/ 531228 h 543213"/>
                <a:gd name="connsiteX63" fmla="*/ 12006 w 623869"/>
                <a:gd name="connsiteY63" fmla="*/ 519243 h 543213"/>
                <a:gd name="connsiteX64" fmla="*/ 60181 w 623869"/>
                <a:gd name="connsiteY64" fmla="*/ 519243 h 543213"/>
                <a:gd name="connsiteX65" fmla="*/ 60181 w 623869"/>
                <a:gd name="connsiteY65" fmla="*/ 266812 h 543213"/>
                <a:gd name="connsiteX66" fmla="*/ 0 w 623869"/>
                <a:gd name="connsiteY66" fmla="*/ 184267 h 543213"/>
                <a:gd name="connsiteX67" fmla="*/ 0 w 623869"/>
                <a:gd name="connsiteY67" fmla="*/ 11985 h 543213"/>
                <a:gd name="connsiteX68" fmla="*/ 12006 w 623869"/>
                <a:gd name="connsiteY68" fmla="*/ 0 h 5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23869" h="543213">
                  <a:moveTo>
                    <a:pt x="325961" y="352386"/>
                  </a:moveTo>
                  <a:lnTo>
                    <a:pt x="325961" y="433149"/>
                  </a:lnTo>
                  <a:lnTo>
                    <a:pt x="462677" y="433149"/>
                  </a:lnTo>
                  <a:lnTo>
                    <a:pt x="462677" y="352386"/>
                  </a:lnTo>
                  <a:close/>
                  <a:moveTo>
                    <a:pt x="193137" y="339208"/>
                  </a:moveTo>
                  <a:cubicBezTo>
                    <a:pt x="199735" y="339208"/>
                    <a:pt x="205133" y="344600"/>
                    <a:pt x="205133" y="351190"/>
                  </a:cubicBezTo>
                  <a:lnTo>
                    <a:pt x="205133" y="432369"/>
                  </a:lnTo>
                  <a:cubicBezTo>
                    <a:pt x="205133" y="439109"/>
                    <a:pt x="199735" y="444351"/>
                    <a:pt x="193137" y="444351"/>
                  </a:cubicBezTo>
                  <a:cubicBezTo>
                    <a:pt x="186389" y="444351"/>
                    <a:pt x="181141" y="439109"/>
                    <a:pt x="181141" y="432369"/>
                  </a:cubicBezTo>
                  <a:lnTo>
                    <a:pt x="181141" y="351190"/>
                  </a:lnTo>
                  <a:cubicBezTo>
                    <a:pt x="181141" y="344600"/>
                    <a:pt x="186389" y="339208"/>
                    <a:pt x="193137" y="339208"/>
                  </a:cubicBezTo>
                  <a:close/>
                  <a:moveTo>
                    <a:pt x="313955" y="328412"/>
                  </a:moveTo>
                  <a:lnTo>
                    <a:pt x="474683" y="328412"/>
                  </a:lnTo>
                  <a:cubicBezTo>
                    <a:pt x="481436" y="328412"/>
                    <a:pt x="486689" y="333806"/>
                    <a:pt x="486689" y="340399"/>
                  </a:cubicBezTo>
                  <a:lnTo>
                    <a:pt x="486689" y="445136"/>
                  </a:lnTo>
                  <a:cubicBezTo>
                    <a:pt x="486689" y="451729"/>
                    <a:pt x="481436" y="457123"/>
                    <a:pt x="474683" y="457123"/>
                  </a:cubicBezTo>
                  <a:lnTo>
                    <a:pt x="313955" y="457123"/>
                  </a:lnTo>
                  <a:cubicBezTo>
                    <a:pt x="307352" y="457123"/>
                    <a:pt x="301949" y="451729"/>
                    <a:pt x="301949" y="445136"/>
                  </a:cubicBezTo>
                  <a:lnTo>
                    <a:pt x="301949" y="340399"/>
                  </a:lnTo>
                  <a:cubicBezTo>
                    <a:pt x="301949" y="333806"/>
                    <a:pt x="307352" y="328412"/>
                    <a:pt x="313955" y="328412"/>
                  </a:cubicBezTo>
                  <a:close/>
                  <a:moveTo>
                    <a:pt x="311859" y="228161"/>
                  </a:moveTo>
                  <a:cubicBezTo>
                    <a:pt x="298653" y="250633"/>
                    <a:pt x="275841" y="266513"/>
                    <a:pt x="248977" y="270258"/>
                  </a:cubicBezTo>
                  <a:lnTo>
                    <a:pt x="248977" y="517895"/>
                  </a:lnTo>
                  <a:lnTo>
                    <a:pt x="539676" y="517895"/>
                  </a:lnTo>
                  <a:lnTo>
                    <a:pt x="539676" y="271007"/>
                  </a:lnTo>
                  <a:cubicBezTo>
                    <a:pt x="538776" y="271007"/>
                    <a:pt x="537875" y="271157"/>
                    <a:pt x="536824" y="271157"/>
                  </a:cubicBezTo>
                  <a:cubicBezTo>
                    <a:pt x="505008" y="271157"/>
                    <a:pt x="477094" y="253779"/>
                    <a:pt x="461936" y="228161"/>
                  </a:cubicBezTo>
                  <a:cubicBezTo>
                    <a:pt x="446778" y="253779"/>
                    <a:pt x="418864" y="271157"/>
                    <a:pt x="386898" y="271157"/>
                  </a:cubicBezTo>
                  <a:cubicBezTo>
                    <a:pt x="354932" y="271157"/>
                    <a:pt x="327017" y="253929"/>
                    <a:pt x="311859" y="228161"/>
                  </a:cubicBezTo>
                  <a:close/>
                  <a:moveTo>
                    <a:pt x="161933" y="228161"/>
                  </a:moveTo>
                  <a:cubicBezTo>
                    <a:pt x="146775" y="253779"/>
                    <a:pt x="118861" y="271157"/>
                    <a:pt x="87045" y="271157"/>
                  </a:cubicBezTo>
                  <a:cubicBezTo>
                    <a:pt x="85994" y="271157"/>
                    <a:pt x="85094" y="271007"/>
                    <a:pt x="84193" y="271007"/>
                  </a:cubicBezTo>
                  <a:lnTo>
                    <a:pt x="84193" y="517895"/>
                  </a:lnTo>
                  <a:lnTo>
                    <a:pt x="224965" y="517895"/>
                  </a:lnTo>
                  <a:lnTo>
                    <a:pt x="224965" y="270258"/>
                  </a:lnTo>
                  <a:cubicBezTo>
                    <a:pt x="198101" y="266513"/>
                    <a:pt x="175140" y="250633"/>
                    <a:pt x="161933" y="228161"/>
                  </a:cubicBezTo>
                  <a:close/>
                  <a:moveTo>
                    <a:pt x="474993" y="196252"/>
                  </a:moveTo>
                  <a:cubicBezTo>
                    <a:pt x="480696" y="225165"/>
                    <a:pt x="506209" y="247187"/>
                    <a:pt x="536824" y="247187"/>
                  </a:cubicBezTo>
                  <a:cubicBezTo>
                    <a:pt x="567440" y="247187"/>
                    <a:pt x="593103" y="225165"/>
                    <a:pt x="598656" y="196252"/>
                  </a:cubicBezTo>
                  <a:close/>
                  <a:moveTo>
                    <a:pt x="325066" y="196252"/>
                  </a:moveTo>
                  <a:cubicBezTo>
                    <a:pt x="330769" y="225165"/>
                    <a:pt x="356282" y="247187"/>
                    <a:pt x="386898" y="247187"/>
                  </a:cubicBezTo>
                  <a:cubicBezTo>
                    <a:pt x="417514" y="247187"/>
                    <a:pt x="443027" y="225165"/>
                    <a:pt x="448729" y="196252"/>
                  </a:cubicBezTo>
                  <a:close/>
                  <a:moveTo>
                    <a:pt x="175140" y="196252"/>
                  </a:moveTo>
                  <a:cubicBezTo>
                    <a:pt x="180692" y="225165"/>
                    <a:pt x="206356" y="247187"/>
                    <a:pt x="236971" y="247187"/>
                  </a:cubicBezTo>
                  <a:cubicBezTo>
                    <a:pt x="267587" y="247187"/>
                    <a:pt x="293100" y="225165"/>
                    <a:pt x="298803" y="196252"/>
                  </a:cubicBezTo>
                  <a:close/>
                  <a:moveTo>
                    <a:pt x="25213" y="196252"/>
                  </a:moveTo>
                  <a:cubicBezTo>
                    <a:pt x="30766" y="225165"/>
                    <a:pt x="56429" y="247187"/>
                    <a:pt x="87045" y="247187"/>
                  </a:cubicBezTo>
                  <a:cubicBezTo>
                    <a:pt x="117660" y="247187"/>
                    <a:pt x="143173" y="225165"/>
                    <a:pt x="148876" y="196252"/>
                  </a:cubicBezTo>
                  <a:close/>
                  <a:moveTo>
                    <a:pt x="24012" y="23970"/>
                  </a:moveTo>
                  <a:lnTo>
                    <a:pt x="24012" y="172282"/>
                  </a:lnTo>
                  <a:lnTo>
                    <a:pt x="599857" y="172282"/>
                  </a:lnTo>
                  <a:lnTo>
                    <a:pt x="599857" y="23970"/>
                  </a:lnTo>
                  <a:close/>
                  <a:moveTo>
                    <a:pt x="12006" y="0"/>
                  </a:moveTo>
                  <a:lnTo>
                    <a:pt x="611863" y="0"/>
                  </a:lnTo>
                  <a:cubicBezTo>
                    <a:pt x="618466" y="0"/>
                    <a:pt x="623869" y="5393"/>
                    <a:pt x="623869" y="11985"/>
                  </a:cubicBezTo>
                  <a:lnTo>
                    <a:pt x="623869" y="184267"/>
                  </a:lnTo>
                  <a:cubicBezTo>
                    <a:pt x="623869" y="222768"/>
                    <a:pt x="598656" y="255577"/>
                    <a:pt x="563688" y="266812"/>
                  </a:cubicBezTo>
                  <a:lnTo>
                    <a:pt x="563688" y="519243"/>
                  </a:lnTo>
                  <a:lnTo>
                    <a:pt x="611863" y="519243"/>
                  </a:lnTo>
                  <a:cubicBezTo>
                    <a:pt x="618466" y="519243"/>
                    <a:pt x="623869" y="524637"/>
                    <a:pt x="623869" y="531228"/>
                  </a:cubicBezTo>
                  <a:cubicBezTo>
                    <a:pt x="623869" y="537820"/>
                    <a:pt x="618466" y="543213"/>
                    <a:pt x="611863" y="543213"/>
                  </a:cubicBezTo>
                  <a:lnTo>
                    <a:pt x="12006" y="543213"/>
                  </a:lnTo>
                  <a:cubicBezTo>
                    <a:pt x="5403" y="543213"/>
                    <a:pt x="0" y="537820"/>
                    <a:pt x="0" y="531228"/>
                  </a:cubicBezTo>
                  <a:cubicBezTo>
                    <a:pt x="0" y="524637"/>
                    <a:pt x="5403" y="519243"/>
                    <a:pt x="12006" y="519243"/>
                  </a:cubicBezTo>
                  <a:lnTo>
                    <a:pt x="60181" y="519243"/>
                  </a:lnTo>
                  <a:lnTo>
                    <a:pt x="60181" y="266812"/>
                  </a:lnTo>
                  <a:cubicBezTo>
                    <a:pt x="25213" y="255577"/>
                    <a:pt x="0" y="222768"/>
                    <a:pt x="0" y="184267"/>
                  </a:cubicBezTo>
                  <a:lnTo>
                    <a:pt x="0" y="11985"/>
                  </a:lnTo>
                  <a:cubicBezTo>
                    <a:pt x="0" y="5393"/>
                    <a:pt x="5403" y="0"/>
                    <a:pt x="12006"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67" name="组合 66"/>
          <p:cNvGrpSpPr/>
          <p:nvPr/>
        </p:nvGrpSpPr>
        <p:grpSpPr>
          <a:xfrm>
            <a:off x="8614605" y="2181982"/>
            <a:ext cx="1778417" cy="1765904"/>
            <a:chOff x="8614605" y="2181982"/>
            <a:chExt cx="1778417" cy="1765904"/>
          </a:xfrm>
        </p:grpSpPr>
        <p:sp>
          <p:nvSpPr>
            <p:cNvPr id="68" name="矩形 67"/>
            <p:cNvSpPr/>
            <p:nvPr/>
          </p:nvSpPr>
          <p:spPr>
            <a:xfrm>
              <a:off x="8614605"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9" name="î$lïḑè"/>
            <p:cNvSpPr/>
            <p:nvPr/>
          </p:nvSpPr>
          <p:spPr>
            <a:xfrm>
              <a:off x="8795900" y="3125131"/>
              <a:ext cx="1128029"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小说背景</a:t>
              </a:r>
              <a:endParaRPr lang="en-US" altLang="zh-CN" sz="1600">
                <a:solidFill>
                  <a:schemeClr val="tx1">
                    <a:lumMod val="85000"/>
                    <a:lumOff val="15000"/>
                  </a:schemeClr>
                </a:solidFill>
                <a:latin typeface="+mj-ea"/>
              </a:endParaRPr>
            </a:p>
          </p:txBody>
        </p:sp>
        <p:sp>
          <p:nvSpPr>
            <p:cNvPr id="70" name="文本框 69"/>
            <p:cNvSpPr txBox="1"/>
            <p:nvPr/>
          </p:nvSpPr>
          <p:spPr>
            <a:xfrm>
              <a:off x="8795900"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04</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71" name="平行四边形 70"/>
            <p:cNvSpPr/>
            <p:nvPr/>
          </p:nvSpPr>
          <p:spPr>
            <a:xfrm>
              <a:off x="8795900" y="2739018"/>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72" name="appreciation_158345"/>
            <p:cNvSpPr/>
            <p:nvPr/>
          </p:nvSpPr>
          <p:spPr>
            <a:xfrm>
              <a:off x="9766854" y="3416301"/>
              <a:ext cx="575617" cy="456888"/>
            </a:xfrm>
            <a:custGeom>
              <a:avLst/>
              <a:gdLst>
                <a:gd name="connsiteX0" fmla="*/ 397147 w 603652"/>
                <a:gd name="connsiteY0" fmla="*/ 131953 h 479141"/>
                <a:gd name="connsiteX1" fmla="*/ 278902 w 603652"/>
                <a:gd name="connsiteY1" fmla="*/ 250546 h 479141"/>
                <a:gd name="connsiteX2" fmla="*/ 271340 w 603652"/>
                <a:gd name="connsiteY2" fmla="*/ 269032 h 479141"/>
                <a:gd name="connsiteX3" fmla="*/ 278902 w 603652"/>
                <a:gd name="connsiteY3" fmla="*/ 287387 h 479141"/>
                <a:gd name="connsiteX4" fmla="*/ 297414 w 603652"/>
                <a:gd name="connsiteY4" fmla="*/ 295068 h 479141"/>
                <a:gd name="connsiteX5" fmla="*/ 315796 w 603652"/>
                <a:gd name="connsiteY5" fmla="*/ 287387 h 479141"/>
                <a:gd name="connsiteX6" fmla="*/ 359470 w 603652"/>
                <a:gd name="connsiteY6" fmla="*/ 243777 h 479141"/>
                <a:gd name="connsiteX7" fmla="*/ 396365 w 603652"/>
                <a:gd name="connsiteY7" fmla="*/ 243777 h 479141"/>
                <a:gd name="connsiteX8" fmla="*/ 396365 w 603652"/>
                <a:gd name="connsiteY8" fmla="*/ 280618 h 479141"/>
                <a:gd name="connsiteX9" fmla="*/ 309408 w 603652"/>
                <a:gd name="connsiteY9" fmla="*/ 367447 h 479141"/>
                <a:gd name="connsiteX10" fmla="*/ 291026 w 603652"/>
                <a:gd name="connsiteY10" fmla="*/ 374998 h 479141"/>
                <a:gd name="connsiteX11" fmla="*/ 108248 w 603652"/>
                <a:gd name="connsiteY11" fmla="*/ 374998 h 479141"/>
                <a:gd name="connsiteX12" fmla="*/ 82174 w 603652"/>
                <a:gd name="connsiteY12" fmla="*/ 401034 h 479141"/>
                <a:gd name="connsiteX13" fmla="*/ 108248 w 603652"/>
                <a:gd name="connsiteY13" fmla="*/ 427070 h 479141"/>
                <a:gd name="connsiteX14" fmla="*/ 323358 w 603652"/>
                <a:gd name="connsiteY14" fmla="*/ 427070 h 479141"/>
                <a:gd name="connsiteX15" fmla="*/ 507048 w 603652"/>
                <a:gd name="connsiteY15" fmla="*/ 243777 h 479141"/>
                <a:gd name="connsiteX16" fmla="*/ 525431 w 603652"/>
                <a:gd name="connsiteY16" fmla="*/ 236096 h 479141"/>
                <a:gd name="connsiteX17" fmla="*/ 551504 w 603652"/>
                <a:gd name="connsiteY17" fmla="*/ 236096 h 479141"/>
                <a:gd name="connsiteX18" fmla="*/ 551504 w 603652"/>
                <a:gd name="connsiteY18" fmla="*/ 131953 h 479141"/>
                <a:gd name="connsiteX19" fmla="*/ 386326 w 603652"/>
                <a:gd name="connsiteY19" fmla="*/ 79881 h 479141"/>
                <a:gd name="connsiteX20" fmla="*/ 577578 w 603652"/>
                <a:gd name="connsiteY20" fmla="*/ 79881 h 479141"/>
                <a:gd name="connsiteX21" fmla="*/ 603652 w 603652"/>
                <a:gd name="connsiteY21" fmla="*/ 105917 h 479141"/>
                <a:gd name="connsiteX22" fmla="*/ 603652 w 603652"/>
                <a:gd name="connsiteY22" fmla="*/ 262132 h 479141"/>
                <a:gd name="connsiteX23" fmla="*/ 577578 w 603652"/>
                <a:gd name="connsiteY23" fmla="*/ 288168 h 479141"/>
                <a:gd name="connsiteX24" fmla="*/ 536251 w 603652"/>
                <a:gd name="connsiteY24" fmla="*/ 288168 h 479141"/>
                <a:gd name="connsiteX25" fmla="*/ 352691 w 603652"/>
                <a:gd name="connsiteY25" fmla="*/ 471461 h 479141"/>
                <a:gd name="connsiteX26" fmla="*/ 349953 w 603652"/>
                <a:gd name="connsiteY26" fmla="*/ 473934 h 479141"/>
                <a:gd name="connsiteX27" fmla="*/ 334178 w 603652"/>
                <a:gd name="connsiteY27" fmla="*/ 479141 h 479141"/>
                <a:gd name="connsiteX28" fmla="*/ 108248 w 603652"/>
                <a:gd name="connsiteY28" fmla="*/ 479141 h 479141"/>
                <a:gd name="connsiteX29" fmla="*/ 30026 w 603652"/>
                <a:gd name="connsiteY29" fmla="*/ 401034 h 479141"/>
                <a:gd name="connsiteX30" fmla="*/ 108248 w 603652"/>
                <a:gd name="connsiteY30" fmla="*/ 322926 h 479141"/>
                <a:gd name="connsiteX31" fmla="*/ 240703 w 603652"/>
                <a:gd name="connsiteY31" fmla="*/ 322926 h 479141"/>
                <a:gd name="connsiteX32" fmla="*/ 219062 w 603652"/>
                <a:gd name="connsiteY32" fmla="*/ 269032 h 479141"/>
                <a:gd name="connsiteX33" fmla="*/ 242007 w 603652"/>
                <a:gd name="connsiteY33" fmla="*/ 213836 h 479141"/>
                <a:gd name="connsiteX34" fmla="*/ 367944 w 603652"/>
                <a:gd name="connsiteY34" fmla="*/ 87562 h 479141"/>
                <a:gd name="connsiteX35" fmla="*/ 386326 w 603652"/>
                <a:gd name="connsiteY35" fmla="*/ 79881 h 479141"/>
                <a:gd name="connsiteX36" fmla="*/ 212546 w 603652"/>
                <a:gd name="connsiteY36" fmla="*/ 0 h 479141"/>
                <a:gd name="connsiteX37" fmla="*/ 230929 w 603652"/>
                <a:gd name="connsiteY37" fmla="*/ 7615 h 479141"/>
                <a:gd name="connsiteX38" fmla="*/ 230929 w 603652"/>
                <a:gd name="connsiteY38" fmla="*/ 44453 h 479141"/>
                <a:gd name="connsiteX39" fmla="*/ 101856 w 603652"/>
                <a:gd name="connsiteY39" fmla="*/ 173322 h 479141"/>
                <a:gd name="connsiteX40" fmla="*/ 83473 w 603652"/>
                <a:gd name="connsiteY40" fmla="*/ 181002 h 479141"/>
                <a:gd name="connsiteX41" fmla="*/ 65090 w 603652"/>
                <a:gd name="connsiteY41" fmla="*/ 173322 h 479141"/>
                <a:gd name="connsiteX42" fmla="*/ 7725 w 603652"/>
                <a:gd name="connsiteY42" fmla="*/ 116047 h 479141"/>
                <a:gd name="connsiteX43" fmla="*/ 7725 w 603652"/>
                <a:gd name="connsiteY43" fmla="*/ 79209 h 479141"/>
                <a:gd name="connsiteX44" fmla="*/ 44491 w 603652"/>
                <a:gd name="connsiteY44" fmla="*/ 79209 h 479141"/>
                <a:gd name="connsiteX45" fmla="*/ 83473 w 603652"/>
                <a:gd name="connsiteY45" fmla="*/ 118130 h 479141"/>
                <a:gd name="connsiteX46" fmla="*/ 194163 w 603652"/>
                <a:gd name="connsiteY46" fmla="*/ 7615 h 479141"/>
                <a:gd name="connsiteX47" fmla="*/ 212546 w 603652"/>
                <a:gd name="connsiteY47" fmla="*/ 0 h 47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3652" h="479141">
                  <a:moveTo>
                    <a:pt x="397147" y="131953"/>
                  </a:moveTo>
                  <a:lnTo>
                    <a:pt x="278902" y="250546"/>
                  </a:lnTo>
                  <a:cubicBezTo>
                    <a:pt x="273948" y="255493"/>
                    <a:pt x="271340" y="262002"/>
                    <a:pt x="271340" y="269032"/>
                  </a:cubicBezTo>
                  <a:cubicBezTo>
                    <a:pt x="271340" y="275931"/>
                    <a:pt x="273948" y="282570"/>
                    <a:pt x="278902" y="287387"/>
                  </a:cubicBezTo>
                  <a:cubicBezTo>
                    <a:pt x="283856" y="292334"/>
                    <a:pt x="290374" y="295068"/>
                    <a:pt x="297414" y="295068"/>
                  </a:cubicBezTo>
                  <a:cubicBezTo>
                    <a:pt x="304324" y="295068"/>
                    <a:pt x="310842" y="292334"/>
                    <a:pt x="315796" y="287387"/>
                  </a:cubicBezTo>
                  <a:lnTo>
                    <a:pt x="359470" y="243777"/>
                  </a:lnTo>
                  <a:cubicBezTo>
                    <a:pt x="369639" y="233623"/>
                    <a:pt x="386196" y="233623"/>
                    <a:pt x="396365" y="243777"/>
                  </a:cubicBezTo>
                  <a:cubicBezTo>
                    <a:pt x="406533" y="253931"/>
                    <a:pt x="406533" y="270464"/>
                    <a:pt x="396365" y="280618"/>
                  </a:cubicBezTo>
                  <a:lnTo>
                    <a:pt x="309408" y="367447"/>
                  </a:lnTo>
                  <a:cubicBezTo>
                    <a:pt x="304584" y="372264"/>
                    <a:pt x="297936" y="374998"/>
                    <a:pt x="291026" y="374998"/>
                  </a:cubicBezTo>
                  <a:lnTo>
                    <a:pt x="108248" y="374998"/>
                  </a:lnTo>
                  <a:cubicBezTo>
                    <a:pt x="93907" y="374998"/>
                    <a:pt x="82174" y="386714"/>
                    <a:pt x="82174" y="401034"/>
                  </a:cubicBezTo>
                  <a:cubicBezTo>
                    <a:pt x="82174" y="415353"/>
                    <a:pt x="93907" y="427070"/>
                    <a:pt x="108248" y="427070"/>
                  </a:cubicBezTo>
                  <a:lnTo>
                    <a:pt x="323358" y="427070"/>
                  </a:lnTo>
                  <a:lnTo>
                    <a:pt x="507048" y="243777"/>
                  </a:lnTo>
                  <a:cubicBezTo>
                    <a:pt x="511872" y="238960"/>
                    <a:pt x="518521" y="236096"/>
                    <a:pt x="525431" y="236096"/>
                  </a:cubicBezTo>
                  <a:lnTo>
                    <a:pt x="551504" y="236096"/>
                  </a:lnTo>
                  <a:lnTo>
                    <a:pt x="551504" y="131953"/>
                  </a:lnTo>
                  <a:close/>
                  <a:moveTo>
                    <a:pt x="386326" y="79881"/>
                  </a:moveTo>
                  <a:lnTo>
                    <a:pt x="577578" y="79881"/>
                  </a:lnTo>
                  <a:cubicBezTo>
                    <a:pt x="591919" y="79881"/>
                    <a:pt x="603652" y="91597"/>
                    <a:pt x="603652" y="105917"/>
                  </a:cubicBezTo>
                  <a:lnTo>
                    <a:pt x="603652" y="262132"/>
                  </a:lnTo>
                  <a:cubicBezTo>
                    <a:pt x="603652" y="276582"/>
                    <a:pt x="591919" y="288168"/>
                    <a:pt x="577578" y="288168"/>
                  </a:cubicBezTo>
                  <a:lnTo>
                    <a:pt x="536251" y="288168"/>
                  </a:lnTo>
                  <a:lnTo>
                    <a:pt x="352691" y="471461"/>
                  </a:lnTo>
                  <a:cubicBezTo>
                    <a:pt x="351778" y="472372"/>
                    <a:pt x="350866" y="473153"/>
                    <a:pt x="349953" y="473934"/>
                  </a:cubicBezTo>
                  <a:cubicBezTo>
                    <a:pt x="345521" y="477189"/>
                    <a:pt x="340175" y="479141"/>
                    <a:pt x="334178" y="479141"/>
                  </a:cubicBezTo>
                  <a:lnTo>
                    <a:pt x="108248" y="479141"/>
                  </a:lnTo>
                  <a:cubicBezTo>
                    <a:pt x="65096" y="479141"/>
                    <a:pt x="30026" y="444123"/>
                    <a:pt x="30026" y="401034"/>
                  </a:cubicBezTo>
                  <a:cubicBezTo>
                    <a:pt x="30026" y="357944"/>
                    <a:pt x="65096" y="322926"/>
                    <a:pt x="108248" y="322926"/>
                  </a:cubicBezTo>
                  <a:lnTo>
                    <a:pt x="240703" y="322926"/>
                  </a:lnTo>
                  <a:cubicBezTo>
                    <a:pt x="226754" y="308346"/>
                    <a:pt x="219062" y="289210"/>
                    <a:pt x="219062" y="269032"/>
                  </a:cubicBezTo>
                  <a:cubicBezTo>
                    <a:pt x="219062" y="248203"/>
                    <a:pt x="227275" y="228546"/>
                    <a:pt x="242007" y="213836"/>
                  </a:cubicBezTo>
                  <a:lnTo>
                    <a:pt x="367944" y="87562"/>
                  </a:lnTo>
                  <a:cubicBezTo>
                    <a:pt x="372768" y="82745"/>
                    <a:pt x="379417" y="79881"/>
                    <a:pt x="386326" y="79881"/>
                  </a:cubicBezTo>
                  <a:close/>
                  <a:moveTo>
                    <a:pt x="212546" y="0"/>
                  </a:moveTo>
                  <a:cubicBezTo>
                    <a:pt x="219195" y="0"/>
                    <a:pt x="225844" y="2538"/>
                    <a:pt x="230929" y="7615"/>
                  </a:cubicBezTo>
                  <a:cubicBezTo>
                    <a:pt x="241228" y="17898"/>
                    <a:pt x="241228" y="34300"/>
                    <a:pt x="230929" y="44453"/>
                  </a:cubicBezTo>
                  <a:lnTo>
                    <a:pt x="101856" y="173322"/>
                  </a:lnTo>
                  <a:cubicBezTo>
                    <a:pt x="96772" y="178399"/>
                    <a:pt x="90123" y="181002"/>
                    <a:pt x="83473" y="181002"/>
                  </a:cubicBezTo>
                  <a:cubicBezTo>
                    <a:pt x="76824" y="181002"/>
                    <a:pt x="70175" y="178399"/>
                    <a:pt x="65090" y="173322"/>
                  </a:cubicBezTo>
                  <a:lnTo>
                    <a:pt x="7725" y="116047"/>
                  </a:lnTo>
                  <a:cubicBezTo>
                    <a:pt x="-2575" y="105894"/>
                    <a:pt x="-2575" y="89492"/>
                    <a:pt x="7725" y="79209"/>
                  </a:cubicBezTo>
                  <a:cubicBezTo>
                    <a:pt x="17894" y="69055"/>
                    <a:pt x="34322" y="69055"/>
                    <a:pt x="44491" y="79209"/>
                  </a:cubicBezTo>
                  <a:lnTo>
                    <a:pt x="83473" y="118130"/>
                  </a:lnTo>
                  <a:lnTo>
                    <a:pt x="194163" y="7615"/>
                  </a:lnTo>
                  <a:cubicBezTo>
                    <a:pt x="199247" y="2538"/>
                    <a:pt x="205896" y="0"/>
                    <a:pt x="212546"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73" name="组合 72"/>
          <p:cNvGrpSpPr/>
          <p:nvPr/>
        </p:nvGrpSpPr>
        <p:grpSpPr>
          <a:xfrm>
            <a:off x="2882288" y="4261697"/>
            <a:ext cx="1778417" cy="1765904"/>
            <a:chOff x="1733846" y="4257747"/>
            <a:chExt cx="1778417" cy="1765904"/>
          </a:xfrm>
        </p:grpSpPr>
        <p:sp>
          <p:nvSpPr>
            <p:cNvPr id="74" name="矩形 73"/>
            <p:cNvSpPr/>
            <p:nvPr/>
          </p:nvSpPr>
          <p:spPr>
            <a:xfrm>
              <a:off x="1733846"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75" name="î$lïḑè"/>
            <p:cNvSpPr/>
            <p:nvPr/>
          </p:nvSpPr>
          <p:spPr>
            <a:xfrm>
              <a:off x="1915141" y="5200896"/>
              <a:ext cx="1150788"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故事简述</a:t>
              </a:r>
              <a:endParaRPr lang="en-US" altLang="zh-CN" sz="1600">
                <a:solidFill>
                  <a:schemeClr val="tx1">
                    <a:lumMod val="85000"/>
                    <a:lumOff val="15000"/>
                  </a:schemeClr>
                </a:solidFill>
                <a:latin typeface="+mj-ea"/>
              </a:endParaRPr>
            </a:p>
          </p:txBody>
        </p:sp>
        <p:sp>
          <p:nvSpPr>
            <p:cNvPr id="76" name="文本框 75"/>
            <p:cNvSpPr txBox="1"/>
            <p:nvPr/>
          </p:nvSpPr>
          <p:spPr>
            <a:xfrm>
              <a:off x="1915141"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05</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77" name="平行四边形 76"/>
            <p:cNvSpPr/>
            <p:nvPr/>
          </p:nvSpPr>
          <p:spPr>
            <a:xfrm>
              <a:off x="1915141" y="4814783"/>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78" name="time-planning_48715"/>
            <p:cNvSpPr/>
            <p:nvPr/>
          </p:nvSpPr>
          <p:spPr>
            <a:xfrm>
              <a:off x="2842466" y="5396287"/>
              <a:ext cx="575619" cy="535145"/>
            </a:xfrm>
            <a:custGeom>
              <a:avLst/>
              <a:gdLst>
                <a:gd name="connsiteX0" fmla="*/ 288320 w 587787"/>
                <a:gd name="connsiteY0" fmla="*/ 197770 h 546457"/>
                <a:gd name="connsiteX1" fmla="*/ 385479 w 587787"/>
                <a:gd name="connsiteY1" fmla="*/ 295323 h 546457"/>
                <a:gd name="connsiteX2" fmla="*/ 288320 w 587787"/>
                <a:gd name="connsiteY2" fmla="*/ 295323 h 546457"/>
                <a:gd name="connsiteX3" fmla="*/ 284633 w 587787"/>
                <a:gd name="connsiteY3" fmla="*/ 167004 h 546457"/>
                <a:gd name="connsiteX4" fmla="*/ 227461 w 587787"/>
                <a:gd name="connsiteY4" fmla="*/ 183582 h 546457"/>
                <a:gd name="connsiteX5" fmla="*/ 232994 w 587787"/>
                <a:gd name="connsiteY5" fmla="*/ 194019 h 546457"/>
                <a:gd name="connsiteX6" fmla="*/ 227461 w 587787"/>
                <a:gd name="connsiteY6" fmla="*/ 197703 h 546457"/>
                <a:gd name="connsiteX7" fmla="*/ 221929 w 587787"/>
                <a:gd name="connsiteY7" fmla="*/ 187265 h 546457"/>
                <a:gd name="connsiteX8" fmla="*/ 180126 w 587787"/>
                <a:gd name="connsiteY8" fmla="*/ 229015 h 546457"/>
                <a:gd name="connsiteX9" fmla="*/ 191191 w 587787"/>
                <a:gd name="connsiteY9" fmla="*/ 234541 h 546457"/>
                <a:gd name="connsiteX10" fmla="*/ 187503 w 587787"/>
                <a:gd name="connsiteY10" fmla="*/ 240067 h 546457"/>
                <a:gd name="connsiteX11" fmla="*/ 176438 w 587787"/>
                <a:gd name="connsiteY11" fmla="*/ 234541 h 546457"/>
                <a:gd name="connsiteX12" fmla="*/ 159839 w 587787"/>
                <a:gd name="connsiteY12" fmla="*/ 291640 h 546457"/>
                <a:gd name="connsiteX13" fmla="*/ 172749 w 587787"/>
                <a:gd name="connsiteY13" fmla="*/ 291640 h 546457"/>
                <a:gd name="connsiteX14" fmla="*/ 172749 w 587787"/>
                <a:gd name="connsiteY14" fmla="*/ 299007 h 546457"/>
                <a:gd name="connsiteX15" fmla="*/ 159839 w 587787"/>
                <a:gd name="connsiteY15" fmla="*/ 299007 h 546457"/>
                <a:gd name="connsiteX16" fmla="*/ 176438 w 587787"/>
                <a:gd name="connsiteY16" fmla="*/ 355492 h 546457"/>
                <a:gd name="connsiteX17" fmla="*/ 187503 w 587787"/>
                <a:gd name="connsiteY17" fmla="*/ 349967 h 546457"/>
                <a:gd name="connsiteX18" fmla="*/ 191191 w 587787"/>
                <a:gd name="connsiteY18" fmla="*/ 355492 h 546457"/>
                <a:gd name="connsiteX19" fmla="*/ 180126 w 587787"/>
                <a:gd name="connsiteY19" fmla="*/ 361018 h 546457"/>
                <a:gd name="connsiteX20" fmla="*/ 221929 w 587787"/>
                <a:gd name="connsiteY20" fmla="*/ 403382 h 546457"/>
                <a:gd name="connsiteX21" fmla="*/ 227461 w 587787"/>
                <a:gd name="connsiteY21" fmla="*/ 392330 h 546457"/>
                <a:gd name="connsiteX22" fmla="*/ 232994 w 587787"/>
                <a:gd name="connsiteY22" fmla="*/ 396014 h 546457"/>
                <a:gd name="connsiteX23" fmla="*/ 227461 w 587787"/>
                <a:gd name="connsiteY23" fmla="*/ 407065 h 546457"/>
                <a:gd name="connsiteX24" fmla="*/ 284633 w 587787"/>
                <a:gd name="connsiteY24" fmla="*/ 423643 h 546457"/>
                <a:gd name="connsiteX25" fmla="*/ 284633 w 587787"/>
                <a:gd name="connsiteY25" fmla="*/ 410749 h 546457"/>
                <a:gd name="connsiteX26" fmla="*/ 292009 w 587787"/>
                <a:gd name="connsiteY26" fmla="*/ 410749 h 546457"/>
                <a:gd name="connsiteX27" fmla="*/ 292009 w 587787"/>
                <a:gd name="connsiteY27" fmla="*/ 423643 h 546457"/>
                <a:gd name="connsiteX28" fmla="*/ 348566 w 587787"/>
                <a:gd name="connsiteY28" fmla="*/ 407065 h 546457"/>
                <a:gd name="connsiteX29" fmla="*/ 343648 w 587787"/>
                <a:gd name="connsiteY29" fmla="*/ 396014 h 546457"/>
                <a:gd name="connsiteX30" fmla="*/ 348566 w 587787"/>
                <a:gd name="connsiteY30" fmla="*/ 392330 h 546457"/>
                <a:gd name="connsiteX31" fmla="*/ 354099 w 587787"/>
                <a:gd name="connsiteY31" fmla="*/ 403382 h 546457"/>
                <a:gd name="connsiteX32" fmla="*/ 396516 w 587787"/>
                <a:gd name="connsiteY32" fmla="*/ 361018 h 546457"/>
                <a:gd name="connsiteX33" fmla="*/ 385451 w 587787"/>
                <a:gd name="connsiteY33" fmla="*/ 355492 h 546457"/>
                <a:gd name="connsiteX34" fmla="*/ 389139 w 587787"/>
                <a:gd name="connsiteY34" fmla="*/ 349967 h 546457"/>
                <a:gd name="connsiteX35" fmla="*/ 400204 w 587787"/>
                <a:gd name="connsiteY35" fmla="*/ 355492 h 546457"/>
                <a:gd name="connsiteX36" fmla="*/ 416803 w 587787"/>
                <a:gd name="connsiteY36" fmla="*/ 299007 h 546457"/>
                <a:gd name="connsiteX37" fmla="*/ 403893 w 587787"/>
                <a:gd name="connsiteY37" fmla="*/ 299007 h 546457"/>
                <a:gd name="connsiteX38" fmla="*/ 403893 w 587787"/>
                <a:gd name="connsiteY38" fmla="*/ 291640 h 546457"/>
                <a:gd name="connsiteX39" fmla="*/ 416803 w 587787"/>
                <a:gd name="connsiteY39" fmla="*/ 291640 h 546457"/>
                <a:gd name="connsiteX40" fmla="*/ 400204 w 587787"/>
                <a:gd name="connsiteY40" fmla="*/ 234541 h 546457"/>
                <a:gd name="connsiteX41" fmla="*/ 389139 w 587787"/>
                <a:gd name="connsiteY41" fmla="*/ 240067 h 546457"/>
                <a:gd name="connsiteX42" fmla="*/ 385451 w 587787"/>
                <a:gd name="connsiteY42" fmla="*/ 234541 h 546457"/>
                <a:gd name="connsiteX43" fmla="*/ 396516 w 587787"/>
                <a:gd name="connsiteY43" fmla="*/ 229015 h 546457"/>
                <a:gd name="connsiteX44" fmla="*/ 354099 w 587787"/>
                <a:gd name="connsiteY44" fmla="*/ 187265 h 546457"/>
                <a:gd name="connsiteX45" fmla="*/ 348566 w 587787"/>
                <a:gd name="connsiteY45" fmla="*/ 197703 h 546457"/>
                <a:gd name="connsiteX46" fmla="*/ 343033 w 587787"/>
                <a:gd name="connsiteY46" fmla="*/ 194019 h 546457"/>
                <a:gd name="connsiteX47" fmla="*/ 348566 w 587787"/>
                <a:gd name="connsiteY47" fmla="*/ 183582 h 546457"/>
                <a:gd name="connsiteX48" fmla="*/ 292009 w 587787"/>
                <a:gd name="connsiteY48" fmla="*/ 167004 h 546457"/>
                <a:gd name="connsiteX49" fmla="*/ 292009 w 587787"/>
                <a:gd name="connsiteY49" fmla="*/ 179898 h 546457"/>
                <a:gd name="connsiteX50" fmla="*/ 284633 w 587787"/>
                <a:gd name="connsiteY50" fmla="*/ 179898 h 546457"/>
                <a:gd name="connsiteX51" fmla="*/ 288321 w 587787"/>
                <a:gd name="connsiteY51" fmla="*/ 139376 h 546457"/>
                <a:gd name="connsiteX52" fmla="*/ 444466 w 587787"/>
                <a:gd name="connsiteY52" fmla="*/ 295323 h 546457"/>
                <a:gd name="connsiteX53" fmla="*/ 288321 w 587787"/>
                <a:gd name="connsiteY53" fmla="*/ 451271 h 546457"/>
                <a:gd name="connsiteX54" fmla="*/ 132176 w 587787"/>
                <a:gd name="connsiteY54" fmla="*/ 295323 h 546457"/>
                <a:gd name="connsiteX55" fmla="*/ 288321 w 587787"/>
                <a:gd name="connsiteY55" fmla="*/ 139376 h 546457"/>
                <a:gd name="connsiteX56" fmla="*/ 187512 w 587787"/>
                <a:gd name="connsiteY56" fmla="*/ 33241 h 546457"/>
                <a:gd name="connsiteX57" fmla="*/ 194910 w 587787"/>
                <a:gd name="connsiteY57" fmla="*/ 33241 h 546457"/>
                <a:gd name="connsiteX58" fmla="*/ 194910 w 587787"/>
                <a:gd name="connsiteY58" fmla="*/ 69441 h 546457"/>
                <a:gd name="connsiteX59" fmla="*/ 187512 w 587787"/>
                <a:gd name="connsiteY59" fmla="*/ 69441 h 546457"/>
                <a:gd name="connsiteX60" fmla="*/ 392877 w 587787"/>
                <a:gd name="connsiteY60" fmla="*/ 33143 h 546457"/>
                <a:gd name="connsiteX61" fmla="*/ 398401 w 587787"/>
                <a:gd name="connsiteY61" fmla="*/ 33143 h 546457"/>
                <a:gd name="connsiteX62" fmla="*/ 398401 w 587787"/>
                <a:gd name="connsiteY62" fmla="*/ 69442 h 546457"/>
                <a:gd name="connsiteX63" fmla="*/ 392877 w 587787"/>
                <a:gd name="connsiteY63" fmla="*/ 69442 h 546457"/>
                <a:gd name="connsiteX64" fmla="*/ 290195 w 587787"/>
                <a:gd name="connsiteY64" fmla="*/ 33143 h 546457"/>
                <a:gd name="connsiteX65" fmla="*/ 297593 w 587787"/>
                <a:gd name="connsiteY65" fmla="*/ 33143 h 546457"/>
                <a:gd name="connsiteX66" fmla="*/ 297593 w 587787"/>
                <a:gd name="connsiteY66" fmla="*/ 69442 h 546457"/>
                <a:gd name="connsiteX67" fmla="*/ 290195 w 587787"/>
                <a:gd name="connsiteY67" fmla="*/ 69442 h 546457"/>
                <a:gd name="connsiteX68" fmla="*/ 55336 w 587787"/>
                <a:gd name="connsiteY68" fmla="*/ 33143 h 546457"/>
                <a:gd name="connsiteX69" fmla="*/ 91611 w 587787"/>
                <a:gd name="connsiteY69" fmla="*/ 33143 h 546457"/>
                <a:gd name="connsiteX70" fmla="*/ 91611 w 587787"/>
                <a:gd name="connsiteY70" fmla="*/ 69370 h 546457"/>
                <a:gd name="connsiteX71" fmla="*/ 55336 w 587787"/>
                <a:gd name="connsiteY71" fmla="*/ 69370 h 546457"/>
                <a:gd name="connsiteX72" fmla="*/ 36890 w 587787"/>
                <a:gd name="connsiteY72" fmla="*/ 87790 h 546457"/>
                <a:gd name="connsiteX73" fmla="*/ 36890 w 587787"/>
                <a:gd name="connsiteY73" fmla="*/ 491196 h 546457"/>
                <a:gd name="connsiteX74" fmla="*/ 55336 w 587787"/>
                <a:gd name="connsiteY74" fmla="*/ 509616 h 546457"/>
                <a:gd name="connsiteX75" fmla="*/ 532451 w 587787"/>
                <a:gd name="connsiteY75" fmla="*/ 509616 h 546457"/>
                <a:gd name="connsiteX76" fmla="*/ 550897 w 587787"/>
                <a:gd name="connsiteY76" fmla="*/ 491196 h 546457"/>
                <a:gd name="connsiteX77" fmla="*/ 550897 w 587787"/>
                <a:gd name="connsiteY77" fmla="*/ 87790 h 546457"/>
                <a:gd name="connsiteX78" fmla="*/ 532451 w 587787"/>
                <a:gd name="connsiteY78" fmla="*/ 69370 h 546457"/>
                <a:gd name="connsiteX79" fmla="*/ 497406 w 587787"/>
                <a:gd name="connsiteY79" fmla="*/ 69370 h 546457"/>
                <a:gd name="connsiteX80" fmla="*/ 497406 w 587787"/>
                <a:gd name="connsiteY80" fmla="*/ 33143 h 546457"/>
                <a:gd name="connsiteX81" fmla="*/ 532451 w 587787"/>
                <a:gd name="connsiteY81" fmla="*/ 33143 h 546457"/>
                <a:gd name="connsiteX82" fmla="*/ 587787 w 587787"/>
                <a:gd name="connsiteY82" fmla="*/ 87790 h 546457"/>
                <a:gd name="connsiteX83" fmla="*/ 587787 w 587787"/>
                <a:gd name="connsiteY83" fmla="*/ 491196 h 546457"/>
                <a:gd name="connsiteX84" fmla="*/ 532451 w 587787"/>
                <a:gd name="connsiteY84" fmla="*/ 546457 h 546457"/>
                <a:gd name="connsiteX85" fmla="*/ 55336 w 587787"/>
                <a:gd name="connsiteY85" fmla="*/ 546457 h 546457"/>
                <a:gd name="connsiteX86" fmla="*/ 0 w 587787"/>
                <a:gd name="connsiteY86" fmla="*/ 491196 h 546457"/>
                <a:gd name="connsiteX87" fmla="*/ 0 w 587787"/>
                <a:gd name="connsiteY87" fmla="*/ 87790 h 546457"/>
                <a:gd name="connsiteX88" fmla="*/ 55336 w 587787"/>
                <a:gd name="connsiteY88" fmla="*/ 33143 h 546457"/>
                <a:gd name="connsiteX89" fmla="*/ 448214 w 587787"/>
                <a:gd name="connsiteY89" fmla="*/ 0 h 546457"/>
                <a:gd name="connsiteX90" fmla="*/ 477707 w 587787"/>
                <a:gd name="connsiteY90" fmla="*/ 29466 h 546457"/>
                <a:gd name="connsiteX91" fmla="*/ 477707 w 587787"/>
                <a:gd name="connsiteY91" fmla="*/ 74893 h 546457"/>
                <a:gd name="connsiteX92" fmla="*/ 448214 w 587787"/>
                <a:gd name="connsiteY92" fmla="*/ 104359 h 546457"/>
                <a:gd name="connsiteX93" fmla="*/ 418721 w 587787"/>
                <a:gd name="connsiteY93" fmla="*/ 74893 h 546457"/>
                <a:gd name="connsiteX94" fmla="*/ 418721 w 587787"/>
                <a:gd name="connsiteY94" fmla="*/ 29466 h 546457"/>
                <a:gd name="connsiteX95" fmla="*/ 448214 w 587787"/>
                <a:gd name="connsiteY95" fmla="*/ 0 h 546457"/>
                <a:gd name="connsiteX96" fmla="*/ 344928 w 587787"/>
                <a:gd name="connsiteY96" fmla="*/ 0 h 546457"/>
                <a:gd name="connsiteX97" fmla="*/ 374432 w 587787"/>
                <a:gd name="connsiteY97" fmla="*/ 29466 h 546457"/>
                <a:gd name="connsiteX98" fmla="*/ 374432 w 587787"/>
                <a:gd name="connsiteY98" fmla="*/ 74893 h 546457"/>
                <a:gd name="connsiteX99" fmla="*/ 344928 w 587787"/>
                <a:gd name="connsiteY99" fmla="*/ 104359 h 546457"/>
                <a:gd name="connsiteX100" fmla="*/ 316038 w 587787"/>
                <a:gd name="connsiteY100" fmla="*/ 74893 h 546457"/>
                <a:gd name="connsiteX101" fmla="*/ 316038 w 587787"/>
                <a:gd name="connsiteY101" fmla="*/ 29466 h 546457"/>
                <a:gd name="connsiteX102" fmla="*/ 344928 w 587787"/>
                <a:gd name="connsiteY102" fmla="*/ 0 h 546457"/>
                <a:gd name="connsiteX103" fmla="*/ 242256 w 587787"/>
                <a:gd name="connsiteY103" fmla="*/ 0 h 546457"/>
                <a:gd name="connsiteX104" fmla="*/ 271749 w 587787"/>
                <a:gd name="connsiteY104" fmla="*/ 29466 h 546457"/>
                <a:gd name="connsiteX105" fmla="*/ 271749 w 587787"/>
                <a:gd name="connsiteY105" fmla="*/ 74893 h 546457"/>
                <a:gd name="connsiteX106" fmla="*/ 242256 w 587787"/>
                <a:gd name="connsiteY106" fmla="*/ 104359 h 546457"/>
                <a:gd name="connsiteX107" fmla="*/ 212763 w 587787"/>
                <a:gd name="connsiteY107" fmla="*/ 74893 h 546457"/>
                <a:gd name="connsiteX108" fmla="*/ 212763 w 587787"/>
                <a:gd name="connsiteY108" fmla="*/ 29466 h 546457"/>
                <a:gd name="connsiteX109" fmla="*/ 242256 w 587787"/>
                <a:gd name="connsiteY109" fmla="*/ 0 h 546457"/>
                <a:gd name="connsiteX110" fmla="*/ 139574 w 587787"/>
                <a:gd name="connsiteY110" fmla="*/ 0 h 546457"/>
                <a:gd name="connsiteX111" fmla="*/ 169067 w 587787"/>
                <a:gd name="connsiteY111" fmla="*/ 29466 h 546457"/>
                <a:gd name="connsiteX112" fmla="*/ 169067 w 587787"/>
                <a:gd name="connsiteY112" fmla="*/ 74893 h 546457"/>
                <a:gd name="connsiteX113" fmla="*/ 139574 w 587787"/>
                <a:gd name="connsiteY113" fmla="*/ 104359 h 546457"/>
                <a:gd name="connsiteX114" fmla="*/ 110081 w 587787"/>
                <a:gd name="connsiteY114" fmla="*/ 74893 h 546457"/>
                <a:gd name="connsiteX115" fmla="*/ 110081 w 587787"/>
                <a:gd name="connsiteY115" fmla="*/ 29466 h 546457"/>
                <a:gd name="connsiteX116" fmla="*/ 139574 w 587787"/>
                <a:gd name="connsiteY116" fmla="*/ 0 h 54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87787" h="546457">
                  <a:moveTo>
                    <a:pt x="288320" y="197770"/>
                  </a:moveTo>
                  <a:cubicBezTo>
                    <a:pt x="341819" y="197770"/>
                    <a:pt x="385479" y="241945"/>
                    <a:pt x="385479" y="295323"/>
                  </a:cubicBezTo>
                  <a:lnTo>
                    <a:pt x="288320" y="295323"/>
                  </a:lnTo>
                  <a:close/>
                  <a:moveTo>
                    <a:pt x="284633" y="167004"/>
                  </a:moveTo>
                  <a:cubicBezTo>
                    <a:pt x="264346" y="168846"/>
                    <a:pt x="244059" y="174372"/>
                    <a:pt x="227461" y="183582"/>
                  </a:cubicBezTo>
                  <a:lnTo>
                    <a:pt x="232994" y="194019"/>
                  </a:lnTo>
                  <a:lnTo>
                    <a:pt x="227461" y="197703"/>
                  </a:lnTo>
                  <a:lnTo>
                    <a:pt x="221929" y="187265"/>
                  </a:lnTo>
                  <a:cubicBezTo>
                    <a:pt x="204101" y="197703"/>
                    <a:pt x="191191" y="212438"/>
                    <a:pt x="180126" y="229015"/>
                  </a:cubicBezTo>
                  <a:lnTo>
                    <a:pt x="191191" y="234541"/>
                  </a:lnTo>
                  <a:lnTo>
                    <a:pt x="187503" y="240067"/>
                  </a:lnTo>
                  <a:lnTo>
                    <a:pt x="176438" y="234541"/>
                  </a:lnTo>
                  <a:cubicBezTo>
                    <a:pt x="167216" y="251118"/>
                    <a:pt x="161684" y="271379"/>
                    <a:pt x="159839" y="291640"/>
                  </a:cubicBezTo>
                  <a:lnTo>
                    <a:pt x="172749" y="291640"/>
                  </a:lnTo>
                  <a:lnTo>
                    <a:pt x="172749" y="299007"/>
                  </a:lnTo>
                  <a:lnTo>
                    <a:pt x="159839" y="299007"/>
                  </a:lnTo>
                  <a:cubicBezTo>
                    <a:pt x="161684" y="319268"/>
                    <a:pt x="167216" y="338915"/>
                    <a:pt x="176438" y="355492"/>
                  </a:cubicBezTo>
                  <a:lnTo>
                    <a:pt x="187503" y="349967"/>
                  </a:lnTo>
                  <a:lnTo>
                    <a:pt x="191191" y="355492"/>
                  </a:lnTo>
                  <a:lnTo>
                    <a:pt x="180126" y="361018"/>
                  </a:lnTo>
                  <a:cubicBezTo>
                    <a:pt x="191191" y="377595"/>
                    <a:pt x="205945" y="392330"/>
                    <a:pt x="221929" y="403382"/>
                  </a:cubicBezTo>
                  <a:lnTo>
                    <a:pt x="227461" y="392330"/>
                  </a:lnTo>
                  <a:lnTo>
                    <a:pt x="232994" y="396014"/>
                  </a:lnTo>
                  <a:lnTo>
                    <a:pt x="227461" y="407065"/>
                  </a:lnTo>
                  <a:cubicBezTo>
                    <a:pt x="244059" y="418117"/>
                    <a:pt x="264346" y="423643"/>
                    <a:pt x="284633" y="423643"/>
                  </a:cubicBezTo>
                  <a:lnTo>
                    <a:pt x="284633" y="410749"/>
                  </a:lnTo>
                  <a:lnTo>
                    <a:pt x="292009" y="410749"/>
                  </a:lnTo>
                  <a:lnTo>
                    <a:pt x="292009" y="423643"/>
                  </a:lnTo>
                  <a:cubicBezTo>
                    <a:pt x="312296" y="421801"/>
                    <a:pt x="332583" y="416275"/>
                    <a:pt x="348566" y="407065"/>
                  </a:cubicBezTo>
                  <a:lnTo>
                    <a:pt x="343648" y="396014"/>
                  </a:lnTo>
                  <a:lnTo>
                    <a:pt x="348566" y="392330"/>
                  </a:lnTo>
                  <a:lnTo>
                    <a:pt x="354099" y="403382"/>
                  </a:lnTo>
                  <a:cubicBezTo>
                    <a:pt x="370697" y="392330"/>
                    <a:pt x="385451" y="377595"/>
                    <a:pt x="396516" y="361018"/>
                  </a:cubicBezTo>
                  <a:lnTo>
                    <a:pt x="385451" y="355492"/>
                  </a:lnTo>
                  <a:lnTo>
                    <a:pt x="389139" y="349967"/>
                  </a:lnTo>
                  <a:lnTo>
                    <a:pt x="400204" y="355492"/>
                  </a:lnTo>
                  <a:cubicBezTo>
                    <a:pt x="411270" y="338915"/>
                    <a:pt x="416803" y="319268"/>
                    <a:pt x="416803" y="299007"/>
                  </a:cubicBezTo>
                  <a:lnTo>
                    <a:pt x="403893" y="299007"/>
                  </a:lnTo>
                  <a:lnTo>
                    <a:pt x="403893" y="291640"/>
                  </a:lnTo>
                  <a:lnTo>
                    <a:pt x="416803" y="291640"/>
                  </a:lnTo>
                  <a:cubicBezTo>
                    <a:pt x="414958" y="271379"/>
                    <a:pt x="409426" y="251118"/>
                    <a:pt x="400204" y="234541"/>
                  </a:cubicBezTo>
                  <a:lnTo>
                    <a:pt x="389139" y="240067"/>
                  </a:lnTo>
                  <a:lnTo>
                    <a:pt x="385451" y="234541"/>
                  </a:lnTo>
                  <a:lnTo>
                    <a:pt x="396516" y="229015"/>
                  </a:lnTo>
                  <a:cubicBezTo>
                    <a:pt x="385451" y="212438"/>
                    <a:pt x="370697" y="197703"/>
                    <a:pt x="354099" y="187265"/>
                  </a:cubicBezTo>
                  <a:lnTo>
                    <a:pt x="348566" y="197703"/>
                  </a:lnTo>
                  <a:lnTo>
                    <a:pt x="343033" y="194019"/>
                  </a:lnTo>
                  <a:lnTo>
                    <a:pt x="348566" y="183582"/>
                  </a:lnTo>
                  <a:cubicBezTo>
                    <a:pt x="332583" y="172530"/>
                    <a:pt x="312296" y="167004"/>
                    <a:pt x="292009" y="167004"/>
                  </a:cubicBezTo>
                  <a:lnTo>
                    <a:pt x="292009" y="179898"/>
                  </a:lnTo>
                  <a:lnTo>
                    <a:pt x="284633" y="179898"/>
                  </a:lnTo>
                  <a:close/>
                  <a:moveTo>
                    <a:pt x="288321" y="139376"/>
                  </a:moveTo>
                  <a:cubicBezTo>
                    <a:pt x="374385" y="139376"/>
                    <a:pt x="444466" y="208754"/>
                    <a:pt x="444466" y="295323"/>
                  </a:cubicBezTo>
                  <a:cubicBezTo>
                    <a:pt x="444466" y="381279"/>
                    <a:pt x="374385" y="451271"/>
                    <a:pt x="288321" y="451271"/>
                  </a:cubicBezTo>
                  <a:cubicBezTo>
                    <a:pt x="202257" y="451271"/>
                    <a:pt x="132176" y="381279"/>
                    <a:pt x="132176" y="295323"/>
                  </a:cubicBezTo>
                  <a:cubicBezTo>
                    <a:pt x="132176" y="208754"/>
                    <a:pt x="202257" y="139376"/>
                    <a:pt x="288321" y="139376"/>
                  </a:cubicBezTo>
                  <a:close/>
                  <a:moveTo>
                    <a:pt x="187512" y="33241"/>
                  </a:moveTo>
                  <a:lnTo>
                    <a:pt x="194910" y="33241"/>
                  </a:lnTo>
                  <a:lnTo>
                    <a:pt x="194910" y="69441"/>
                  </a:lnTo>
                  <a:lnTo>
                    <a:pt x="187512" y="69441"/>
                  </a:lnTo>
                  <a:close/>
                  <a:moveTo>
                    <a:pt x="392877" y="33143"/>
                  </a:moveTo>
                  <a:lnTo>
                    <a:pt x="398401" y="33143"/>
                  </a:lnTo>
                  <a:lnTo>
                    <a:pt x="398401" y="69442"/>
                  </a:lnTo>
                  <a:lnTo>
                    <a:pt x="392877" y="69442"/>
                  </a:lnTo>
                  <a:close/>
                  <a:moveTo>
                    <a:pt x="290195" y="33143"/>
                  </a:moveTo>
                  <a:lnTo>
                    <a:pt x="297593" y="33143"/>
                  </a:lnTo>
                  <a:lnTo>
                    <a:pt x="297593" y="69442"/>
                  </a:lnTo>
                  <a:lnTo>
                    <a:pt x="290195" y="69442"/>
                  </a:lnTo>
                  <a:close/>
                  <a:moveTo>
                    <a:pt x="55336" y="33143"/>
                  </a:moveTo>
                  <a:lnTo>
                    <a:pt x="91611" y="33143"/>
                  </a:lnTo>
                  <a:lnTo>
                    <a:pt x="91611" y="69370"/>
                  </a:lnTo>
                  <a:lnTo>
                    <a:pt x="55336" y="69370"/>
                  </a:lnTo>
                  <a:cubicBezTo>
                    <a:pt x="44268" y="69370"/>
                    <a:pt x="36890" y="76738"/>
                    <a:pt x="36890" y="87790"/>
                  </a:cubicBezTo>
                  <a:lnTo>
                    <a:pt x="36890" y="491196"/>
                  </a:lnTo>
                  <a:cubicBezTo>
                    <a:pt x="36890" y="502248"/>
                    <a:pt x="44268" y="509616"/>
                    <a:pt x="55336" y="509616"/>
                  </a:cubicBezTo>
                  <a:lnTo>
                    <a:pt x="532451" y="509616"/>
                  </a:lnTo>
                  <a:cubicBezTo>
                    <a:pt x="543518" y="509616"/>
                    <a:pt x="550897" y="502248"/>
                    <a:pt x="550897" y="491196"/>
                  </a:cubicBezTo>
                  <a:lnTo>
                    <a:pt x="550897" y="87790"/>
                  </a:lnTo>
                  <a:cubicBezTo>
                    <a:pt x="550897" y="76738"/>
                    <a:pt x="543518" y="69370"/>
                    <a:pt x="532451" y="69370"/>
                  </a:cubicBezTo>
                  <a:lnTo>
                    <a:pt x="497406" y="69370"/>
                  </a:lnTo>
                  <a:lnTo>
                    <a:pt x="497406" y="33143"/>
                  </a:lnTo>
                  <a:lnTo>
                    <a:pt x="532451" y="33143"/>
                  </a:lnTo>
                  <a:cubicBezTo>
                    <a:pt x="561964" y="33143"/>
                    <a:pt x="587787" y="58317"/>
                    <a:pt x="587787" y="87790"/>
                  </a:cubicBezTo>
                  <a:lnTo>
                    <a:pt x="587787" y="491196"/>
                  </a:lnTo>
                  <a:cubicBezTo>
                    <a:pt x="587787" y="522511"/>
                    <a:pt x="563808" y="546457"/>
                    <a:pt x="532451" y="546457"/>
                  </a:cubicBezTo>
                  <a:lnTo>
                    <a:pt x="55336" y="546457"/>
                  </a:lnTo>
                  <a:cubicBezTo>
                    <a:pt x="23979" y="546457"/>
                    <a:pt x="0" y="522511"/>
                    <a:pt x="0" y="491196"/>
                  </a:cubicBezTo>
                  <a:lnTo>
                    <a:pt x="0" y="87790"/>
                  </a:lnTo>
                  <a:cubicBezTo>
                    <a:pt x="0" y="56475"/>
                    <a:pt x="23979" y="33143"/>
                    <a:pt x="55336" y="33143"/>
                  </a:cubicBezTo>
                  <a:close/>
                  <a:moveTo>
                    <a:pt x="448214" y="0"/>
                  </a:moveTo>
                  <a:cubicBezTo>
                    <a:pt x="464804" y="0"/>
                    <a:pt x="477707" y="12891"/>
                    <a:pt x="477707" y="29466"/>
                  </a:cubicBezTo>
                  <a:lnTo>
                    <a:pt x="477707" y="74893"/>
                  </a:lnTo>
                  <a:cubicBezTo>
                    <a:pt x="477707" y="91468"/>
                    <a:pt x="464804" y="104359"/>
                    <a:pt x="448214" y="104359"/>
                  </a:cubicBezTo>
                  <a:cubicBezTo>
                    <a:pt x="431624" y="104359"/>
                    <a:pt x="418721" y="89626"/>
                    <a:pt x="418721" y="74893"/>
                  </a:cubicBezTo>
                  <a:lnTo>
                    <a:pt x="418721" y="29466"/>
                  </a:lnTo>
                  <a:cubicBezTo>
                    <a:pt x="418721" y="12891"/>
                    <a:pt x="431624" y="0"/>
                    <a:pt x="448214" y="0"/>
                  </a:cubicBezTo>
                  <a:close/>
                  <a:moveTo>
                    <a:pt x="344928" y="0"/>
                  </a:moveTo>
                  <a:cubicBezTo>
                    <a:pt x="361524" y="0"/>
                    <a:pt x="374432" y="12891"/>
                    <a:pt x="374432" y="29466"/>
                  </a:cubicBezTo>
                  <a:lnTo>
                    <a:pt x="374432" y="74893"/>
                  </a:lnTo>
                  <a:cubicBezTo>
                    <a:pt x="374432" y="91468"/>
                    <a:pt x="361524" y="104359"/>
                    <a:pt x="344928" y="104359"/>
                  </a:cubicBezTo>
                  <a:cubicBezTo>
                    <a:pt x="328946" y="104359"/>
                    <a:pt x="316038" y="89626"/>
                    <a:pt x="316038" y="74893"/>
                  </a:cubicBezTo>
                  <a:lnTo>
                    <a:pt x="316038" y="29466"/>
                  </a:lnTo>
                  <a:cubicBezTo>
                    <a:pt x="316038" y="12891"/>
                    <a:pt x="328946" y="0"/>
                    <a:pt x="344928" y="0"/>
                  </a:cubicBezTo>
                  <a:close/>
                  <a:moveTo>
                    <a:pt x="242256" y="0"/>
                  </a:moveTo>
                  <a:cubicBezTo>
                    <a:pt x="258846" y="0"/>
                    <a:pt x="271749" y="12891"/>
                    <a:pt x="271749" y="29466"/>
                  </a:cubicBezTo>
                  <a:lnTo>
                    <a:pt x="271749" y="74893"/>
                  </a:lnTo>
                  <a:cubicBezTo>
                    <a:pt x="271749" y="91468"/>
                    <a:pt x="258846" y="104359"/>
                    <a:pt x="242256" y="104359"/>
                  </a:cubicBezTo>
                  <a:cubicBezTo>
                    <a:pt x="225666" y="104359"/>
                    <a:pt x="212763" y="89626"/>
                    <a:pt x="212763" y="74893"/>
                  </a:cubicBezTo>
                  <a:lnTo>
                    <a:pt x="212763" y="29466"/>
                  </a:lnTo>
                  <a:cubicBezTo>
                    <a:pt x="212763" y="12891"/>
                    <a:pt x="225666" y="0"/>
                    <a:pt x="242256" y="0"/>
                  </a:cubicBezTo>
                  <a:close/>
                  <a:moveTo>
                    <a:pt x="139574" y="0"/>
                  </a:moveTo>
                  <a:cubicBezTo>
                    <a:pt x="156164" y="0"/>
                    <a:pt x="169067" y="12891"/>
                    <a:pt x="169067" y="29466"/>
                  </a:cubicBezTo>
                  <a:lnTo>
                    <a:pt x="169067" y="74893"/>
                  </a:lnTo>
                  <a:cubicBezTo>
                    <a:pt x="169067" y="91468"/>
                    <a:pt x="156164" y="104359"/>
                    <a:pt x="139574" y="104359"/>
                  </a:cubicBezTo>
                  <a:cubicBezTo>
                    <a:pt x="122984" y="104359"/>
                    <a:pt x="110081" y="89626"/>
                    <a:pt x="110081" y="74893"/>
                  </a:cubicBezTo>
                  <a:lnTo>
                    <a:pt x="110081" y="29466"/>
                  </a:lnTo>
                  <a:cubicBezTo>
                    <a:pt x="110081" y="12891"/>
                    <a:pt x="122984" y="0"/>
                    <a:pt x="139574"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79" name="组合 78"/>
          <p:cNvGrpSpPr/>
          <p:nvPr/>
        </p:nvGrpSpPr>
        <p:grpSpPr>
          <a:xfrm>
            <a:off x="5175874" y="4261697"/>
            <a:ext cx="1778417" cy="1765904"/>
            <a:chOff x="4027432" y="4257747"/>
            <a:chExt cx="1778417" cy="1765904"/>
          </a:xfrm>
        </p:grpSpPr>
        <p:sp>
          <p:nvSpPr>
            <p:cNvPr id="80" name="矩形 79"/>
            <p:cNvSpPr/>
            <p:nvPr/>
          </p:nvSpPr>
          <p:spPr>
            <a:xfrm>
              <a:off x="4027432"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1" name="文本框 80"/>
            <p:cNvSpPr txBox="1"/>
            <p:nvPr/>
          </p:nvSpPr>
          <p:spPr>
            <a:xfrm>
              <a:off x="4208727"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06</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82" name="平行四边形 81"/>
            <p:cNvSpPr/>
            <p:nvPr/>
          </p:nvSpPr>
          <p:spPr>
            <a:xfrm>
              <a:off x="4208727" y="4814783"/>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3" name="analysis_173939"/>
            <p:cNvSpPr/>
            <p:nvPr/>
          </p:nvSpPr>
          <p:spPr>
            <a:xfrm>
              <a:off x="5148678" y="5520688"/>
              <a:ext cx="575616" cy="431143"/>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5592" h="453595">
                  <a:moveTo>
                    <a:pt x="129695" y="280639"/>
                  </a:moveTo>
                  <a:cubicBezTo>
                    <a:pt x="117829" y="280639"/>
                    <a:pt x="108253" y="290409"/>
                    <a:pt x="108253" y="302466"/>
                  </a:cubicBezTo>
                  <a:lnTo>
                    <a:pt x="108253" y="431976"/>
                  </a:lnTo>
                  <a:lnTo>
                    <a:pt x="151346" y="431976"/>
                  </a:lnTo>
                  <a:lnTo>
                    <a:pt x="151346" y="302466"/>
                  </a:lnTo>
                  <a:cubicBezTo>
                    <a:pt x="151346" y="290409"/>
                    <a:pt x="141770" y="280639"/>
                    <a:pt x="129695" y="280639"/>
                  </a:cubicBezTo>
                  <a:close/>
                  <a:moveTo>
                    <a:pt x="54124" y="205204"/>
                  </a:moveTo>
                  <a:lnTo>
                    <a:pt x="162160" y="205204"/>
                  </a:lnTo>
                  <a:lnTo>
                    <a:pt x="162160" y="226797"/>
                  </a:lnTo>
                  <a:lnTo>
                    <a:pt x="54124" y="226797"/>
                  </a:lnTo>
                  <a:close/>
                  <a:moveTo>
                    <a:pt x="367644" y="183559"/>
                  </a:moveTo>
                  <a:cubicBezTo>
                    <a:pt x="355778" y="183559"/>
                    <a:pt x="346201" y="193121"/>
                    <a:pt x="346201" y="204970"/>
                  </a:cubicBezTo>
                  <a:lnTo>
                    <a:pt x="346201" y="431976"/>
                  </a:lnTo>
                  <a:lnTo>
                    <a:pt x="389294" y="431976"/>
                  </a:lnTo>
                  <a:lnTo>
                    <a:pt x="389294" y="204970"/>
                  </a:lnTo>
                  <a:cubicBezTo>
                    <a:pt x="389294" y="193121"/>
                    <a:pt x="379718" y="183559"/>
                    <a:pt x="367644" y="183559"/>
                  </a:cubicBezTo>
                  <a:close/>
                  <a:moveTo>
                    <a:pt x="432566" y="140355"/>
                  </a:moveTo>
                  <a:lnTo>
                    <a:pt x="497557" y="140355"/>
                  </a:lnTo>
                  <a:lnTo>
                    <a:pt x="497557" y="161948"/>
                  </a:lnTo>
                  <a:lnTo>
                    <a:pt x="432566" y="161948"/>
                  </a:lnTo>
                  <a:close/>
                  <a:moveTo>
                    <a:pt x="248774" y="118700"/>
                  </a:moveTo>
                  <a:cubicBezTo>
                    <a:pt x="236907" y="118700"/>
                    <a:pt x="227123" y="128470"/>
                    <a:pt x="227123" y="140319"/>
                  </a:cubicBezTo>
                  <a:lnTo>
                    <a:pt x="227123" y="431976"/>
                  </a:lnTo>
                  <a:lnTo>
                    <a:pt x="270424" y="431976"/>
                  </a:lnTo>
                  <a:lnTo>
                    <a:pt x="270424" y="140319"/>
                  </a:lnTo>
                  <a:cubicBezTo>
                    <a:pt x="270424" y="128470"/>
                    <a:pt x="260640" y="118700"/>
                    <a:pt x="248774" y="118700"/>
                  </a:cubicBezTo>
                  <a:close/>
                  <a:moveTo>
                    <a:pt x="432566" y="97098"/>
                  </a:moveTo>
                  <a:lnTo>
                    <a:pt x="540813" y="97098"/>
                  </a:lnTo>
                  <a:lnTo>
                    <a:pt x="540813" y="118691"/>
                  </a:lnTo>
                  <a:lnTo>
                    <a:pt x="432566" y="118691"/>
                  </a:lnTo>
                  <a:close/>
                  <a:moveTo>
                    <a:pt x="21651" y="21619"/>
                  </a:moveTo>
                  <a:lnTo>
                    <a:pt x="21651" y="431976"/>
                  </a:lnTo>
                  <a:lnTo>
                    <a:pt x="86602" y="431976"/>
                  </a:lnTo>
                  <a:lnTo>
                    <a:pt x="86602" y="302466"/>
                  </a:lnTo>
                  <a:cubicBezTo>
                    <a:pt x="86602" y="278560"/>
                    <a:pt x="105963" y="259227"/>
                    <a:pt x="129695" y="259227"/>
                  </a:cubicBezTo>
                  <a:cubicBezTo>
                    <a:pt x="153636" y="259227"/>
                    <a:pt x="172997" y="278560"/>
                    <a:pt x="172997" y="302466"/>
                  </a:cubicBezTo>
                  <a:lnTo>
                    <a:pt x="172997" y="431976"/>
                  </a:lnTo>
                  <a:lnTo>
                    <a:pt x="205472" y="431976"/>
                  </a:lnTo>
                  <a:lnTo>
                    <a:pt x="205472" y="140319"/>
                  </a:lnTo>
                  <a:cubicBezTo>
                    <a:pt x="205472" y="116621"/>
                    <a:pt x="224833" y="97080"/>
                    <a:pt x="248774" y="97080"/>
                  </a:cubicBezTo>
                  <a:cubicBezTo>
                    <a:pt x="272714" y="97080"/>
                    <a:pt x="292075" y="116621"/>
                    <a:pt x="292075" y="140319"/>
                  </a:cubicBezTo>
                  <a:lnTo>
                    <a:pt x="292075" y="431976"/>
                  </a:lnTo>
                  <a:lnTo>
                    <a:pt x="324551" y="431976"/>
                  </a:lnTo>
                  <a:lnTo>
                    <a:pt x="324551" y="204970"/>
                  </a:lnTo>
                  <a:cubicBezTo>
                    <a:pt x="324551" y="181272"/>
                    <a:pt x="343911" y="161939"/>
                    <a:pt x="367644" y="161939"/>
                  </a:cubicBezTo>
                  <a:cubicBezTo>
                    <a:pt x="391584" y="161939"/>
                    <a:pt x="410945" y="181272"/>
                    <a:pt x="410945" y="204970"/>
                  </a:cubicBezTo>
                  <a:lnTo>
                    <a:pt x="410945" y="431976"/>
                  </a:lnTo>
                  <a:lnTo>
                    <a:pt x="584150" y="431976"/>
                  </a:lnTo>
                  <a:lnTo>
                    <a:pt x="584150" y="21619"/>
                  </a:lnTo>
                  <a:close/>
                  <a:moveTo>
                    <a:pt x="10825" y="0"/>
                  </a:moveTo>
                  <a:lnTo>
                    <a:pt x="594767" y="0"/>
                  </a:lnTo>
                  <a:cubicBezTo>
                    <a:pt x="600804" y="0"/>
                    <a:pt x="605592" y="4781"/>
                    <a:pt x="605592" y="10810"/>
                  </a:cubicBezTo>
                  <a:lnTo>
                    <a:pt x="605592" y="442785"/>
                  </a:lnTo>
                  <a:cubicBezTo>
                    <a:pt x="605592" y="448814"/>
                    <a:pt x="600804" y="453595"/>
                    <a:pt x="594767" y="453595"/>
                  </a:cubicBezTo>
                  <a:lnTo>
                    <a:pt x="400120" y="453595"/>
                  </a:lnTo>
                  <a:lnTo>
                    <a:pt x="335376" y="453595"/>
                  </a:lnTo>
                  <a:lnTo>
                    <a:pt x="281250" y="453595"/>
                  </a:lnTo>
                  <a:lnTo>
                    <a:pt x="216298" y="453595"/>
                  </a:lnTo>
                  <a:lnTo>
                    <a:pt x="162171" y="453595"/>
                  </a:lnTo>
                  <a:lnTo>
                    <a:pt x="97428" y="453595"/>
                  </a:lnTo>
                  <a:lnTo>
                    <a:pt x="10825" y="453595"/>
                  </a:lnTo>
                  <a:cubicBezTo>
                    <a:pt x="4788" y="453595"/>
                    <a:pt x="0" y="448814"/>
                    <a:pt x="0" y="442785"/>
                  </a:cubicBezTo>
                  <a:lnTo>
                    <a:pt x="0" y="10810"/>
                  </a:lnTo>
                  <a:cubicBezTo>
                    <a:pt x="0" y="4781"/>
                    <a:pt x="4788" y="0"/>
                    <a:pt x="10825"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sp>
          <p:nvSpPr>
            <p:cNvPr id="84" name="î$lïḑè"/>
            <p:cNvSpPr/>
            <p:nvPr/>
          </p:nvSpPr>
          <p:spPr>
            <a:xfrm>
              <a:off x="4208727" y="5200896"/>
              <a:ext cx="1161132"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佳句分享</a:t>
              </a:r>
              <a:endParaRPr lang="en-US" altLang="zh-CN" sz="1600">
                <a:solidFill>
                  <a:schemeClr val="tx1">
                    <a:lumMod val="85000"/>
                    <a:lumOff val="15000"/>
                  </a:schemeClr>
                </a:solidFill>
                <a:latin typeface="+mj-ea"/>
              </a:endParaRPr>
            </a:p>
          </p:txBody>
        </p:sp>
      </p:grpSp>
      <p:grpSp>
        <p:nvGrpSpPr>
          <p:cNvPr id="85" name="组合 84"/>
          <p:cNvGrpSpPr/>
          <p:nvPr/>
        </p:nvGrpSpPr>
        <p:grpSpPr>
          <a:xfrm>
            <a:off x="6321018" y="2181982"/>
            <a:ext cx="1778417" cy="1765904"/>
            <a:chOff x="6321018" y="2181982"/>
            <a:chExt cx="1778417" cy="1765904"/>
          </a:xfrm>
        </p:grpSpPr>
        <p:sp>
          <p:nvSpPr>
            <p:cNvPr id="86" name="矩形 85"/>
            <p:cNvSpPr/>
            <p:nvPr/>
          </p:nvSpPr>
          <p:spPr>
            <a:xfrm>
              <a:off x="6321018"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7" name="文本框 86"/>
            <p:cNvSpPr txBox="1"/>
            <p:nvPr/>
          </p:nvSpPr>
          <p:spPr>
            <a:xfrm>
              <a:off x="6502313"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03</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88" name="平行四边形 87"/>
            <p:cNvSpPr/>
            <p:nvPr/>
          </p:nvSpPr>
          <p:spPr>
            <a:xfrm>
              <a:off x="6502313" y="2739018"/>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9" name="geometric-shape-graphic_40063"/>
            <p:cNvSpPr/>
            <p:nvPr/>
          </p:nvSpPr>
          <p:spPr>
            <a:xfrm>
              <a:off x="7419168" y="3361641"/>
              <a:ext cx="575618" cy="502584"/>
            </a:xfrm>
            <a:custGeom>
              <a:avLst/>
              <a:gdLst>
                <a:gd name="T0" fmla="*/ 572 w 1489"/>
                <a:gd name="T1" fmla="*/ 0 h 1302"/>
                <a:gd name="T2" fmla="*/ 958 w 1489"/>
                <a:gd name="T3" fmla="*/ 387 h 1302"/>
                <a:gd name="T4" fmla="*/ 892 w 1489"/>
                <a:gd name="T5" fmla="*/ 320 h 1302"/>
                <a:gd name="T6" fmla="*/ 638 w 1489"/>
                <a:gd name="T7" fmla="*/ 67 h 1302"/>
                <a:gd name="T8" fmla="*/ 892 w 1489"/>
                <a:gd name="T9" fmla="*/ 320 h 1302"/>
                <a:gd name="T10" fmla="*/ 1044 w 1489"/>
                <a:gd name="T11" fmla="*/ 1274 h 1302"/>
                <a:gd name="T12" fmla="*/ 531 w 1489"/>
                <a:gd name="T13" fmla="*/ 1274 h 1302"/>
                <a:gd name="T14" fmla="*/ 787 w 1489"/>
                <a:gd name="T15" fmla="*/ 1006 h 1302"/>
                <a:gd name="T16" fmla="*/ 654 w 1489"/>
                <a:gd name="T17" fmla="*/ 1207 h 1302"/>
                <a:gd name="T18" fmla="*/ 1086 w 1489"/>
                <a:gd name="T19" fmla="*/ 1093 h 1302"/>
                <a:gd name="T20" fmla="*/ 1489 w 1489"/>
                <a:gd name="T21" fmla="*/ 1093 h 1302"/>
                <a:gd name="T22" fmla="*/ 1287 w 1489"/>
                <a:gd name="T23" fmla="*/ 1228 h 1302"/>
                <a:gd name="T24" fmla="*/ 1287 w 1489"/>
                <a:gd name="T25" fmla="*/ 958 h 1302"/>
                <a:gd name="T26" fmla="*/ 1287 w 1489"/>
                <a:gd name="T27" fmla="*/ 1228 h 1302"/>
                <a:gd name="T28" fmla="*/ 0 w 1489"/>
                <a:gd name="T29" fmla="*/ 1093 h 1302"/>
                <a:gd name="T30" fmla="*/ 363 w 1489"/>
                <a:gd name="T31" fmla="*/ 1302 h 1302"/>
                <a:gd name="T32" fmla="*/ 363 w 1489"/>
                <a:gd name="T33" fmla="*/ 883 h 1302"/>
                <a:gd name="T34" fmla="*/ 121 w 1489"/>
                <a:gd name="T35" fmla="*/ 883 h 1302"/>
                <a:gd name="T36" fmla="*/ 159 w 1489"/>
                <a:gd name="T37" fmla="*/ 1236 h 1302"/>
                <a:gd name="T38" fmla="*/ 159 w 1489"/>
                <a:gd name="T39" fmla="*/ 950 h 1302"/>
                <a:gd name="T40" fmla="*/ 407 w 1489"/>
                <a:gd name="T41" fmla="*/ 1093 h 1302"/>
                <a:gd name="T42" fmla="*/ 275 w 1489"/>
                <a:gd name="T43" fmla="*/ 838 h 1302"/>
                <a:gd name="T44" fmla="*/ 208 w 1489"/>
                <a:gd name="T45" fmla="*/ 636 h 1302"/>
                <a:gd name="T46" fmla="*/ 209 w 1489"/>
                <a:gd name="T47" fmla="*/ 604 h 1302"/>
                <a:gd name="T48" fmla="*/ 748 w 1489"/>
                <a:gd name="T49" fmla="*/ 453 h 1302"/>
                <a:gd name="T50" fmla="*/ 815 w 1489"/>
                <a:gd name="T51" fmla="*/ 604 h 1302"/>
                <a:gd name="T52" fmla="*/ 1321 w 1489"/>
                <a:gd name="T53" fmla="*/ 636 h 1302"/>
                <a:gd name="T54" fmla="*/ 1321 w 1489"/>
                <a:gd name="T55" fmla="*/ 838 h 1302"/>
                <a:gd name="T56" fmla="*/ 1255 w 1489"/>
                <a:gd name="T57" fmla="*/ 671 h 1302"/>
                <a:gd name="T58" fmla="*/ 815 w 1489"/>
                <a:gd name="T59" fmla="*/ 838 h 1302"/>
                <a:gd name="T60" fmla="*/ 748 w 1489"/>
                <a:gd name="T61" fmla="*/ 671 h 1302"/>
                <a:gd name="T62" fmla="*/ 275 w 1489"/>
                <a:gd name="T63" fmla="*/ 838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9" h="1302">
                  <a:moveTo>
                    <a:pt x="958" y="0"/>
                  </a:moveTo>
                  <a:lnTo>
                    <a:pt x="572" y="0"/>
                  </a:lnTo>
                  <a:lnTo>
                    <a:pt x="572" y="387"/>
                  </a:lnTo>
                  <a:lnTo>
                    <a:pt x="958" y="387"/>
                  </a:lnTo>
                  <a:lnTo>
                    <a:pt x="958" y="0"/>
                  </a:lnTo>
                  <a:close/>
                  <a:moveTo>
                    <a:pt x="892" y="320"/>
                  </a:moveTo>
                  <a:lnTo>
                    <a:pt x="638" y="320"/>
                  </a:lnTo>
                  <a:lnTo>
                    <a:pt x="638" y="67"/>
                  </a:lnTo>
                  <a:lnTo>
                    <a:pt x="892" y="67"/>
                  </a:lnTo>
                  <a:lnTo>
                    <a:pt x="892" y="320"/>
                  </a:lnTo>
                  <a:close/>
                  <a:moveTo>
                    <a:pt x="531" y="1274"/>
                  </a:moveTo>
                  <a:lnTo>
                    <a:pt x="1044" y="1274"/>
                  </a:lnTo>
                  <a:lnTo>
                    <a:pt x="787" y="884"/>
                  </a:lnTo>
                  <a:lnTo>
                    <a:pt x="531" y="1274"/>
                  </a:lnTo>
                  <a:close/>
                  <a:moveTo>
                    <a:pt x="654" y="1207"/>
                  </a:moveTo>
                  <a:lnTo>
                    <a:pt x="787" y="1006"/>
                  </a:lnTo>
                  <a:lnTo>
                    <a:pt x="920" y="1207"/>
                  </a:lnTo>
                  <a:lnTo>
                    <a:pt x="654" y="1207"/>
                  </a:lnTo>
                  <a:close/>
                  <a:moveTo>
                    <a:pt x="1287" y="891"/>
                  </a:moveTo>
                  <a:cubicBezTo>
                    <a:pt x="1176" y="891"/>
                    <a:pt x="1086" y="982"/>
                    <a:pt x="1086" y="1093"/>
                  </a:cubicBezTo>
                  <a:cubicBezTo>
                    <a:pt x="1086" y="1204"/>
                    <a:pt x="1176" y="1295"/>
                    <a:pt x="1287" y="1295"/>
                  </a:cubicBezTo>
                  <a:cubicBezTo>
                    <a:pt x="1398" y="1295"/>
                    <a:pt x="1489" y="1204"/>
                    <a:pt x="1489" y="1093"/>
                  </a:cubicBezTo>
                  <a:cubicBezTo>
                    <a:pt x="1489" y="982"/>
                    <a:pt x="1398" y="891"/>
                    <a:pt x="1287" y="891"/>
                  </a:cubicBezTo>
                  <a:close/>
                  <a:moveTo>
                    <a:pt x="1287" y="1228"/>
                  </a:moveTo>
                  <a:cubicBezTo>
                    <a:pt x="1213" y="1228"/>
                    <a:pt x="1152" y="1167"/>
                    <a:pt x="1152" y="1093"/>
                  </a:cubicBezTo>
                  <a:cubicBezTo>
                    <a:pt x="1152" y="1018"/>
                    <a:pt x="1213" y="958"/>
                    <a:pt x="1287" y="958"/>
                  </a:cubicBezTo>
                  <a:cubicBezTo>
                    <a:pt x="1362" y="958"/>
                    <a:pt x="1422" y="1018"/>
                    <a:pt x="1422" y="1093"/>
                  </a:cubicBezTo>
                  <a:cubicBezTo>
                    <a:pt x="1422" y="1167"/>
                    <a:pt x="1362" y="1228"/>
                    <a:pt x="1287" y="1228"/>
                  </a:cubicBezTo>
                  <a:close/>
                  <a:moveTo>
                    <a:pt x="121" y="883"/>
                  </a:moveTo>
                  <a:lnTo>
                    <a:pt x="0" y="1093"/>
                  </a:lnTo>
                  <a:lnTo>
                    <a:pt x="121" y="1302"/>
                  </a:lnTo>
                  <a:lnTo>
                    <a:pt x="363" y="1302"/>
                  </a:lnTo>
                  <a:lnTo>
                    <a:pt x="484" y="1093"/>
                  </a:lnTo>
                  <a:lnTo>
                    <a:pt x="363" y="883"/>
                  </a:lnTo>
                  <a:lnTo>
                    <a:pt x="121" y="883"/>
                  </a:lnTo>
                  <a:lnTo>
                    <a:pt x="121" y="883"/>
                  </a:lnTo>
                  <a:close/>
                  <a:moveTo>
                    <a:pt x="324" y="1236"/>
                  </a:moveTo>
                  <a:lnTo>
                    <a:pt x="159" y="1236"/>
                  </a:lnTo>
                  <a:lnTo>
                    <a:pt x="77" y="1093"/>
                  </a:lnTo>
                  <a:lnTo>
                    <a:pt x="159" y="950"/>
                  </a:lnTo>
                  <a:lnTo>
                    <a:pt x="324" y="950"/>
                  </a:lnTo>
                  <a:lnTo>
                    <a:pt x="407" y="1093"/>
                  </a:lnTo>
                  <a:lnTo>
                    <a:pt x="324" y="1236"/>
                  </a:lnTo>
                  <a:close/>
                  <a:moveTo>
                    <a:pt x="275" y="838"/>
                  </a:moveTo>
                  <a:lnTo>
                    <a:pt x="208" y="838"/>
                  </a:lnTo>
                  <a:lnTo>
                    <a:pt x="208" y="636"/>
                  </a:lnTo>
                  <a:lnTo>
                    <a:pt x="209" y="636"/>
                  </a:lnTo>
                  <a:lnTo>
                    <a:pt x="209" y="604"/>
                  </a:lnTo>
                  <a:lnTo>
                    <a:pt x="748" y="604"/>
                  </a:lnTo>
                  <a:lnTo>
                    <a:pt x="748" y="453"/>
                  </a:lnTo>
                  <a:lnTo>
                    <a:pt x="815" y="453"/>
                  </a:lnTo>
                  <a:lnTo>
                    <a:pt x="815" y="604"/>
                  </a:lnTo>
                  <a:lnTo>
                    <a:pt x="1321" y="604"/>
                  </a:lnTo>
                  <a:lnTo>
                    <a:pt x="1321" y="636"/>
                  </a:lnTo>
                  <a:lnTo>
                    <a:pt x="1321" y="636"/>
                  </a:lnTo>
                  <a:lnTo>
                    <a:pt x="1321" y="838"/>
                  </a:lnTo>
                  <a:lnTo>
                    <a:pt x="1255" y="838"/>
                  </a:lnTo>
                  <a:lnTo>
                    <a:pt x="1255" y="671"/>
                  </a:lnTo>
                  <a:lnTo>
                    <a:pt x="815" y="671"/>
                  </a:lnTo>
                  <a:lnTo>
                    <a:pt x="815" y="838"/>
                  </a:lnTo>
                  <a:lnTo>
                    <a:pt x="748" y="838"/>
                  </a:lnTo>
                  <a:lnTo>
                    <a:pt x="748" y="671"/>
                  </a:lnTo>
                  <a:lnTo>
                    <a:pt x="275" y="671"/>
                  </a:lnTo>
                  <a:lnTo>
                    <a:pt x="275" y="838"/>
                  </a:ln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sp>
          <p:nvSpPr>
            <p:cNvPr id="90" name="î$lïḑè"/>
            <p:cNvSpPr/>
            <p:nvPr/>
          </p:nvSpPr>
          <p:spPr>
            <a:xfrm>
              <a:off x="6502313" y="3125131"/>
              <a:ext cx="1072863"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主人公</a:t>
              </a:r>
              <a:endParaRPr lang="en-US" altLang="zh-CN" sz="1600">
                <a:solidFill>
                  <a:schemeClr val="tx1">
                    <a:lumMod val="85000"/>
                    <a:lumOff val="15000"/>
                  </a:schemeClr>
                </a:solidFill>
                <a:latin typeface="+mj-ea"/>
              </a:endParaRPr>
            </a:p>
          </p:txBody>
        </p:sp>
      </p:grpSp>
      <p:grpSp>
        <p:nvGrpSpPr>
          <p:cNvPr id="91" name="组合 90"/>
          <p:cNvGrpSpPr/>
          <p:nvPr/>
        </p:nvGrpSpPr>
        <p:grpSpPr>
          <a:xfrm>
            <a:off x="7469460" y="4261697"/>
            <a:ext cx="1778417" cy="1765904"/>
            <a:chOff x="6321018" y="4257747"/>
            <a:chExt cx="1778417" cy="1765904"/>
          </a:xfrm>
        </p:grpSpPr>
        <p:sp>
          <p:nvSpPr>
            <p:cNvPr id="92" name="矩形 91"/>
            <p:cNvSpPr/>
            <p:nvPr/>
          </p:nvSpPr>
          <p:spPr>
            <a:xfrm>
              <a:off x="6321018"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93" name="文本框 92"/>
            <p:cNvSpPr txBox="1"/>
            <p:nvPr/>
          </p:nvSpPr>
          <p:spPr>
            <a:xfrm>
              <a:off x="6502313"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07</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94" name="平行四边形 93"/>
            <p:cNvSpPr/>
            <p:nvPr/>
          </p:nvSpPr>
          <p:spPr>
            <a:xfrm>
              <a:off x="6502313" y="4814783"/>
              <a:ext cx="891149" cy="172617"/>
            </a:xfrm>
            <a:prstGeom prst="parallelogram">
              <a:avLst/>
            </a:prstGeom>
            <a:solidFill>
              <a:srgbClr val="C54E4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95" name="图形 81"/>
            <p:cNvSpPr/>
            <p:nvPr/>
          </p:nvSpPr>
          <p:spPr>
            <a:xfrm>
              <a:off x="7373205" y="5347876"/>
              <a:ext cx="704934" cy="575617"/>
            </a:xfrm>
            <a:custGeom>
              <a:avLst/>
              <a:gdLst>
                <a:gd name="connsiteX0" fmla="*/ 1052238 w 1663154"/>
                <a:gd name="connsiteY0" fmla="*/ 633140 h 1358056"/>
                <a:gd name="connsiteX1" fmla="*/ 1189179 w 1663154"/>
                <a:gd name="connsiteY1" fmla="*/ 354582 h 1358056"/>
                <a:gd name="connsiteX2" fmla="*/ 832512 w 1663154"/>
                <a:gd name="connsiteY2" fmla="*/ 273 h 1358056"/>
                <a:gd name="connsiteX3" fmla="*/ 475845 w 1663154"/>
                <a:gd name="connsiteY3" fmla="*/ 354582 h 1358056"/>
                <a:gd name="connsiteX4" fmla="*/ 612784 w 1663154"/>
                <a:gd name="connsiteY4" fmla="*/ 633140 h 1358056"/>
                <a:gd name="connsiteX5" fmla="*/ 238081 w 1663154"/>
                <a:gd name="connsiteY5" fmla="*/ 1181311 h 1358056"/>
                <a:gd name="connsiteX6" fmla="*/ 238081 w 1663154"/>
                <a:gd name="connsiteY6" fmla="*/ 1299382 h 1358056"/>
                <a:gd name="connsiteX7" fmla="*/ 297506 w 1663154"/>
                <a:gd name="connsiteY7" fmla="*/ 1358448 h 1358056"/>
                <a:gd name="connsiteX8" fmla="*/ 1367506 w 1663154"/>
                <a:gd name="connsiteY8" fmla="*/ 1358448 h 1358056"/>
                <a:gd name="connsiteX9" fmla="*/ 1426933 w 1663154"/>
                <a:gd name="connsiteY9" fmla="*/ 1299382 h 1358056"/>
                <a:gd name="connsiteX10" fmla="*/ 1426933 w 1663154"/>
                <a:gd name="connsiteY10" fmla="*/ 1181313 h 1358056"/>
                <a:gd name="connsiteX11" fmla="*/ 1052238 w 1663154"/>
                <a:gd name="connsiteY11" fmla="*/ 633140 h 1358056"/>
                <a:gd name="connsiteX12" fmla="*/ 574492 w 1663154"/>
                <a:gd name="connsiteY12" fmla="*/ 354115 h 1358056"/>
                <a:gd name="connsiteX13" fmla="*/ 832512 w 1663154"/>
                <a:gd name="connsiteY13" fmla="*/ 97807 h 1358056"/>
                <a:gd name="connsiteX14" fmla="*/ 1090530 w 1663154"/>
                <a:gd name="connsiteY14" fmla="*/ 354115 h 1358056"/>
                <a:gd name="connsiteX15" fmla="*/ 832512 w 1663154"/>
                <a:gd name="connsiteY15" fmla="*/ 610423 h 1358056"/>
                <a:gd name="connsiteX16" fmla="*/ 574492 w 1663154"/>
                <a:gd name="connsiteY16" fmla="*/ 354115 h 1358056"/>
                <a:gd name="connsiteX17" fmla="*/ 1337544 w 1663154"/>
                <a:gd name="connsiteY17" fmla="*/ 1261557 h 1358056"/>
                <a:gd name="connsiteX18" fmla="*/ 327428 w 1663154"/>
                <a:gd name="connsiteY18" fmla="*/ 1261557 h 1358056"/>
                <a:gd name="connsiteX19" fmla="*/ 327428 w 1663154"/>
                <a:gd name="connsiteY19" fmla="*/ 1198839 h 1358056"/>
                <a:gd name="connsiteX20" fmla="*/ 832557 w 1663154"/>
                <a:gd name="connsiteY20" fmla="*/ 697093 h 1358056"/>
                <a:gd name="connsiteX21" fmla="*/ 1337544 w 1663154"/>
                <a:gd name="connsiteY21" fmla="*/ 1198839 h 1358056"/>
                <a:gd name="connsiteX22" fmla="*/ 1337544 w 1663154"/>
                <a:gd name="connsiteY22" fmla="*/ 1261557 h 1358056"/>
                <a:gd name="connsiteX23" fmla="*/ 371826 w 1663154"/>
                <a:gd name="connsiteY23" fmla="*/ 687892 h 1358056"/>
                <a:gd name="connsiteX24" fmla="*/ 383434 w 1663154"/>
                <a:gd name="connsiteY24" fmla="*/ 685122 h 1358056"/>
                <a:gd name="connsiteX25" fmla="*/ 426120 w 1663154"/>
                <a:gd name="connsiteY25" fmla="*/ 629576 h 1358056"/>
                <a:gd name="connsiteX26" fmla="*/ 385983 w 1663154"/>
                <a:gd name="connsiteY26" fmla="*/ 574956 h 1358056"/>
                <a:gd name="connsiteX27" fmla="*/ 281275 w 1663154"/>
                <a:gd name="connsiteY27" fmla="*/ 413732 h 1358056"/>
                <a:gd name="connsiteX28" fmla="*/ 421268 w 1663154"/>
                <a:gd name="connsiteY28" fmla="*/ 245714 h 1358056"/>
                <a:gd name="connsiteX29" fmla="*/ 476900 w 1663154"/>
                <a:gd name="connsiteY29" fmla="*/ 140268 h 1358056"/>
                <a:gd name="connsiteX30" fmla="*/ 490177 w 1663154"/>
                <a:gd name="connsiteY30" fmla="*/ 119873 h 1358056"/>
                <a:gd name="connsiteX31" fmla="*/ 475847 w 1663154"/>
                <a:gd name="connsiteY31" fmla="*/ 118444 h 1358056"/>
                <a:gd name="connsiteX32" fmla="*/ 178610 w 1663154"/>
                <a:gd name="connsiteY32" fmla="*/ 413734 h 1358056"/>
                <a:gd name="connsiteX33" fmla="*/ 255933 w 1663154"/>
                <a:gd name="connsiteY33" fmla="*/ 611820 h 1358056"/>
                <a:gd name="connsiteX34" fmla="*/ 273 w 1663154"/>
                <a:gd name="connsiteY34" fmla="*/ 1030920 h 1358056"/>
                <a:gd name="connsiteX35" fmla="*/ 273 w 1663154"/>
                <a:gd name="connsiteY35" fmla="*/ 1122256 h 1358056"/>
                <a:gd name="connsiteX36" fmla="*/ 59700 w 1663154"/>
                <a:gd name="connsiteY36" fmla="*/ 1181313 h 1358056"/>
                <a:gd name="connsiteX37" fmla="*/ 166205 w 1663154"/>
                <a:gd name="connsiteY37" fmla="*/ 1181313 h 1358056"/>
                <a:gd name="connsiteX38" fmla="*/ 178185 w 1663154"/>
                <a:gd name="connsiteY38" fmla="*/ 1076746 h 1358056"/>
                <a:gd name="connsiteX39" fmla="*/ 102942 w 1663154"/>
                <a:gd name="connsiteY39" fmla="*/ 1076746 h 1358056"/>
                <a:gd name="connsiteX40" fmla="*/ 102942 w 1663154"/>
                <a:gd name="connsiteY40" fmla="*/ 1030922 h 1358056"/>
                <a:gd name="connsiteX41" fmla="*/ 371828 w 1663154"/>
                <a:gd name="connsiteY41" fmla="*/ 687892 h 1358056"/>
                <a:gd name="connsiteX42" fmla="*/ 1408438 w 1663154"/>
                <a:gd name="connsiteY42" fmla="*/ 611818 h 1358056"/>
                <a:gd name="connsiteX43" fmla="*/ 1485763 w 1663154"/>
                <a:gd name="connsiteY43" fmla="*/ 413732 h 1358056"/>
                <a:gd name="connsiteX44" fmla="*/ 1188524 w 1663154"/>
                <a:gd name="connsiteY44" fmla="*/ 118390 h 1358056"/>
                <a:gd name="connsiteX45" fmla="*/ 1174192 w 1663154"/>
                <a:gd name="connsiteY45" fmla="*/ 119824 h 1358056"/>
                <a:gd name="connsiteX46" fmla="*/ 1187469 w 1663154"/>
                <a:gd name="connsiteY46" fmla="*/ 140219 h 1358056"/>
                <a:gd name="connsiteX47" fmla="*/ 1243058 w 1663154"/>
                <a:gd name="connsiteY47" fmla="*/ 245670 h 1358056"/>
                <a:gd name="connsiteX48" fmla="*/ 1392947 w 1663154"/>
                <a:gd name="connsiteY48" fmla="*/ 413685 h 1358056"/>
                <a:gd name="connsiteX49" fmla="*/ 1288239 w 1663154"/>
                <a:gd name="connsiteY49" fmla="*/ 574911 h 1358056"/>
                <a:gd name="connsiteX50" fmla="*/ 1248092 w 1663154"/>
                <a:gd name="connsiteY50" fmla="*/ 629531 h 1358056"/>
                <a:gd name="connsiteX51" fmla="*/ 1290780 w 1663154"/>
                <a:gd name="connsiteY51" fmla="*/ 685068 h 1358056"/>
                <a:gd name="connsiteX52" fmla="*/ 1302388 w 1663154"/>
                <a:gd name="connsiteY52" fmla="*/ 687845 h 1358056"/>
                <a:gd name="connsiteX53" fmla="*/ 1571276 w 1663154"/>
                <a:gd name="connsiteY53" fmla="*/ 1030918 h 1358056"/>
                <a:gd name="connsiteX54" fmla="*/ 1571276 w 1663154"/>
                <a:gd name="connsiteY54" fmla="*/ 1076743 h 1358056"/>
                <a:gd name="connsiteX55" fmla="*/ 1486091 w 1663154"/>
                <a:gd name="connsiteY55" fmla="*/ 1076743 h 1358056"/>
                <a:gd name="connsiteX56" fmla="*/ 1498071 w 1663154"/>
                <a:gd name="connsiteY56" fmla="*/ 1181311 h 1358056"/>
                <a:gd name="connsiteX57" fmla="*/ 1604577 w 1663154"/>
                <a:gd name="connsiteY57" fmla="*/ 1181311 h 1358056"/>
                <a:gd name="connsiteX58" fmla="*/ 1664005 w 1663154"/>
                <a:gd name="connsiteY58" fmla="*/ 1122254 h 1358056"/>
                <a:gd name="connsiteX59" fmla="*/ 1664005 w 1663154"/>
                <a:gd name="connsiteY59" fmla="*/ 1030918 h 1358056"/>
                <a:gd name="connsiteX60" fmla="*/ 1408438 w 1663154"/>
                <a:gd name="connsiteY60" fmla="*/ 611818 h 13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63154" h="1358056">
                  <a:moveTo>
                    <a:pt x="1052238" y="633140"/>
                  </a:moveTo>
                  <a:cubicBezTo>
                    <a:pt x="1135429" y="568208"/>
                    <a:pt x="1189179" y="467610"/>
                    <a:pt x="1189179" y="354582"/>
                  </a:cubicBezTo>
                  <a:cubicBezTo>
                    <a:pt x="1189179" y="159227"/>
                    <a:pt x="1029207" y="273"/>
                    <a:pt x="832512" y="273"/>
                  </a:cubicBezTo>
                  <a:cubicBezTo>
                    <a:pt x="635817" y="273"/>
                    <a:pt x="475845" y="159228"/>
                    <a:pt x="475845" y="354582"/>
                  </a:cubicBezTo>
                  <a:cubicBezTo>
                    <a:pt x="475845" y="467610"/>
                    <a:pt x="529583" y="568206"/>
                    <a:pt x="612784" y="633140"/>
                  </a:cubicBezTo>
                  <a:cubicBezTo>
                    <a:pt x="393519" y="720178"/>
                    <a:pt x="238081" y="932917"/>
                    <a:pt x="238081" y="1181311"/>
                  </a:cubicBezTo>
                  <a:lnTo>
                    <a:pt x="238081" y="1299382"/>
                  </a:lnTo>
                  <a:cubicBezTo>
                    <a:pt x="238081" y="1332039"/>
                    <a:pt x="264675" y="1358448"/>
                    <a:pt x="297506" y="1358448"/>
                  </a:cubicBezTo>
                  <a:lnTo>
                    <a:pt x="1367506" y="1358448"/>
                  </a:lnTo>
                  <a:cubicBezTo>
                    <a:pt x="1400347" y="1358448"/>
                    <a:pt x="1426933" y="1332039"/>
                    <a:pt x="1426933" y="1299382"/>
                  </a:cubicBezTo>
                  <a:lnTo>
                    <a:pt x="1426933" y="1181313"/>
                  </a:lnTo>
                  <a:cubicBezTo>
                    <a:pt x="1426935" y="932822"/>
                    <a:pt x="1271497" y="720177"/>
                    <a:pt x="1052238" y="633140"/>
                  </a:cubicBezTo>
                  <a:close/>
                  <a:moveTo>
                    <a:pt x="574492" y="354115"/>
                  </a:moveTo>
                  <a:cubicBezTo>
                    <a:pt x="574492" y="212738"/>
                    <a:pt x="690203" y="97807"/>
                    <a:pt x="832512" y="97807"/>
                  </a:cubicBezTo>
                  <a:cubicBezTo>
                    <a:pt x="974814" y="97807"/>
                    <a:pt x="1090530" y="212740"/>
                    <a:pt x="1090530" y="354115"/>
                  </a:cubicBezTo>
                  <a:cubicBezTo>
                    <a:pt x="1090530" y="495457"/>
                    <a:pt x="974816" y="610423"/>
                    <a:pt x="832512" y="610423"/>
                  </a:cubicBezTo>
                  <a:cubicBezTo>
                    <a:pt x="690203" y="610423"/>
                    <a:pt x="574492" y="495504"/>
                    <a:pt x="574492" y="354115"/>
                  </a:cubicBezTo>
                  <a:close/>
                  <a:moveTo>
                    <a:pt x="1337544" y="1261557"/>
                  </a:moveTo>
                  <a:lnTo>
                    <a:pt x="327428" y="1261557"/>
                  </a:lnTo>
                  <a:lnTo>
                    <a:pt x="327428" y="1198839"/>
                  </a:lnTo>
                  <a:cubicBezTo>
                    <a:pt x="327428" y="922190"/>
                    <a:pt x="554001" y="697093"/>
                    <a:pt x="832557" y="697093"/>
                  </a:cubicBezTo>
                  <a:cubicBezTo>
                    <a:pt x="1111014" y="697093"/>
                    <a:pt x="1337544" y="922190"/>
                    <a:pt x="1337544" y="1198839"/>
                  </a:cubicBezTo>
                  <a:lnTo>
                    <a:pt x="1337544" y="1261557"/>
                  </a:lnTo>
                  <a:close/>
                  <a:moveTo>
                    <a:pt x="371826" y="687892"/>
                  </a:moveTo>
                  <a:lnTo>
                    <a:pt x="383434" y="685122"/>
                  </a:lnTo>
                  <a:cubicBezTo>
                    <a:pt x="408363" y="676838"/>
                    <a:pt x="426120" y="655103"/>
                    <a:pt x="426120" y="629576"/>
                  </a:cubicBezTo>
                  <a:cubicBezTo>
                    <a:pt x="426120" y="604920"/>
                    <a:pt x="409518" y="583837"/>
                    <a:pt x="385983" y="574956"/>
                  </a:cubicBezTo>
                  <a:cubicBezTo>
                    <a:pt x="322337" y="546232"/>
                    <a:pt x="281275" y="483197"/>
                    <a:pt x="281275" y="413732"/>
                  </a:cubicBezTo>
                  <a:cubicBezTo>
                    <a:pt x="281275" y="335019"/>
                    <a:pt x="349676" y="268703"/>
                    <a:pt x="421268" y="245714"/>
                  </a:cubicBezTo>
                  <a:cubicBezTo>
                    <a:pt x="433801" y="207281"/>
                    <a:pt x="452760" y="171715"/>
                    <a:pt x="476900" y="140268"/>
                  </a:cubicBezTo>
                  <a:cubicBezTo>
                    <a:pt x="481118" y="133336"/>
                    <a:pt x="485545" y="126535"/>
                    <a:pt x="490177" y="119873"/>
                  </a:cubicBezTo>
                  <a:cubicBezTo>
                    <a:pt x="485370" y="119642"/>
                    <a:pt x="480792" y="118444"/>
                    <a:pt x="475847" y="118444"/>
                  </a:cubicBezTo>
                  <a:cubicBezTo>
                    <a:pt x="311982" y="118444"/>
                    <a:pt x="178610" y="250894"/>
                    <a:pt x="178610" y="413734"/>
                  </a:cubicBezTo>
                  <a:cubicBezTo>
                    <a:pt x="178610" y="488473"/>
                    <a:pt x="207278" y="558540"/>
                    <a:pt x="255933" y="611820"/>
                  </a:cubicBezTo>
                  <a:cubicBezTo>
                    <a:pt x="101185" y="691456"/>
                    <a:pt x="273" y="850732"/>
                    <a:pt x="273" y="1030920"/>
                  </a:cubicBezTo>
                  <a:lnTo>
                    <a:pt x="273" y="1122256"/>
                  </a:lnTo>
                  <a:cubicBezTo>
                    <a:pt x="273" y="1154911"/>
                    <a:pt x="26868" y="1181313"/>
                    <a:pt x="59700" y="1181313"/>
                  </a:cubicBezTo>
                  <a:lnTo>
                    <a:pt x="166205" y="1181313"/>
                  </a:lnTo>
                  <a:cubicBezTo>
                    <a:pt x="166205" y="1140850"/>
                    <a:pt x="170372" y="1114908"/>
                    <a:pt x="178185" y="1076746"/>
                  </a:cubicBezTo>
                  <a:lnTo>
                    <a:pt x="102942" y="1076746"/>
                  </a:lnTo>
                  <a:lnTo>
                    <a:pt x="102942" y="1030922"/>
                  </a:lnTo>
                  <a:cubicBezTo>
                    <a:pt x="102942" y="867702"/>
                    <a:pt x="213381" y="727622"/>
                    <a:pt x="371828" y="687892"/>
                  </a:cubicBezTo>
                  <a:close/>
                  <a:moveTo>
                    <a:pt x="1408438" y="611818"/>
                  </a:moveTo>
                  <a:cubicBezTo>
                    <a:pt x="1457095" y="558538"/>
                    <a:pt x="1485763" y="488472"/>
                    <a:pt x="1485763" y="413732"/>
                  </a:cubicBezTo>
                  <a:cubicBezTo>
                    <a:pt x="1485763" y="250890"/>
                    <a:pt x="1352432" y="118390"/>
                    <a:pt x="1188524" y="118390"/>
                  </a:cubicBezTo>
                  <a:cubicBezTo>
                    <a:pt x="1183575" y="118390"/>
                    <a:pt x="1178999" y="119597"/>
                    <a:pt x="1174192" y="119824"/>
                  </a:cubicBezTo>
                  <a:cubicBezTo>
                    <a:pt x="1178824" y="126486"/>
                    <a:pt x="1183253" y="133288"/>
                    <a:pt x="1187469" y="140219"/>
                  </a:cubicBezTo>
                  <a:cubicBezTo>
                    <a:pt x="1211613" y="171667"/>
                    <a:pt x="1230568" y="207233"/>
                    <a:pt x="1243058" y="245670"/>
                  </a:cubicBezTo>
                  <a:cubicBezTo>
                    <a:pt x="1314652" y="268649"/>
                    <a:pt x="1392947" y="334974"/>
                    <a:pt x="1392947" y="413685"/>
                  </a:cubicBezTo>
                  <a:cubicBezTo>
                    <a:pt x="1392947" y="483153"/>
                    <a:pt x="1351831" y="546232"/>
                    <a:pt x="1288239" y="574911"/>
                  </a:cubicBezTo>
                  <a:cubicBezTo>
                    <a:pt x="1264696" y="583785"/>
                    <a:pt x="1248092" y="604876"/>
                    <a:pt x="1248092" y="629531"/>
                  </a:cubicBezTo>
                  <a:cubicBezTo>
                    <a:pt x="1248092" y="655060"/>
                    <a:pt x="1265903" y="676795"/>
                    <a:pt x="1290780" y="685068"/>
                  </a:cubicBezTo>
                  <a:lnTo>
                    <a:pt x="1302388" y="687845"/>
                  </a:lnTo>
                  <a:cubicBezTo>
                    <a:pt x="1460889" y="727620"/>
                    <a:pt x="1571276" y="867658"/>
                    <a:pt x="1571276" y="1030918"/>
                  </a:cubicBezTo>
                  <a:lnTo>
                    <a:pt x="1571276" y="1076743"/>
                  </a:lnTo>
                  <a:lnTo>
                    <a:pt x="1486091" y="1076743"/>
                  </a:lnTo>
                  <a:cubicBezTo>
                    <a:pt x="1493951" y="1114906"/>
                    <a:pt x="1498071" y="1140847"/>
                    <a:pt x="1498071" y="1181311"/>
                  </a:cubicBezTo>
                  <a:lnTo>
                    <a:pt x="1604577" y="1181311"/>
                  </a:lnTo>
                  <a:cubicBezTo>
                    <a:pt x="1637462" y="1181311"/>
                    <a:pt x="1664005" y="1154909"/>
                    <a:pt x="1664005" y="1122254"/>
                  </a:cubicBezTo>
                  <a:lnTo>
                    <a:pt x="1664005" y="1030918"/>
                  </a:lnTo>
                  <a:cubicBezTo>
                    <a:pt x="1664102" y="850732"/>
                    <a:pt x="1563187" y="691456"/>
                    <a:pt x="1408438" y="611818"/>
                  </a:cubicBezTo>
                  <a:close/>
                </a:path>
              </a:pathLst>
            </a:custGeom>
            <a:gradFill>
              <a:gsLst>
                <a:gs pos="100000">
                  <a:schemeClr val="bg1"/>
                </a:gs>
                <a:gs pos="22000">
                  <a:schemeClr val="bg1">
                    <a:lumMod val="85000"/>
                  </a:schemeClr>
                </a:gs>
              </a:gsLst>
              <a:lin ang="5400000" scaled="1"/>
              <a:tileRect/>
            </a:gradFill>
            <a:ln>
              <a:noFill/>
            </a:ln>
          </p:spPr>
          <p:txBody>
            <a:bodyPr rtlCol="0" anchor="ctr"/>
            <a:lstStyle/>
            <a:p>
              <a:endParaRPr lang="zh-CN" altLang="en-US">
                <a:latin typeface="+mj-ea"/>
                <a:ea typeface="+mj-ea"/>
              </a:endParaRPr>
            </a:p>
          </p:txBody>
        </p:sp>
        <p:sp>
          <p:nvSpPr>
            <p:cNvPr id="96" name="î$lïḑè"/>
            <p:cNvSpPr/>
            <p:nvPr/>
          </p:nvSpPr>
          <p:spPr>
            <a:xfrm>
              <a:off x="6502313" y="5200896"/>
              <a:ext cx="1072863"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读书心得</a:t>
              </a:r>
              <a:endParaRPr lang="en-US" altLang="zh-CN" sz="1600">
                <a:solidFill>
                  <a:schemeClr val="tx1">
                    <a:lumMod val="85000"/>
                    <a:lumOff val="15000"/>
                  </a:schemeClr>
                </a:solidFill>
                <a:latin typeface="+mj-ea"/>
              </a:endParaRPr>
            </a:p>
          </p:txBody>
        </p:sp>
      </p:grpSp>
      <p:sp>
        <p:nvSpPr>
          <p:cNvPr id="97"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rLs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rLst="">
                                      <p:cBhvr>
                                        <p:cTn id="11" dur="500"/>
                                        <p:tgtEl>
                                          <p:spTgt spid="43"/>
                                        </p:tgtEl>
                                      </p:cBhvr>
                                    </p:animEffect>
                                    <p:anim calcmode="lin" valueType="num">
                                      <p:cBhvr>
                                        <p:cTn id="12" dur="500" fill="hold"/>
                                        <p:tgtEl>
                                          <p:spTgt spid="43"/>
                                        </p:tgtEl>
                                        <p:attrNameLst>
                                          <p:attrName>ppt_x</p:attrName>
                                        </p:attrNameLst>
                                      </p:cBhvr>
                                      <p:tavLst>
                                        <p:tav tm="0">
                                          <p:val>
                                            <p:strVal val="#ppt_x"/>
                                          </p:val>
                                        </p:tav>
                                        <p:tav tm="100000">
                                          <p:val>
                                            <p:strVal val="#ppt_x"/>
                                          </p:val>
                                        </p:tav>
                                      </p:tavLst>
                                    </p:anim>
                                    <p:anim calcmode="lin" valueType="num">
                                      <p:cBhvr>
                                        <p:cTn id="13" dur="500" fill="hold"/>
                                        <p:tgtEl>
                                          <p:spTgt spid="4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
                                  </p:stCondLst>
                                  <p:childTnLst>
                                    <p:set>
                                      <p:cBhvr>
                                        <p:cTn id="15" dur="1" fill="hold">
                                          <p:stCondLst>
                                            <p:cond delay="0"/>
                                          </p:stCondLst>
                                        </p:cTn>
                                        <p:tgtEl>
                                          <p:spTgt spid="61"/>
                                        </p:tgtEl>
                                        <p:attrNameLst>
                                          <p:attrName>style.visibility</p:attrName>
                                        </p:attrNameLst>
                                      </p:cBhvr>
                                      <p:to>
                                        <p:strVal val="visible"/>
                                      </p:to>
                                    </p:set>
                                    <p:animEffect transition="in" filter="fade" prLst="">
                                      <p:cBhvr>
                                        <p:cTn id="16" dur="500"/>
                                        <p:tgtEl>
                                          <p:spTgt spid="61"/>
                                        </p:tgtEl>
                                      </p:cBhvr>
                                    </p:animEffect>
                                    <p:anim calcmode="lin" valueType="num">
                                      <p:cBhvr>
                                        <p:cTn id="17" dur="500" fill="hold"/>
                                        <p:tgtEl>
                                          <p:spTgt spid="61"/>
                                        </p:tgtEl>
                                        <p:attrNameLst>
                                          <p:attrName>ppt_x</p:attrName>
                                        </p:attrNameLst>
                                      </p:cBhvr>
                                      <p:tavLst>
                                        <p:tav tm="0">
                                          <p:val>
                                            <p:strVal val="#ppt_x"/>
                                          </p:val>
                                        </p:tav>
                                        <p:tav tm="100000">
                                          <p:val>
                                            <p:strVal val="#ppt_x"/>
                                          </p:val>
                                        </p:tav>
                                      </p:tavLst>
                                    </p:anim>
                                    <p:anim calcmode="lin" valueType="num">
                                      <p:cBhvr>
                                        <p:cTn id="18" dur="5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600"/>
                                  </p:stCondLst>
                                  <p:childTnLst>
                                    <p:set>
                                      <p:cBhvr>
                                        <p:cTn id="20" dur="1" fill="hold">
                                          <p:stCondLst>
                                            <p:cond delay="0"/>
                                          </p:stCondLst>
                                        </p:cTn>
                                        <p:tgtEl>
                                          <p:spTgt spid="85"/>
                                        </p:tgtEl>
                                        <p:attrNameLst>
                                          <p:attrName>style.visibility</p:attrName>
                                        </p:attrNameLst>
                                      </p:cBhvr>
                                      <p:to>
                                        <p:strVal val="visible"/>
                                      </p:to>
                                    </p:set>
                                    <p:animEffect transition="in" filter="fade" prLst="">
                                      <p:cBhvr>
                                        <p:cTn id="21" dur="500"/>
                                        <p:tgtEl>
                                          <p:spTgt spid="85"/>
                                        </p:tgtEl>
                                      </p:cBhvr>
                                    </p:animEffect>
                                    <p:anim calcmode="lin" valueType="num">
                                      <p:cBhvr>
                                        <p:cTn id="22" dur="500" fill="hold"/>
                                        <p:tgtEl>
                                          <p:spTgt spid="85"/>
                                        </p:tgtEl>
                                        <p:attrNameLst>
                                          <p:attrName>ppt_x</p:attrName>
                                        </p:attrNameLst>
                                      </p:cBhvr>
                                      <p:tavLst>
                                        <p:tav tm="0">
                                          <p:val>
                                            <p:strVal val="#ppt_x"/>
                                          </p:val>
                                        </p:tav>
                                        <p:tav tm="100000">
                                          <p:val>
                                            <p:strVal val="#ppt_x"/>
                                          </p:val>
                                        </p:tav>
                                      </p:tavLst>
                                    </p:anim>
                                    <p:anim calcmode="lin" valueType="num">
                                      <p:cBhvr>
                                        <p:cTn id="23" dur="5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900"/>
                                  </p:stCondLst>
                                  <p:childTnLst>
                                    <p:set>
                                      <p:cBhvr>
                                        <p:cTn id="25" dur="1" fill="hold">
                                          <p:stCondLst>
                                            <p:cond delay="0"/>
                                          </p:stCondLst>
                                        </p:cTn>
                                        <p:tgtEl>
                                          <p:spTgt spid="67"/>
                                        </p:tgtEl>
                                        <p:attrNameLst>
                                          <p:attrName>style.visibility</p:attrName>
                                        </p:attrNameLst>
                                      </p:cBhvr>
                                      <p:to>
                                        <p:strVal val="visible"/>
                                      </p:to>
                                    </p:set>
                                    <p:animEffect transition="in" filter="fade" prLst="">
                                      <p:cBhvr>
                                        <p:cTn id="26" dur="500"/>
                                        <p:tgtEl>
                                          <p:spTgt spid="67"/>
                                        </p:tgtEl>
                                      </p:cBhvr>
                                    </p:animEffect>
                                    <p:anim calcmode="lin" valueType="num">
                                      <p:cBhvr>
                                        <p:cTn id="27" dur="500" fill="hold"/>
                                        <p:tgtEl>
                                          <p:spTgt spid="67"/>
                                        </p:tgtEl>
                                        <p:attrNameLst>
                                          <p:attrName>ppt_x</p:attrName>
                                        </p:attrNameLst>
                                      </p:cBhvr>
                                      <p:tavLst>
                                        <p:tav tm="0">
                                          <p:val>
                                            <p:strVal val="#ppt_x"/>
                                          </p:val>
                                        </p:tav>
                                        <p:tav tm="100000">
                                          <p:val>
                                            <p:strVal val="#ppt_x"/>
                                          </p:val>
                                        </p:tav>
                                      </p:tavLst>
                                    </p:anim>
                                    <p:anim calcmode="lin" valueType="num">
                                      <p:cBhvr>
                                        <p:cTn id="28" dur="500" fill="hold"/>
                                        <p:tgtEl>
                                          <p:spTgt spid="6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00"/>
                                  </p:stCondLst>
                                  <p:childTnLst>
                                    <p:set>
                                      <p:cBhvr>
                                        <p:cTn id="30" dur="1" fill="hold">
                                          <p:stCondLst>
                                            <p:cond delay="0"/>
                                          </p:stCondLst>
                                        </p:cTn>
                                        <p:tgtEl>
                                          <p:spTgt spid="73"/>
                                        </p:tgtEl>
                                        <p:attrNameLst>
                                          <p:attrName>style.visibility</p:attrName>
                                        </p:attrNameLst>
                                      </p:cBhvr>
                                      <p:to>
                                        <p:strVal val="visible"/>
                                      </p:to>
                                    </p:set>
                                    <p:animEffect transition="in" filter="fade" prLst="">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500"/>
                                  </p:stCondLst>
                                  <p:childTnLst>
                                    <p:set>
                                      <p:cBhvr>
                                        <p:cTn id="35" dur="1" fill="hold">
                                          <p:stCondLst>
                                            <p:cond delay="0"/>
                                          </p:stCondLst>
                                        </p:cTn>
                                        <p:tgtEl>
                                          <p:spTgt spid="79"/>
                                        </p:tgtEl>
                                        <p:attrNameLst>
                                          <p:attrName>style.visibility</p:attrName>
                                        </p:attrNameLst>
                                      </p:cBhvr>
                                      <p:to>
                                        <p:strVal val="visible"/>
                                      </p:to>
                                    </p:set>
                                    <p:animEffect transition="in" filter="fade" prLst="">
                                      <p:cBhvr>
                                        <p:cTn id="36" dur="500"/>
                                        <p:tgtEl>
                                          <p:spTgt spid="79"/>
                                        </p:tgtEl>
                                      </p:cBhvr>
                                    </p:animEffect>
                                    <p:anim calcmode="lin" valueType="num">
                                      <p:cBhvr>
                                        <p:cTn id="37" dur="500" fill="hold"/>
                                        <p:tgtEl>
                                          <p:spTgt spid="79"/>
                                        </p:tgtEl>
                                        <p:attrNameLst>
                                          <p:attrName>ppt_x</p:attrName>
                                        </p:attrNameLst>
                                      </p:cBhvr>
                                      <p:tavLst>
                                        <p:tav tm="0">
                                          <p:val>
                                            <p:strVal val="#ppt_x"/>
                                          </p:val>
                                        </p:tav>
                                        <p:tav tm="100000">
                                          <p:val>
                                            <p:strVal val="#ppt_x"/>
                                          </p:val>
                                        </p:tav>
                                      </p:tavLst>
                                    </p:anim>
                                    <p:anim calcmode="lin" valueType="num">
                                      <p:cBhvr>
                                        <p:cTn id="38" dur="500" fill="hold"/>
                                        <p:tgtEl>
                                          <p:spTgt spid="7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800"/>
                                  </p:stCondLst>
                                  <p:childTnLst>
                                    <p:set>
                                      <p:cBhvr>
                                        <p:cTn id="40" dur="1" fill="hold">
                                          <p:stCondLst>
                                            <p:cond delay="0"/>
                                          </p:stCondLst>
                                        </p:cTn>
                                        <p:tgtEl>
                                          <p:spTgt spid="91"/>
                                        </p:tgtEl>
                                        <p:attrNameLst>
                                          <p:attrName>style.visibility</p:attrName>
                                        </p:attrNameLst>
                                      </p:cBhvr>
                                      <p:to>
                                        <p:strVal val="visible"/>
                                      </p:to>
                                    </p:set>
                                    <p:animEffect transition="in" filter="fade" prLst="">
                                      <p:cBhvr>
                                        <p:cTn id="41" dur="500"/>
                                        <p:tgtEl>
                                          <p:spTgt spid="91"/>
                                        </p:tgtEl>
                                      </p:cBhvr>
                                    </p:animEffect>
                                    <p:anim calcmode="lin" valueType="num">
                                      <p:cBhvr>
                                        <p:cTn id="42" dur="500" fill="hold"/>
                                        <p:tgtEl>
                                          <p:spTgt spid="91"/>
                                        </p:tgtEl>
                                        <p:attrNameLst>
                                          <p:attrName>ppt_x</p:attrName>
                                        </p:attrNameLst>
                                      </p:cBhvr>
                                      <p:tavLst>
                                        <p:tav tm="0">
                                          <p:val>
                                            <p:strVal val="#ppt_x"/>
                                          </p:val>
                                        </p:tav>
                                        <p:tav tm="100000">
                                          <p:val>
                                            <p:strVal val="#ppt_x"/>
                                          </p:val>
                                        </p:tav>
                                      </p:tavLst>
                                    </p:anim>
                                    <p:anim calcmode="lin" valueType="num">
                                      <p:cBhvr>
                                        <p:cTn id="43"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471416" y="1166696"/>
            <a:ext cx="6711696" cy="5011901"/>
          </a:xfrm>
          <a:prstGeom prst="rect">
            <a:avLst/>
          </a:prstGeom>
          <a:ln>
            <a:noFill/>
          </a:ln>
        </p:spPr>
      </p:pic>
      <p:sp>
        <p:nvSpPr>
          <p:cNvPr id="9" name="文本框 8"/>
          <p:cNvSpPr txBox="1"/>
          <p:nvPr/>
        </p:nvSpPr>
        <p:spPr>
          <a:xfrm>
            <a:off x="947559" y="2514873"/>
            <a:ext cx="3289399" cy="2150989"/>
          </a:xfrm>
          <a:prstGeom prst="rect">
            <a:avLst/>
          </a:prstGeom>
          <a:noFill/>
        </p:spPr>
        <p:txBody>
          <a:bodyPr wrap="square" rtlCol="0" anchor="ctr">
            <a:spAutoFit/>
          </a:bodyPr>
          <a:lstStyle/>
          <a:p>
            <a:pPr>
              <a:lnSpc>
                <a:spcPct val="150000"/>
              </a:lnSpc>
            </a:pPr>
            <a:r>
              <a:rPr lang="en-US" altLang="zh-CN">
                <a:latin typeface="思源等宽 L"/>
                <a:ea typeface="微软雅黑" panose="020B0503020204020204" pitchFamily="34" charset="-122"/>
              </a:rPr>
              <a:t>在很多人眼里,放弃现有的安稳生活,离开相处多年的亲人,去追求虚无缥缈的“幻想”,甚至为其献身,这些行为十分可笑,甚至令人鄙夷和不理解</a:t>
            </a:r>
            <a:endParaRPr lang="en-US" altLang="zh-CN">
              <a:latin typeface="思源等宽 L"/>
              <a:ea typeface="微软雅黑" panose="020B0503020204020204" pitchFamily="34" charset="-122"/>
            </a:endParaRPr>
          </a:p>
        </p:txBody>
      </p:sp>
      <p:sp>
        <p:nvSpPr>
          <p:cNvPr id="10"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读书心得</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930233" y="1986190"/>
            <a:ext cx="10331533" cy="3975339"/>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392240"/>
            <a:ext cx="9760789" cy="2974772"/>
          </a:xfrm>
          <a:prstGeom prst="rect">
            <a:avLst/>
          </a:prstGeom>
          <a:noFill/>
        </p:spPr>
        <p:txBody>
          <a:bodyPr wrap="square" rtlCol="0">
            <a:spAutoFit/>
          </a:bodyPr>
          <a:lstStyle/>
          <a:p>
            <a:pPr>
              <a:lnSpc>
                <a:spcPct val="150000"/>
              </a:lnSpc>
            </a:pPr>
            <a:r>
              <a:rPr lang="en-US" altLang="zh-CN" spc="300">
                <a:solidFill>
                  <a:schemeClr val="tx1">
                    <a:lumMod val="75000"/>
                    <a:lumOff val="25000"/>
                  </a:schemeClr>
                </a:solidFill>
                <a:latin typeface="思源等宽 L"/>
                <a:ea typeface="微软雅黑" panose="020B0503020204020204" pitchFamily="34" charset="-122"/>
                <a:cs typeface="+mn-ea"/>
                <a:sym typeface="+mn-lt"/>
              </a:rPr>
              <a:t>&lt;月亮与六便士&gt;中有一句话：满地都是六便士,他却抬头望见了月亮.我想,六便士对应的是触手可及的现实,月亮是远在天边的理想.书中的斯特里克兰显然是望月者,追月者.我想,我们也许只能偶尔在鸡毛遍地的生活中远观月亮,而没有揽星摘月的勇气,却始终对追月者留有几分尊重与欣赏
要始终怀拥一份对光洁理想的向往.滚滚红尘,我们只是其中最庸碌平凡的一粒.或许,我们在六便士堆里终生打滚,但我们每个夜晚都有梦可做
人静月明的夜里,理想还醒着,我们也可以轻悄地推开窗,抬起头,望一望月亮</a:t>
            </a:r>
            <a:endParaRPr lang="en-US" altLang="zh-CN" spc="300">
              <a:solidFill>
                <a:schemeClr val="tx1">
                  <a:lumMod val="75000"/>
                  <a:lumOff val="25000"/>
                </a:schemeClr>
              </a:solidFill>
              <a:latin typeface="思源等宽 L"/>
              <a:ea typeface="微软雅黑" panose="020B0503020204020204" pitchFamily="34" charset="-122"/>
              <a:cs typeface="+mn-ea"/>
              <a:sym typeface="+mn-lt"/>
            </a:endParaRPr>
          </a:p>
        </p:txBody>
      </p:sp>
      <p:sp>
        <p:nvSpPr>
          <p:cNvPr id="10" name="圆角矩形 32"/>
          <p:cNvSpPr/>
          <p:nvPr/>
        </p:nvSpPr>
        <p:spPr>
          <a:xfrm>
            <a:off x="2062503" y="1595328"/>
            <a:ext cx="8066993" cy="650206"/>
          </a:xfrm>
          <a:prstGeom prst="roundRect">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等宽 L"/>
                <a:ea typeface="微软雅黑" panose="020B0503020204020204" pitchFamily="34" charset="-122"/>
              </a:rPr>
              <a:t>正是因为有理想有追求,我们与其它动物有了分野</a:t>
            </a:r>
            <a:endParaRPr lang="en-US" altLang="zh-CN" sz="2400">
              <a:latin typeface="思源等宽 L"/>
              <a:ea typeface="微软雅黑" panose="020B0503020204020204" pitchFamily="34" charset="-122"/>
            </a:endParaRPr>
          </a:p>
        </p:txBody>
      </p:sp>
      <p:sp>
        <p:nvSpPr>
          <p:cNvPr id="11"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读书心得</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3271664" y="2286736"/>
            <a:ext cx="5724867" cy="1744940"/>
            <a:chOff x="3290714" y="2286736"/>
            <a:chExt cx="5724867" cy="1744940"/>
          </a:xfrm>
        </p:grpSpPr>
        <p:grpSp>
          <p:nvGrpSpPr>
            <p:cNvPr id="17" name="组合 16"/>
            <p:cNvGrpSpPr/>
            <p:nvPr/>
          </p:nvGrpSpPr>
          <p:grpSpPr>
            <a:xfrm>
              <a:off x="3290714" y="2862785"/>
              <a:ext cx="5724867" cy="1168891"/>
              <a:chOff x="4881342" y="2773231"/>
              <a:chExt cx="5193646" cy="1168891"/>
            </a:xfrm>
          </p:grpSpPr>
          <p:sp>
            <p:nvSpPr>
              <p:cNvPr id="19" name="文本框 18"/>
              <p:cNvSpPr txBox="1"/>
              <p:nvPr/>
            </p:nvSpPr>
            <p:spPr>
              <a:xfrm>
                <a:off x="4881342" y="2773231"/>
                <a:ext cx="519364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4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rPr>
                  <a:t>感谢您的观看</a:t>
                </a:r>
                <a:endParaRPr kumimoji="0" lang="zh-CN" altLang="en-US" sz="5400" b="1" i="0" u="none" strike="noStrike" kern="1200" cap="none" spc="4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endParaRPr>
              </a:p>
            </p:txBody>
          </p:sp>
          <p:sp>
            <p:nvSpPr>
              <p:cNvPr id="20" name="文本框 19"/>
              <p:cNvSpPr txBox="1"/>
              <p:nvPr/>
            </p:nvSpPr>
            <p:spPr>
              <a:xfrm>
                <a:off x="5428055" y="3634345"/>
                <a:ext cx="40894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30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cs typeface="+mn-cs"/>
                  </a:rPr>
                  <a:t>THANK YOU FOR WATCHING</a:t>
                </a:r>
                <a:endParaRPr kumimoji="0" lang="zh-CN" altLang="en-US" sz="1400" b="0" i="0" u="none" strike="noStrike" kern="1200" cap="none" spc="30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8" name="文本框 17"/>
            <p:cNvSpPr txBox="1"/>
            <p:nvPr/>
          </p:nvSpPr>
          <p:spPr>
            <a:xfrm>
              <a:off x="5309962" y="2286736"/>
              <a:ext cx="19118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1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rPr>
                <a:t>THE END</a:t>
              </a:r>
              <a:endParaRPr kumimoji="0" lang="zh-CN" altLang="en-US" sz="2400" b="1" i="0" u="none" strike="noStrike" kern="1200" cap="none" spc="1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endParaRPr>
            </a:p>
          </p:txBody>
        </p:sp>
      </p:grpSp>
      <p:cxnSp>
        <p:nvCxnSpPr>
          <p:cNvPr id="21" name="直接连接符 20"/>
          <p:cNvCxnSpPr/>
          <p:nvPr/>
        </p:nvCxnSpPr>
        <p:spPr>
          <a:xfrm>
            <a:off x="5916386" y="4508500"/>
            <a:ext cx="35922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2"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全书简介</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第1部分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5" name="图片 4"/>
          <p:cNvPicPr/>
          <p:nvPr/>
        </p:nvPicPr>
        <p:blipFill>
          <a:blip r:embed="rId2"/>
          <a:srcRect/>
          <a:stretch>
            <a:fillRect/>
          </a:stretch>
        </p:blipFill>
        <p:spPr>
          <a:xfrm>
            <a:off x="0" y="12192"/>
            <a:ext cx="12192000" cy="6830568"/>
          </a:xfrm>
          <a:prstGeom prst="rect">
            <a:avLst/>
          </a:prstGeom>
          <a:ln>
            <a:noFill/>
          </a:ln>
        </p:spPr>
      </p:pic>
      <p:pic>
        <p:nvPicPr>
          <p:cNvPr id="3" name="图片 2"/>
          <p:cNvPicPr/>
          <p:nvPr/>
        </p:nvPicPr>
        <p:blipFill>
          <a:blip r:embed="rId3"/>
          <a:srcRect/>
          <a:stretch>
            <a:fillRect/>
          </a:stretch>
        </p:blipFill>
        <p:spPr>
          <a:xfrm>
            <a:off x="0" y="12192"/>
            <a:ext cx="12192000" cy="6858001"/>
          </a:xfrm>
          <a:prstGeom prst="rect">
            <a:avLst/>
          </a:prstGeom>
          <a:ln>
            <a:noFill/>
          </a:ln>
        </p:spPr>
      </p:pic>
      <p:sp>
        <p:nvSpPr>
          <p:cNvPr id="7" name="文本框 6"/>
          <p:cNvSpPr txBox="1"/>
          <p:nvPr/>
        </p:nvSpPr>
        <p:spPr>
          <a:xfrm>
            <a:off x="1102658" y="1021976"/>
            <a:ext cx="5862917" cy="4930768"/>
          </a:xfrm>
          <a:prstGeom prst="rect">
            <a:avLst/>
          </a:prstGeom>
          <a:noFill/>
        </p:spPr>
        <p:txBody>
          <a:bodyPr wrap="square" rtlCol="0" anchor="ctr">
            <a:noAutofit/>
          </a:bodyPr>
          <a:lstStyle/>
          <a:p>
            <a:r>
              <a:rPr lang="en-US" altLang="zh-CN" sz="3200">
                <a:latin typeface="思源等宽 L"/>
                <a:ea typeface="微软雅黑" panose="020B0503020204020204" pitchFamily="34" charset="-122"/>
              </a:rPr>
              <a:t>《月亮和六便士》</a:t>
            </a:r>
            <a:endParaRPr lang="en-US" altLang="zh-CN" sz="3200">
              <a:latin typeface="思源等宽 L"/>
              <a:ea typeface="微软雅黑" panose="020B0503020204020204" pitchFamily="34" charset="-122"/>
            </a:endParaRPr>
          </a:p>
          <a:p>
            <a:r>
              <a:rPr lang="zh-CN" altLang="en-US" sz="700">
                <a:latin typeface="思源等宽 L"/>
                <a:ea typeface="微软雅黑" panose="020B0503020204020204" pitchFamily="34" charset="-122"/>
              </a:rPr>
              <a:t> </a:t>
            </a:r>
            <a:endParaRPr lang="zh-CN" altLang="en-US" sz="700">
              <a:latin typeface="思源等宽 L"/>
              <a:ea typeface="微软雅黑" panose="020B0503020204020204" pitchFamily="34" charset="-122"/>
            </a:endParaRPr>
          </a:p>
          <a:p>
            <a:r>
              <a:rPr lang="en-US" altLang="zh-CN">
                <a:latin typeface="思源等宽 L"/>
                <a:ea typeface="微软雅黑" panose="020B0503020204020204" pitchFamily="34" charset="-122"/>
              </a:rPr>
              <a:t>《月亮和六便士》是英国小说家威廉· 萨默赛特·毛姆的创作的长篇小说，成书于1919年。
作品描述了一个原本平凡的伦敦证券经纪人突然着了艺术的魔，抛妻弃子，绝弃了旁人看来优裕美满的生活，奔赴南太平洋的塔希提岛，用画笔谱写出自己光辉灿烂的生命，把生命的价值全部注入绚烂的画布的故事。
</a:t>
            </a:r>
            <a:endParaRPr lang="en-US" altLang="zh-CN">
              <a:latin typeface="思源等宽 L"/>
              <a:ea typeface="微软雅黑" panose="020B0503020204020204" pitchFamily="34" charset="-122"/>
            </a:endParaRPr>
          </a:p>
        </p:txBody>
      </p:sp>
      <p:pic>
        <p:nvPicPr>
          <p:cNvPr id="4" name="图片 3"/>
          <p:cNvPicPr/>
          <p:nvPr/>
        </p:nvPicPr>
        <p:blipFill>
          <a:blip r:embed="rId4"/>
          <a:srcRect/>
          <a:stretch>
            <a:fillRect/>
          </a:stretch>
        </p:blipFill>
        <p:spPr>
          <a:xfrm>
            <a:off x="7682753" y="1307592"/>
            <a:ext cx="3320526" cy="4465386"/>
          </a:xfrm>
          <a:prstGeom prst="rect">
            <a:avLst/>
          </a:prstGeom>
          <a:ln>
            <a:noFill/>
          </a:ln>
          <a:effectLst>
            <a:outerShdw blurRad="292100" dist="139700" dir="2700000" sx="98000" sy="98000" algn="tl" rotWithShape="0">
              <a:srgbClr val="333333">
                <a:alpha val="74000"/>
              </a:srgbClr>
            </a:outerShdw>
          </a:effectLst>
        </p:spPr>
      </p:pic>
      <p:sp>
        <p:nvSpPr>
          <p:cNvPr id="8"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全书简介</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作者</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第2部分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5" name="图片 4"/>
          <p:cNvPicPr/>
          <p:nvPr/>
        </p:nvPicPr>
        <p:blipFill>
          <a:blip r:embed="rId2"/>
          <a:srcRect/>
          <a:stretch>
            <a:fillRect/>
          </a:stretch>
        </p:blipFill>
        <p:spPr>
          <a:xfrm>
            <a:off x="0" y="12192"/>
            <a:ext cx="12192000" cy="6830568"/>
          </a:xfrm>
          <a:prstGeom prst="rect">
            <a:avLst/>
          </a:prstGeom>
          <a:ln>
            <a:noFill/>
          </a:ln>
        </p:spPr>
      </p:pic>
      <p:pic>
        <p:nvPicPr>
          <p:cNvPr id="3" name="图片 2"/>
          <p:cNvPicPr/>
          <p:nvPr/>
        </p:nvPicPr>
        <p:blipFill>
          <a:blip r:embed="rId3"/>
          <a:srcRect/>
          <a:stretch>
            <a:fillRect/>
          </a:stretch>
        </p:blipFill>
        <p:spPr>
          <a:xfrm>
            <a:off x="0" y="12192"/>
            <a:ext cx="12192000" cy="6858001"/>
          </a:xfrm>
          <a:prstGeom prst="rect">
            <a:avLst/>
          </a:prstGeom>
          <a:ln>
            <a:noFill/>
          </a:ln>
        </p:spPr>
      </p:pic>
      <p:sp>
        <p:nvSpPr>
          <p:cNvPr id="7" name="文本框 6"/>
          <p:cNvSpPr txBox="1"/>
          <p:nvPr/>
        </p:nvSpPr>
        <p:spPr>
          <a:xfrm>
            <a:off x="1102658" y="1021976"/>
            <a:ext cx="5862917" cy="4930768"/>
          </a:xfrm>
          <a:prstGeom prst="rect">
            <a:avLst/>
          </a:prstGeom>
          <a:noFill/>
        </p:spPr>
        <p:txBody>
          <a:bodyPr wrap="square" rtlCol="0" anchor="ctr">
            <a:noAutofit/>
          </a:bodyPr>
          <a:lstStyle/>
          <a:p>
            <a:r>
              <a:rPr lang="en-US" altLang="zh-CN" sz="3200">
                <a:latin typeface="思源等宽 L"/>
                <a:ea typeface="微软雅黑" panose="020B0503020204020204" pitchFamily="34" charset="-122"/>
              </a:rPr>
              <a:t>威廉·萨默赛特·毛姆</a:t>
            </a:r>
            <a:endParaRPr lang="en-US" altLang="zh-CN" sz="3200">
              <a:latin typeface="思源等宽 L"/>
              <a:ea typeface="微软雅黑" panose="020B0503020204020204" pitchFamily="34" charset="-122"/>
            </a:endParaRPr>
          </a:p>
          <a:p>
            <a:r>
              <a:rPr lang="zh-CN" altLang="en-US" sz="700">
                <a:latin typeface="思源等宽 L"/>
                <a:ea typeface="微软雅黑" panose="020B0503020204020204" pitchFamily="34" charset="-122"/>
              </a:rPr>
              <a:t> </a:t>
            </a:r>
            <a:endParaRPr lang="zh-CN" altLang="en-US" sz="700">
              <a:latin typeface="思源等宽 L"/>
              <a:ea typeface="微软雅黑" panose="020B0503020204020204" pitchFamily="34" charset="-122"/>
            </a:endParaRPr>
          </a:p>
          <a:p>
            <a:r>
              <a:rPr lang="en-US" altLang="zh-CN">
                <a:latin typeface="思源等宽 L"/>
                <a:ea typeface="微软雅黑" panose="020B0503020204020204" pitchFamily="34" charset="-122"/>
              </a:rPr>
              <a:t>威廉·萨默赛特·毛姆William Somerset Maugham（1874～1965）。
英国小说家、戏剧家。1874年1月25日生于巴黎。父亲是律师，当时在英国驻法使馆供职。小毛姆不满十岁，父母就先后去世，他被送回英国由伯父抚养。毛姆进坎特伯雷皇家公学之后，由于身材矮小，且严重口吃，经常受到其他孩子的欺凌和折磨，有时还遭到冬烘学究的无端羞辱。</a:t>
            </a:r>
            <a:endParaRPr lang="en-US" altLang="zh-CN">
              <a:latin typeface="思源等宽 L"/>
              <a:ea typeface="微软雅黑" panose="020B0503020204020204" pitchFamily="34" charset="-122"/>
            </a:endParaRPr>
          </a:p>
        </p:txBody>
      </p:sp>
      <p:pic>
        <p:nvPicPr>
          <p:cNvPr id="4" name="图片 3"/>
          <p:cNvPicPr/>
          <p:nvPr/>
        </p:nvPicPr>
        <p:blipFill>
          <a:blip r:embed="rId4"/>
          <a:srcRect/>
          <a:stretch>
            <a:fillRect/>
          </a:stretch>
        </p:blipFill>
        <p:spPr>
          <a:xfrm>
            <a:off x="7682753" y="1307592"/>
            <a:ext cx="3320526" cy="4465386"/>
          </a:xfrm>
          <a:prstGeom prst="rect">
            <a:avLst/>
          </a:prstGeom>
          <a:ln>
            <a:noFill/>
          </a:ln>
          <a:effectLst>
            <a:outerShdw blurRad="292100" dist="139700" dir="2700000" sx="98000" sy="98000" algn="tl" rotWithShape="0">
              <a:srgbClr val="333333">
                <a:alpha val="74000"/>
              </a:srgbClr>
            </a:outerShdw>
          </a:effectLst>
        </p:spPr>
      </p:pic>
      <p:sp>
        <p:nvSpPr>
          <p:cNvPr id="8"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作者</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961845" y="2147560"/>
            <a:ext cx="4849706" cy="2562880"/>
          </a:xfrm>
          <a:prstGeom prst="rect">
            <a:avLst/>
          </a:prstGeom>
          <a:noFill/>
        </p:spPr>
        <p:txBody>
          <a:bodyPr wrap="square" rtlCol="0" anchor="ctr">
            <a:spAutoFit/>
          </a:bodyPr>
          <a:lstStyle/>
          <a:p>
            <a:pPr algn="just">
              <a:lnSpc>
                <a:spcPct val="150000"/>
              </a:lnSpc>
            </a:pPr>
            <a:r>
              <a:rPr lang="en-US" altLang="zh-CN">
                <a:solidFill>
                  <a:schemeClr val="tx1">
                    <a:lumMod val="75000"/>
                    <a:lumOff val="25000"/>
                  </a:schemeClr>
                </a:solidFill>
                <a:latin typeface="思源等宽 L"/>
                <a:ea typeface="微软雅黑" panose="020B0503020204020204" pitchFamily="34" charset="-122"/>
              </a:rPr>
              <a:t>孤寂凄清的童年生活，在他稚嫩的心灵上投下了痛苦的阴影，养成他孤僻、敏感、内向的性格，却也让他变得坚强和富有同情心。幼年的经历对他的世界观和文学创作产生了重要的影响，在此后创作的多篇著作中无不透露出对人生、艺术、信仰的深刻剖析</a:t>
            </a:r>
            <a:endParaRPr lang="en-US" altLang="zh-CN">
              <a:solidFill>
                <a:schemeClr val="tx1">
                  <a:lumMod val="75000"/>
                  <a:lumOff val="25000"/>
                </a:schemeClr>
              </a:solidFill>
              <a:latin typeface="思源等宽 L"/>
              <a:ea typeface="微软雅黑" panose="020B0503020204020204" pitchFamily="34" charset="-122"/>
            </a:endParaRPr>
          </a:p>
        </p:txBody>
      </p:sp>
      <p:sp>
        <p:nvSpPr>
          <p:cNvPr id="11" name="矩形 10"/>
          <p:cNvSpPr/>
          <p:nvPr/>
        </p:nvSpPr>
        <p:spPr>
          <a:xfrm>
            <a:off x="5486400" y="5648325"/>
            <a:ext cx="2095500" cy="447675"/>
          </a:xfrm>
          <a:prstGeom prst="rect">
            <a:avLst/>
          </a:prstGeom>
          <a:solidFill>
            <a:srgbClr val="C5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作者</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4" name="图片 3"/>
          <p:cNvPicPr/>
          <p:nvPr/>
        </p:nvPicPr>
        <p:blipFill>
          <a:blip r:embed="rId2"/>
          <a:srcRect/>
          <a:stretch>
            <a:fillRect/>
          </a:stretch>
        </p:blipFill>
        <p:spPr>
          <a:xfrm>
            <a:off x="760109" y="-3963"/>
            <a:ext cx="10671779" cy="3418449"/>
          </a:xfrm>
          <a:prstGeom prst="rect">
            <a:avLst/>
          </a:prstGeom>
        </p:spPr>
      </p:pic>
      <p:sp>
        <p:nvSpPr>
          <p:cNvPr id="14" name="矩形 13"/>
          <p:cNvSpPr/>
          <p:nvPr/>
        </p:nvSpPr>
        <p:spPr>
          <a:xfrm>
            <a:off x="2811622" y="2637399"/>
            <a:ext cx="6568756" cy="15621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11783" y="2860488"/>
            <a:ext cx="5568431" cy="1107996"/>
          </a:xfrm>
          <a:prstGeom prst="rect">
            <a:avLst/>
          </a:prstGeom>
        </p:spPr>
        <p:txBody>
          <a:bodyPr wrap="square" anchor="ctr">
            <a:normAutofit/>
          </a:bodyPr>
          <a:lstStyle/>
          <a:p>
            <a:pPr algn="ctr"/>
            <a:r>
              <a:rPr lang="en-US" altLang="zh-CN" sz="6600">
                <a:solidFill>
                  <a:schemeClr val="bg1"/>
                </a:solidFill>
                <a:latin typeface="思源等宽 L"/>
                <a:ea typeface="微软雅黑" panose="020B0503020204020204" pitchFamily="34" charset="-122"/>
              </a:rPr>
              <a:t>主人公</a:t>
            </a:r>
            <a:endParaRPr lang="en-US" altLang="zh-CN" sz="6600">
              <a:solidFill>
                <a:schemeClr val="bg1"/>
              </a:solidFill>
              <a:latin typeface="思源等宽 L"/>
              <a:ea typeface="微软雅黑" panose="020B0503020204020204" pitchFamily="34" charset="-122"/>
            </a:endParaRPr>
          </a:p>
        </p:txBody>
      </p:sp>
      <p:grpSp>
        <p:nvGrpSpPr>
          <p:cNvPr id="24" name="组合 23"/>
          <p:cNvGrpSpPr/>
          <p:nvPr/>
        </p:nvGrpSpPr>
        <p:grpSpPr>
          <a:xfrm>
            <a:off x="5339429" y="5085751"/>
            <a:ext cx="1513137" cy="513303"/>
            <a:chOff x="854983" y="4438434"/>
            <a:chExt cx="1513137" cy="513303"/>
          </a:xfrm>
        </p:grpSpPr>
        <p:sp>
          <p:nvSpPr>
            <p:cNvPr id="25" name="矩形 24"/>
            <p:cNvSpPr/>
            <p:nvPr/>
          </p:nvSpPr>
          <p:spPr>
            <a:xfrm>
              <a:off x="854983" y="4438434"/>
              <a:ext cx="1513137" cy="51330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5075" y="4495030"/>
              <a:ext cx="1072952" cy="396636"/>
            </a:xfrm>
            <a:prstGeom prst="rect">
              <a:avLst/>
            </a:prstGeom>
            <a:noFill/>
          </p:spPr>
          <p:txBody>
            <a:bodyPr wrap="none" rtlCol="0">
              <a:spAutoFit/>
            </a:bodyPr>
            <a:lstStyle/>
            <a:p>
              <a:pPr algn="ctr"/>
              <a:r>
                <a:rPr lang="zh-CN" altLang="en-US" sz="2000">
                  <a:latin typeface="思源等宽 L"/>
                  <a:ea typeface="微软雅黑" panose="020B0503020204020204" pitchFamily="34" charset="-122"/>
                </a:rPr>
                <a:t>第3部分</a:t>
              </a:r>
              <a:endParaRPr lang="zh-CN" altLang="en-US" sz="2000">
                <a:latin typeface="思源等宽 L"/>
                <a:ea typeface="微软雅黑" panose="020B0503020204020204" pitchFamily="34" charset="-122"/>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5" name="图片 4"/>
          <p:cNvPicPr/>
          <p:nvPr/>
        </p:nvPicPr>
        <p:blipFill>
          <a:blip r:embed="rId2"/>
          <a:srcRect/>
          <a:stretch>
            <a:fillRect/>
          </a:stretch>
        </p:blipFill>
        <p:spPr>
          <a:xfrm>
            <a:off x="0" y="12192"/>
            <a:ext cx="12192000" cy="6830568"/>
          </a:xfrm>
          <a:prstGeom prst="rect">
            <a:avLst/>
          </a:prstGeom>
          <a:ln>
            <a:noFill/>
          </a:ln>
        </p:spPr>
      </p:pic>
      <p:pic>
        <p:nvPicPr>
          <p:cNvPr id="3" name="图片 2"/>
          <p:cNvPicPr/>
          <p:nvPr/>
        </p:nvPicPr>
        <p:blipFill>
          <a:blip r:embed="rId3"/>
          <a:srcRect/>
          <a:stretch>
            <a:fillRect/>
          </a:stretch>
        </p:blipFill>
        <p:spPr>
          <a:xfrm>
            <a:off x="0" y="12192"/>
            <a:ext cx="12192000" cy="6858001"/>
          </a:xfrm>
          <a:prstGeom prst="rect">
            <a:avLst/>
          </a:prstGeom>
          <a:ln>
            <a:noFill/>
          </a:ln>
        </p:spPr>
      </p:pic>
      <p:sp>
        <p:nvSpPr>
          <p:cNvPr id="7" name="文本框 6"/>
          <p:cNvSpPr txBox="1"/>
          <p:nvPr/>
        </p:nvSpPr>
        <p:spPr>
          <a:xfrm>
            <a:off x="1084728" y="1021976"/>
            <a:ext cx="4482353" cy="4751002"/>
          </a:xfrm>
          <a:prstGeom prst="rect">
            <a:avLst/>
          </a:prstGeom>
          <a:noFill/>
        </p:spPr>
        <p:txBody>
          <a:bodyPr wrap="square" rtlCol="0" anchor="ctr">
            <a:noAutofit/>
          </a:bodyPr>
          <a:lstStyle/>
          <a:p>
            <a:r>
              <a:rPr lang="en-US" altLang="zh-CN" sz="3200">
                <a:latin typeface="思源等宽 L"/>
                <a:ea typeface="微软雅黑" panose="020B0503020204020204" pitchFamily="34" charset="-122"/>
              </a:rPr>
              <a:t>思特里克兰德</a:t>
            </a:r>
            <a:endParaRPr lang="en-US" altLang="zh-CN" sz="3200">
              <a:latin typeface="思源等宽 L"/>
              <a:ea typeface="微软雅黑" panose="020B0503020204020204" pitchFamily="34" charset="-122"/>
            </a:endParaRPr>
          </a:p>
          <a:p>
            <a:r>
              <a:rPr lang="zh-CN" altLang="en-US" sz="800">
                <a:latin typeface="思源等宽 L"/>
                <a:ea typeface="微软雅黑" panose="020B0503020204020204" pitchFamily="34" charset="-122"/>
              </a:rPr>
              <a:t> </a:t>
            </a:r>
            <a:endParaRPr lang="zh-CN" altLang="en-US" sz="800">
              <a:latin typeface="思源等宽 L"/>
              <a:ea typeface="微软雅黑" panose="020B0503020204020204" pitchFamily="34" charset="-122"/>
            </a:endParaRPr>
          </a:p>
          <a:p>
            <a:r>
              <a:rPr lang="en-US" altLang="zh-CN">
                <a:latin typeface="思源等宽 L"/>
                <a:ea typeface="微软雅黑" panose="020B0503020204020204" pitchFamily="34" charset="-122"/>
              </a:rPr>
              <a:t>是《月亮和六便士》这部小说的主人公。
思特里克兰德的性格和行为简单直接还带点笨拙，超越了怪诞和离经叛道的范畴，就像他的画风。认同或者反感，对全体还是他的某一部分，说得出来或者说不出来，总之，他给人的感受就是受到了强烈的冲击。</a:t>
            </a:r>
            <a:endParaRPr lang="en-US" altLang="zh-CN">
              <a:latin typeface="思源等宽 L"/>
              <a:ea typeface="微软雅黑" panose="020B0503020204020204" pitchFamily="34" charset="-122"/>
            </a:endParaRPr>
          </a:p>
        </p:txBody>
      </p:sp>
      <p:pic>
        <p:nvPicPr>
          <p:cNvPr id="4" name="图片 3"/>
          <p:cNvPicPr/>
          <p:nvPr/>
        </p:nvPicPr>
        <p:blipFill>
          <a:blip r:embed="rId4"/>
          <a:srcRect/>
          <a:stretch>
            <a:fillRect/>
          </a:stretch>
        </p:blipFill>
        <p:spPr>
          <a:xfrm>
            <a:off x="6007476" y="1307592"/>
            <a:ext cx="4995804" cy="4465386"/>
          </a:xfrm>
          <a:prstGeom prst="rect">
            <a:avLst/>
          </a:prstGeom>
          <a:ln>
            <a:noFill/>
          </a:ln>
          <a:effectLst>
            <a:outerShdw blurRad="292100" dist="139700" dir="2700000" sx="98000" sy="98000" algn="tl" rotWithShape="0">
              <a:srgbClr val="333333">
                <a:alpha val="74000"/>
              </a:srgbClr>
            </a:outerShdw>
          </a:effectLst>
        </p:spPr>
      </p:pic>
      <p:sp>
        <p:nvSpPr>
          <p:cNvPr id="8" name="五边形 4"/>
          <p:cNvSpPr/>
          <p:nvPr/>
        </p:nvSpPr>
        <p:spPr>
          <a:xfrm>
            <a:off x="0" y="187113"/>
            <a:ext cx="960120" cy="585269"/>
          </a:xfrm>
          <a:prstGeom prst="homePlate">
            <a:avLst>
              <a:gd name="adj" fmla="val 36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4"/>
          <p:cNvSpPr/>
          <p:nvPr/>
        </p:nvSpPr>
        <p:spPr>
          <a:xfrm>
            <a:off x="1152144" y="135594"/>
            <a:ext cx="10847397" cy="688306"/>
          </a:xfrm>
          <a:prstGeom prst="rect">
            <a:avLst/>
          </a:prstGeom>
        </p:spPr>
        <p:txBody>
          <a:bodyPr wrap="square" anchor="ctr">
            <a:normAutofit/>
          </a:bodyPr>
          <a:lstStyle/>
          <a:p>
            <a:r>
              <a:rPr lang="en-US" altLang="zh-CN" sz="2400">
                <a:solidFill>
                  <a:schemeClr val="tx1">
                    <a:lumMod val="95000"/>
                    <a:lumOff val="5000"/>
                  </a:schemeClr>
                </a:solidFill>
                <a:latin typeface="思源等宽 L"/>
                <a:ea typeface="微软雅黑" panose="020B0503020204020204" pitchFamily="34" charset="-122"/>
              </a:rPr>
              <a:t>主人公</a:t>
            </a:r>
            <a:endParaRPr lang="en-US" altLang="zh-CN" sz="2400">
              <a:solidFill>
                <a:schemeClr val="tx1">
                  <a:lumMod val="95000"/>
                  <a:lumOff val="5000"/>
                </a:schemeClr>
              </a:solidFill>
              <a:latin typeface="思源等宽 L"/>
              <a:ea typeface="微软雅黑" panose="020B0503020204020204" pitchFamily="34" charset="-122"/>
            </a:endParaRPr>
          </a:p>
        </p:txBody>
      </p:sp>
    </p:spTree>
  </p:cSld>
  <p:clrMapOvr>
    <a:masterClrMapping/>
  </p:clrMapOvr>
  <p:transition spd="slow">
    <p:fade/>
  </p:transition>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2002</Words>
  <Application>WPS 演示</Application>
  <PresentationFormat>宽屏</PresentationFormat>
  <Paragraphs>144</Paragraphs>
  <Slides>22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微软雅黑</vt:lpstr>
      <vt:lpstr>Calibri</vt:lpstr>
      <vt:lpstr>Arial</vt:lpstr>
      <vt:lpstr>思源等宽 L</vt:lpstr>
      <vt:lpstr>Hilda Sonnenschein</vt:lpstr>
      <vt:lpstr>等线</vt:lpstr>
      <vt:lpstr>Arial Unicode MS</vt:lpstr>
      <vt:lpstr>等线 Light</vt:lpstr>
      <vt:lpstr>Open Sans</vt:lpstr>
      <vt:lpstr>微软雅黑 Light</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65</cp:revision>
  <dcterms:created xsi:type="dcterms:W3CDTF">2021-01-15T08:42:00Z</dcterms:created>
  <dcterms:modified xsi:type="dcterms:W3CDTF">2021-09-04T03:24:15Z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F2E0F8380DF742A595F472B16ECA93DD</vt:lpwstr>
  </property>
  <property fmtid="{D5CDD505-2E9C-101B-9397-08002B2CF9AE}" pid="3" name="KSOProductBuildVer">
    <vt:lpwstr>2052-11.1.0.10463</vt:lpwstr>
  </property>
</Properties>
</file>